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6.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7.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8.xml" ContentType="application/vnd.openxmlformats-officedocument.theme+xml"/>
  <Override PartName="/ppt/slideLayouts/slideLayout156.xml" ContentType="application/vnd.openxmlformats-officedocument.presentationml.slideLayout+xml"/>
  <Override PartName="/ppt/theme/theme9.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0.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4"/>
    <p:sldMasterId id="2147484183" r:id="rId5"/>
    <p:sldMasterId id="2147483892" r:id="rId6"/>
    <p:sldMasterId id="2147483968" r:id="rId7"/>
    <p:sldMasterId id="2147483975" r:id="rId8"/>
    <p:sldMasterId id="2147483985" r:id="rId9"/>
    <p:sldMasterId id="2147483998" r:id="rId10"/>
    <p:sldMasterId id="2147484077" r:id="rId11"/>
    <p:sldMasterId id="2147484082" r:id="rId12"/>
    <p:sldMasterId id="2147484323" r:id="rId13"/>
    <p:sldMasterId id="2147484358" r:id="rId14"/>
    <p:sldMasterId id="2147484433" r:id="rId15"/>
    <p:sldMasterId id="2147484450" r:id="rId16"/>
  </p:sldMasterIdLst>
  <p:notesMasterIdLst>
    <p:notesMasterId r:id="rId31"/>
  </p:notesMasterIdLst>
  <p:handoutMasterIdLst>
    <p:handoutMasterId r:id="rId32"/>
  </p:handoutMasterIdLst>
  <p:sldIdLst>
    <p:sldId id="2147470667" r:id="rId17"/>
    <p:sldId id="2147470666" r:id="rId18"/>
    <p:sldId id="2147470682" r:id="rId19"/>
    <p:sldId id="2147470661" r:id="rId20"/>
    <p:sldId id="2147470672" r:id="rId21"/>
    <p:sldId id="2147470675" r:id="rId22"/>
    <p:sldId id="2147470676" r:id="rId23"/>
    <p:sldId id="2147470681" r:id="rId24"/>
    <p:sldId id="2147470668" r:id="rId25"/>
    <p:sldId id="2147470689" r:id="rId26"/>
    <p:sldId id="2147470680" r:id="rId27"/>
    <p:sldId id="2147470670" r:id="rId28"/>
    <p:sldId id="2147470690" r:id="rId29"/>
    <p:sldId id="313"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B5F80-C56E-404E-AA94-D3B4E439E53B}" v="1" dt="2024-09-10T11:11:41.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125" d="100"/>
          <a:sy n="125" d="100"/>
        </p:scale>
        <p:origin x="706" y="7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microsoft.com/office/2018/10/relationships/authors" Target="authors.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people.ey.com/personal/adrians_matisons_lv_ey_com/Documents/Desktop/CSNg_mazaizsargati_2022_2023_AM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89941219959214"/>
          <c:y val="0.16213069260199681"/>
          <c:w val="0.59210052675063074"/>
          <c:h val="0.73093542104280829"/>
        </c:manualLayout>
      </c:layout>
      <c:barChart>
        <c:barDir val="bar"/>
        <c:grouping val="stacked"/>
        <c:varyColors val="0"/>
        <c:ser>
          <c:idx val="0"/>
          <c:order val="0"/>
          <c:tx>
            <c:strRef>
              <c:f>Analysis!$C$74</c:f>
              <c:strCache>
                <c:ptCount val="1"/>
                <c:pt idx="0">
                  <c:v>Accidents</c:v>
                </c:pt>
              </c:strCache>
            </c:strRef>
          </c:tx>
          <c:spPr>
            <a:solidFill>
              <a:schemeClr val="accent2"/>
            </a:solidFill>
            <a:ln>
              <a:noFill/>
            </a:ln>
            <a:effectLst/>
          </c:spPr>
          <c:invertIfNegative val="0"/>
          <c:dLbls>
            <c:dLbl>
              <c:idx val="0"/>
              <c:layout>
                <c:manualLayout>
                  <c:x val="2.8836713359436234E-2"/>
                  <c:y val="2.6861665307880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F0-4AB1-AF72-881BB4172BA4}"/>
                </c:ext>
              </c:extLst>
            </c:dLbl>
            <c:dLbl>
              <c:idx val="1"/>
              <c:layout>
                <c:manualLayout>
                  <c:x val="2.49918182448447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F0-4AB1-AF72-881BB4172BA4}"/>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EYInterstate" panose="02000503020000020004"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Analysis!$B$75:$B$83</c:f>
              <c:strCache>
                <c:ptCount val="9"/>
                <c:pt idx="0">
                  <c:v>Hitting an animal</c:v>
                </c:pt>
                <c:pt idx="1">
                  <c:v>Passenger fall</c:v>
                </c:pt>
                <c:pt idx="2">
                  <c:v>Hitting an obstacle</c:v>
                </c:pt>
                <c:pt idx="3">
                  <c:v>Other</c:v>
                </c:pt>
                <c:pt idx="4">
                  <c:v>Hitting a stationary vehicle</c:v>
                </c:pt>
                <c:pt idx="5">
                  <c:v>Hitting a cyclist</c:v>
                </c:pt>
                <c:pt idx="6">
                  <c:v>Overturning</c:v>
                </c:pt>
                <c:pt idx="7">
                  <c:v>Collision</c:v>
                </c:pt>
                <c:pt idx="8">
                  <c:v>Hitting a pedestrian</c:v>
                </c:pt>
              </c:strCache>
            </c:strRef>
          </c:cat>
          <c:val>
            <c:numRef>
              <c:f>Analysis!$C$75:$C$83</c:f>
              <c:numCache>
                <c:formatCode>General</c:formatCode>
                <c:ptCount val="9"/>
                <c:pt idx="0">
                  <c:v>3</c:v>
                </c:pt>
                <c:pt idx="1">
                  <c:v>9</c:v>
                </c:pt>
                <c:pt idx="2">
                  <c:v>53</c:v>
                </c:pt>
                <c:pt idx="3">
                  <c:v>56</c:v>
                </c:pt>
                <c:pt idx="4">
                  <c:v>103</c:v>
                </c:pt>
                <c:pt idx="5">
                  <c:v>394</c:v>
                </c:pt>
                <c:pt idx="6">
                  <c:v>430</c:v>
                </c:pt>
                <c:pt idx="7">
                  <c:v>550</c:v>
                </c:pt>
                <c:pt idx="8">
                  <c:v>746</c:v>
                </c:pt>
              </c:numCache>
            </c:numRef>
          </c:val>
          <c:extLst>
            <c:ext xmlns:c16="http://schemas.microsoft.com/office/drawing/2014/chart" uri="{C3380CC4-5D6E-409C-BE32-E72D297353CC}">
              <c16:uniqueId val="{00000002-0BF0-4AB1-AF72-881BB4172BA4}"/>
            </c:ext>
          </c:extLst>
        </c:ser>
        <c:ser>
          <c:idx val="1"/>
          <c:order val="1"/>
          <c:tx>
            <c:strRef>
              <c:f>Analysis!$D$74</c:f>
              <c:strCache>
                <c:ptCount val="1"/>
                <c:pt idx="0">
                  <c:v>Fatalities</c:v>
                </c:pt>
              </c:strCache>
            </c:strRef>
          </c:tx>
          <c:spPr>
            <a:solidFill>
              <a:sysClr val="window" lastClr="FFFFFF">
                <a:lumMod val="65000"/>
              </a:sysClr>
            </a:solidFill>
            <a:ln>
              <a:noFill/>
            </a:ln>
            <a:effectLst/>
          </c:spPr>
          <c:invertIfNegative val="0"/>
          <c:dLbls>
            <c:dLbl>
              <c:idx val="0"/>
              <c:layout>
                <c:manualLayout>
                  <c:x val="5.6851618231584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F0-4AB1-AF72-881BB4172BA4}"/>
                </c:ext>
              </c:extLst>
            </c:dLbl>
            <c:dLbl>
              <c:idx val="1"/>
              <c:delete val="1"/>
              <c:extLst>
                <c:ext xmlns:c15="http://schemas.microsoft.com/office/drawing/2012/chart" uri="{CE6537A1-D6FC-4f65-9D91-7224C49458BB}"/>
                <c:ext xmlns:c16="http://schemas.microsoft.com/office/drawing/2014/chart" uri="{C3380CC4-5D6E-409C-BE32-E72D297353CC}">
                  <c16:uniqueId val="{00000004-0BF0-4AB1-AF72-881BB4172BA4}"/>
                </c:ext>
              </c:extLst>
            </c:dLbl>
            <c:dLbl>
              <c:idx val="4"/>
              <c:delete val="1"/>
              <c:extLst>
                <c:ext xmlns:c15="http://schemas.microsoft.com/office/drawing/2012/chart" uri="{CE6537A1-D6FC-4f65-9D91-7224C49458BB}"/>
                <c:ext xmlns:c16="http://schemas.microsoft.com/office/drawing/2014/chart" uri="{C3380CC4-5D6E-409C-BE32-E72D297353CC}">
                  <c16:uniqueId val="{00000005-0BF0-4AB1-AF72-881BB4172BA4}"/>
                </c:ext>
              </c:extLst>
            </c:dLbl>
            <c:dLbl>
              <c:idx val="8"/>
              <c:layout>
                <c:manualLayout>
                  <c:x val="3.20277810316742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F0-4AB1-AF72-881BB4172BA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20000"/>
                        <a:lumOff val="80000"/>
                      </a:schemeClr>
                    </a:solidFill>
                    <a:latin typeface="EYInterstate" panose="02000503020000020004" pitchFamily="2"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Analysis!$B$75:$B$83</c:f>
              <c:strCache>
                <c:ptCount val="9"/>
                <c:pt idx="0">
                  <c:v>Hitting an animal</c:v>
                </c:pt>
                <c:pt idx="1">
                  <c:v>Passenger fall</c:v>
                </c:pt>
                <c:pt idx="2">
                  <c:v>Hitting an obstacle</c:v>
                </c:pt>
                <c:pt idx="3">
                  <c:v>Other</c:v>
                </c:pt>
                <c:pt idx="4">
                  <c:v>Hitting a stationary vehicle</c:v>
                </c:pt>
                <c:pt idx="5">
                  <c:v>Hitting a cyclist</c:v>
                </c:pt>
                <c:pt idx="6">
                  <c:v>Overturning</c:v>
                </c:pt>
                <c:pt idx="7">
                  <c:v>Collision</c:v>
                </c:pt>
                <c:pt idx="8">
                  <c:v>Hitting a pedestrian</c:v>
                </c:pt>
              </c:strCache>
            </c:strRef>
          </c:cat>
          <c:val>
            <c:numRef>
              <c:f>Analysis!$D$75:$D$83</c:f>
              <c:numCache>
                <c:formatCode>General</c:formatCode>
                <c:ptCount val="9"/>
                <c:pt idx="0">
                  <c:v>1</c:v>
                </c:pt>
                <c:pt idx="1">
                  <c:v>0</c:v>
                </c:pt>
                <c:pt idx="2">
                  <c:v>1</c:v>
                </c:pt>
                <c:pt idx="3">
                  <c:v>2</c:v>
                </c:pt>
                <c:pt idx="4">
                  <c:v>0</c:v>
                </c:pt>
                <c:pt idx="5">
                  <c:v>11</c:v>
                </c:pt>
                <c:pt idx="6">
                  <c:v>8</c:v>
                </c:pt>
                <c:pt idx="7">
                  <c:v>11</c:v>
                </c:pt>
                <c:pt idx="8">
                  <c:v>30</c:v>
                </c:pt>
              </c:numCache>
            </c:numRef>
          </c:val>
          <c:extLst>
            <c:ext xmlns:c16="http://schemas.microsoft.com/office/drawing/2014/chart" uri="{C3380CC4-5D6E-409C-BE32-E72D297353CC}">
              <c16:uniqueId val="{00000007-0BF0-4AB1-AF72-881BB4172BA4}"/>
            </c:ext>
          </c:extLst>
        </c:ser>
        <c:dLbls>
          <c:showLegendKey val="0"/>
          <c:showVal val="0"/>
          <c:showCatName val="0"/>
          <c:showSerName val="0"/>
          <c:showPercent val="0"/>
          <c:showBubbleSize val="0"/>
        </c:dLbls>
        <c:gapWidth val="110"/>
        <c:overlap val="100"/>
        <c:axId val="1304296320"/>
        <c:axId val="135837727"/>
      </c:barChart>
      <c:catAx>
        <c:axId val="1304296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20000"/>
                    <a:lumOff val="80000"/>
                  </a:schemeClr>
                </a:solidFill>
                <a:latin typeface="EYInterstate" panose="02000503020000020004" pitchFamily="2" charset="0"/>
                <a:ea typeface="+mn-ea"/>
                <a:cs typeface="+mn-cs"/>
              </a:defRPr>
            </a:pPr>
            <a:endParaRPr lang="en-US"/>
          </a:p>
        </c:txPr>
        <c:crossAx val="135837727"/>
        <c:crosses val="autoZero"/>
        <c:auto val="1"/>
        <c:lblAlgn val="ctr"/>
        <c:lblOffset val="100"/>
        <c:noMultiLvlLbl val="0"/>
      </c:catAx>
      <c:valAx>
        <c:axId val="135837727"/>
        <c:scaling>
          <c:orientation val="minMax"/>
        </c:scaling>
        <c:delete val="1"/>
        <c:axPos val="b"/>
        <c:numFmt formatCode="General" sourceLinked="1"/>
        <c:majorTickMark val="none"/>
        <c:minorTickMark val="none"/>
        <c:tickLblPos val="nextTo"/>
        <c:crossAx val="1304296320"/>
        <c:crosses val="autoZero"/>
        <c:crossBetween val="between"/>
      </c:valAx>
      <c:spPr>
        <a:noFill/>
        <a:ln>
          <a:noFill/>
        </a:ln>
        <a:effectLst/>
      </c:spPr>
    </c:plotArea>
    <c:legend>
      <c:legendPos val="b"/>
      <c:layout>
        <c:manualLayout>
          <c:xMode val="edge"/>
          <c:yMode val="edge"/>
          <c:x val="0.60415222189753315"/>
          <c:y val="0.84551888969219646"/>
          <c:w val="0.26415394179103996"/>
          <c:h val="4.9476418649725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20000"/>
                  <a:lumOff val="80000"/>
                </a:schemeClr>
              </a:solidFill>
              <a:latin typeface="EYInterstate" panose="0200050302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40000"/>
              <a:lumOff val="60000"/>
            </a:schemeClr>
          </a:solidFill>
          <a:latin typeface="EYInterstate" panose="02000503020000020004"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0060"/>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4143589" y="2"/>
            <a:ext cx="3169920" cy="480060"/>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10/09/2024</a:t>
            </a:fld>
            <a:endParaRPr lang="en-GB" dirty="0">
              <a:latin typeface="Arial" pitchFamily="34" charset="0"/>
            </a:endParaRPr>
          </a:p>
        </p:txBody>
      </p:sp>
      <p:sp>
        <p:nvSpPr>
          <p:cNvPr id="4" name="Footer Placeholder 3"/>
          <p:cNvSpPr>
            <a:spLocks noGrp="1"/>
          </p:cNvSpPr>
          <p:nvPr>
            <p:ph type="ftr" sz="quarter" idx="2"/>
          </p:nvPr>
        </p:nvSpPr>
        <p:spPr>
          <a:xfrm>
            <a:off x="1" y="9119474"/>
            <a:ext cx="3169920" cy="480060"/>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0060"/>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4143589" y="2"/>
            <a:ext cx="3169920" cy="480060"/>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10/09/2024</a:t>
            </a:fld>
            <a:endParaRPr lang="en-GB" dirty="0"/>
          </a:p>
        </p:txBody>
      </p:sp>
      <p:sp>
        <p:nvSpPr>
          <p:cNvPr id="4" name="Slide Image Placeholder 3"/>
          <p:cNvSpPr>
            <a:spLocks noGrp="1" noRot="1" noChangeAspect="1"/>
          </p:cNvSpPr>
          <p:nvPr>
            <p:ph type="sldImg" idx="2"/>
          </p:nvPr>
        </p:nvSpPr>
        <p:spPr>
          <a:xfrm>
            <a:off x="457200" y="719138"/>
            <a:ext cx="6400800" cy="3602037"/>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4937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23784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2037"/>
          </a:xfrm>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354625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20914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4090861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slide" Target="../slides/slide1.xml"/><Relationship Id="rId2" Type="http://schemas.openxmlformats.org/officeDocument/2006/relationships/image" Target="../media/image20.jpeg"/><Relationship Id="rId1" Type="http://schemas.openxmlformats.org/officeDocument/2006/relationships/slideMaster" Target="../slideMasters/slideMaster7.xml"/><Relationship Id="rId6" Type="http://schemas.openxmlformats.org/officeDocument/2006/relationships/slide" Target="../slides/slide9.xml"/><Relationship Id="rId5" Type="http://schemas.openxmlformats.org/officeDocument/2006/relationships/slide" Target="../slides/slide11.xml"/><Relationship Id="rId4" Type="http://schemas.openxmlformats.org/officeDocument/2006/relationships/slide" Target="../slides/slide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slide" Target="../slides/slide1.xml"/><Relationship Id="rId2" Type="http://schemas.openxmlformats.org/officeDocument/2006/relationships/image" Target="../media/image21.jpeg"/><Relationship Id="rId1" Type="http://schemas.openxmlformats.org/officeDocument/2006/relationships/slideMaster" Target="../slideMasters/slideMaster7.xml"/><Relationship Id="rId6" Type="http://schemas.openxmlformats.org/officeDocument/2006/relationships/slide" Target="../slides/slide9.xml"/><Relationship Id="rId5" Type="http://schemas.openxmlformats.org/officeDocument/2006/relationships/slide" Target="../slides/slide11.xml"/><Relationship Id="rId4" Type="http://schemas.openxmlformats.org/officeDocument/2006/relationships/slide" Target="../slides/slide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slide" Target="../slides/slide1.xml"/><Relationship Id="rId2" Type="http://schemas.openxmlformats.org/officeDocument/2006/relationships/image" Target="../media/image22.jpeg"/><Relationship Id="rId1" Type="http://schemas.openxmlformats.org/officeDocument/2006/relationships/slideMaster" Target="../slideMasters/slideMaster7.xml"/><Relationship Id="rId6" Type="http://schemas.openxmlformats.org/officeDocument/2006/relationships/slide" Target="../slides/slide9.xml"/><Relationship Id="rId5" Type="http://schemas.openxmlformats.org/officeDocument/2006/relationships/slide" Target="../slides/slide11.xml"/><Relationship Id="rId4" Type="http://schemas.openxmlformats.org/officeDocument/2006/relationships/slide" Target="../slides/slide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slide" Target="../slides/slide1.xml"/><Relationship Id="rId2" Type="http://schemas.openxmlformats.org/officeDocument/2006/relationships/image" Target="../media/image23.jpeg"/><Relationship Id="rId1" Type="http://schemas.openxmlformats.org/officeDocument/2006/relationships/slideMaster" Target="../slideMasters/slideMaster7.xml"/><Relationship Id="rId6" Type="http://schemas.openxmlformats.org/officeDocument/2006/relationships/slide" Target="../slides/slide9.xml"/><Relationship Id="rId5" Type="http://schemas.openxmlformats.org/officeDocument/2006/relationships/slide" Target="../slides/slide11.xml"/><Relationship Id="rId4" Type="http://schemas.openxmlformats.org/officeDocument/2006/relationships/slide" Target="../slides/slide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slide" Target="../slides/slide1.xml"/><Relationship Id="rId2" Type="http://schemas.openxmlformats.org/officeDocument/2006/relationships/image" Target="../media/image24.jpeg"/><Relationship Id="rId1" Type="http://schemas.openxmlformats.org/officeDocument/2006/relationships/slideMaster" Target="../slideMasters/slideMaster7.xml"/><Relationship Id="rId6" Type="http://schemas.openxmlformats.org/officeDocument/2006/relationships/slide" Target="../slides/slide9.xml"/><Relationship Id="rId5" Type="http://schemas.openxmlformats.org/officeDocument/2006/relationships/slide" Target="../slides/slide11.xml"/><Relationship Id="rId4" Type="http://schemas.openxmlformats.org/officeDocument/2006/relationships/slide" Target="../slides/slide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slide" Target="../slides/slide1.xml"/><Relationship Id="rId2" Type="http://schemas.openxmlformats.org/officeDocument/2006/relationships/image" Target="../media/image25.jpeg"/><Relationship Id="rId1" Type="http://schemas.openxmlformats.org/officeDocument/2006/relationships/slideMaster" Target="../slideMasters/slideMaster7.xml"/><Relationship Id="rId6" Type="http://schemas.openxmlformats.org/officeDocument/2006/relationships/slide" Target="../slides/slide9.xml"/><Relationship Id="rId5" Type="http://schemas.openxmlformats.org/officeDocument/2006/relationships/slide" Target="../slides/slide11.xml"/><Relationship Id="rId4" Type="http://schemas.openxmlformats.org/officeDocument/2006/relationships/slide" Target="../slides/slide2.xml"/></Relationships>
</file>

<file path=ppt/slideLayouts/_rels/slideLayout14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5.wmf"/><Relationship Id="rId1" Type="http://schemas.openxmlformats.org/officeDocument/2006/relationships/slideMaster" Target="../slideMasters/slideMaster7.xml"/><Relationship Id="rId6" Type="http://schemas.openxmlformats.org/officeDocument/2006/relationships/slide" Target="../slides/slide1.xml"/><Relationship Id="rId5" Type="http://schemas.openxmlformats.org/officeDocument/2006/relationships/slide" Target="../slides/slide9.xml"/><Relationship Id="rId4" Type="http://schemas.openxmlformats.org/officeDocument/2006/relationships/slide" Target="../slides/slide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9.jpe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0.jpeg"/><Relationship Id="rId1" Type="http://schemas.openxmlformats.org/officeDocument/2006/relationships/slideMaster" Target="../slideMasters/slideMaster10.xml"/><Relationship Id="rId5" Type="http://schemas.openxmlformats.org/officeDocument/2006/relationships/image" Target="../media/image32.emf"/><Relationship Id="rId4" Type="http://schemas.openxmlformats.org/officeDocument/2006/relationships/image" Target="../media/image31.wmf"/></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9.wmf"/><Relationship Id="rId1" Type="http://schemas.openxmlformats.org/officeDocument/2006/relationships/slideMaster" Target="../slideMasters/slideMaster10.xml"/><Relationship Id="rId4" Type="http://schemas.openxmlformats.org/officeDocument/2006/relationships/image" Target="../media/image32.emf"/></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7.jpeg"/><Relationship Id="rId1" Type="http://schemas.openxmlformats.org/officeDocument/2006/relationships/slideMaster" Target="../slideMasters/slideMaster11.xml"/><Relationship Id="rId5" Type="http://schemas.openxmlformats.org/officeDocument/2006/relationships/slide" Target="../slides/slide5.xml"/><Relationship Id="rId4" Type="http://schemas.openxmlformats.org/officeDocument/2006/relationships/slide" Target="../slides/slide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7.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9.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7.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9.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7.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9.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7.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9.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7.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9.jpeg"/><Relationship Id="rId1" Type="http://schemas.openxmlformats.org/officeDocument/2006/relationships/slideMaster" Target="../slideMasters/slideMaster11.xml"/><Relationship Id="rId4" Type="http://schemas.openxmlformats.org/officeDocument/2006/relationships/slide" Target="../slides/slide5.xml"/></Relationships>
</file>

<file path=ppt/slideLayouts/_rels/slideLayout20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9.jpeg"/><Relationship Id="rId1" Type="http://schemas.openxmlformats.org/officeDocument/2006/relationships/slideMaster" Target="../slideMasters/slideMaster11.xml"/><Relationship Id="rId5" Type="http://schemas.openxmlformats.org/officeDocument/2006/relationships/slide" Target="../slides/slide5.xml"/><Relationship Id="rId4" Type="http://schemas.openxmlformats.org/officeDocument/2006/relationships/slide" Target="../slides/slide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slideMaster" Target="../slideMasters/slideMaster11.xml"/><Relationship Id="rId4" Type="http://schemas.openxmlformats.org/officeDocument/2006/relationships/image" Target="../media/image42.emf"/></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9.jpeg"/><Relationship Id="rId1" Type="http://schemas.openxmlformats.org/officeDocument/2006/relationships/slideMaster" Target="../slideMasters/slideMaster11.xml"/><Relationship Id="rId5" Type="http://schemas.openxmlformats.org/officeDocument/2006/relationships/slide" Target="../slides/slide11.xml"/><Relationship Id="rId4" Type="http://schemas.openxmlformats.org/officeDocument/2006/relationships/slide" Target="../slides/slide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44.jpeg"/><Relationship Id="rId1" Type="http://schemas.openxmlformats.org/officeDocument/2006/relationships/slideMaster" Target="../slideMasters/slideMaster11.xml"/><Relationship Id="rId5" Type="http://schemas.openxmlformats.org/officeDocument/2006/relationships/slide" Target="../slides/slide11.xml"/><Relationship Id="rId4" Type="http://schemas.openxmlformats.org/officeDocument/2006/relationships/slide" Target="../slides/slide5.xml"/></Relationships>
</file>

<file path=ppt/slideLayouts/_rels/slideLayout24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 Target="../slides/slide14.xml"/><Relationship Id="rId7" Type="http://schemas.openxmlformats.org/officeDocument/2006/relationships/image" Target="../media/image48.svg"/><Relationship Id="rId2" Type="http://schemas.openxmlformats.org/officeDocument/2006/relationships/slide" Target="../slides/slide3.xml"/><Relationship Id="rId1" Type="http://schemas.openxmlformats.org/officeDocument/2006/relationships/slideMaster" Target="../slideMasters/slideMaster11.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44.jpeg"/><Relationship Id="rId1" Type="http://schemas.openxmlformats.org/officeDocument/2006/relationships/slideMaster" Target="../slideMasters/slideMaster11.xml"/><Relationship Id="rId5" Type="http://schemas.openxmlformats.org/officeDocument/2006/relationships/slide" Target="../slides/slide11.xml"/><Relationship Id="rId4" Type="http://schemas.openxmlformats.org/officeDocument/2006/relationships/slide" Target="../slides/slide5.xml"/></Relationships>
</file>

<file path=ppt/slideLayouts/_rels/slideLayout24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44.jpeg"/><Relationship Id="rId1" Type="http://schemas.openxmlformats.org/officeDocument/2006/relationships/slideMaster" Target="../slideMasters/slideMaster11.xml"/><Relationship Id="rId5" Type="http://schemas.openxmlformats.org/officeDocument/2006/relationships/slide" Target="../slides/slide11.xml"/><Relationship Id="rId4" Type="http://schemas.openxmlformats.org/officeDocument/2006/relationships/slide" Target="../slides/slide5.xml"/></Relationships>
</file>

<file path=ppt/slideLayouts/_rels/slideLayout24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44.jpeg"/><Relationship Id="rId1" Type="http://schemas.openxmlformats.org/officeDocument/2006/relationships/slideMaster" Target="../slideMasters/slideMaster11.xml"/><Relationship Id="rId5" Type="http://schemas.openxmlformats.org/officeDocument/2006/relationships/slide" Target="../slides/slide11.xml"/><Relationship Id="rId4" Type="http://schemas.openxmlformats.org/officeDocument/2006/relationships/slide" Target="../slides/slide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775101" y="1954221"/>
            <a:ext cx="4326679"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ETSC PIN Talk</a:t>
            </a:r>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51"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 y="0"/>
            <a:ext cx="12185659"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3"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
        <p:nvSpPr>
          <p:cNvPr id="8" name="Picture Placeholder 7">
            <a:extLst>
              <a:ext uri="{FF2B5EF4-FFF2-40B4-BE49-F238E27FC236}">
                <a16:creationId xmlns:a16="http://schemas.microsoft.com/office/drawing/2014/main" id="{DE7F7BD0-679B-4EDC-A5D6-40E64AD81475}"/>
              </a:ext>
            </a:extLst>
          </p:cNvPr>
          <p:cNvSpPr>
            <a:spLocks noGrp="1"/>
          </p:cNvSpPr>
          <p:nvPr>
            <p:ph type="pic" sz="quarter" idx="22"/>
          </p:nvPr>
        </p:nvSpPr>
        <p:spPr>
          <a:xfrm>
            <a:off x="7949236" y="5222877"/>
            <a:ext cx="1342325" cy="911225"/>
          </a:xfrm>
        </p:spPr>
        <p:txBody>
          <a:bodyPr/>
          <a:lstStyle/>
          <a:p>
            <a:endParaRPr lang="et-EE" dirty="0"/>
          </a:p>
        </p:txBody>
      </p:sp>
      <p:sp>
        <p:nvSpPr>
          <p:cNvPr id="13" name="Picture Placeholder 12">
            <a:extLst>
              <a:ext uri="{FF2B5EF4-FFF2-40B4-BE49-F238E27FC236}">
                <a16:creationId xmlns:a16="http://schemas.microsoft.com/office/drawing/2014/main" id="{3B2CD0CD-B741-44B5-A583-981DA60B93F6}"/>
              </a:ext>
            </a:extLst>
          </p:cNvPr>
          <p:cNvSpPr>
            <a:spLocks noGrp="1"/>
          </p:cNvSpPr>
          <p:nvPr>
            <p:ph type="pic" sz="quarter" idx="23"/>
          </p:nvPr>
        </p:nvSpPr>
        <p:spPr>
          <a:xfrm>
            <a:off x="7301873" y="5313363"/>
            <a:ext cx="913924" cy="914400"/>
          </a:xfrm>
        </p:spPr>
        <p:txBody>
          <a:bodyPr/>
          <a:lstStyle/>
          <a:p>
            <a:endParaRPr lang="et-EE"/>
          </a:p>
        </p:txBody>
      </p:sp>
      <p:sp>
        <p:nvSpPr>
          <p:cNvPr id="12" name="Picture Placeholder 11">
            <a:extLst>
              <a:ext uri="{FF2B5EF4-FFF2-40B4-BE49-F238E27FC236}">
                <a16:creationId xmlns:a16="http://schemas.microsoft.com/office/drawing/2014/main" id="{BA07B733-A574-4B4F-8CD1-3C21EACE287C}"/>
              </a:ext>
            </a:extLst>
          </p:cNvPr>
          <p:cNvSpPr>
            <a:spLocks noGrp="1"/>
          </p:cNvSpPr>
          <p:nvPr>
            <p:ph type="pic" sz="quarter" idx="24"/>
          </p:nvPr>
        </p:nvSpPr>
        <p:spPr>
          <a:xfrm>
            <a:off x="5737413" y="4826000"/>
            <a:ext cx="913924" cy="1017588"/>
          </a:xfrm>
          <a:prstGeom prst="flowChartConnector">
            <a:avLst/>
          </a:prstGeom>
        </p:spPr>
        <p:txBody>
          <a:bodyPr/>
          <a:lstStyle/>
          <a:p>
            <a:endParaRPr lang="et-EE" dirty="0"/>
          </a:p>
        </p:txBody>
      </p:sp>
    </p:spTree>
    <p:extLst>
      <p:ext uri="{BB962C8B-B14F-4D97-AF65-F5344CB8AC3E}">
        <p14:creationId xmlns:p14="http://schemas.microsoft.com/office/powerpoint/2010/main" val="28331009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775101" y="1954221"/>
            <a:ext cx="4326679"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t>11.09.2024</a:t>
            </a:r>
            <a:endParaRPr lang="nb-NO"/>
          </a:p>
        </p:txBody>
      </p:sp>
      <p:sp>
        <p:nvSpPr>
          <p:cNvPr id="3" name="Footer Placeholder 2"/>
          <p:cNvSpPr>
            <a:spLocks noGrp="1"/>
          </p:cNvSpPr>
          <p:nvPr>
            <p:ph type="ftr" sz="quarter" idx="11"/>
          </p:nvPr>
        </p:nvSpPr>
        <p:spPr/>
        <p:txBody>
          <a:bodyPr/>
          <a:lstStyle>
            <a:lvl1pPr>
              <a:defRPr/>
            </a:lvl1pPr>
          </a:lstStyle>
          <a:p>
            <a:r>
              <a:rPr lang="nb-NO"/>
              <a:t>ETSC PIN Talk</a:t>
            </a:r>
          </a:p>
        </p:txBody>
      </p:sp>
      <p:sp>
        <p:nvSpPr>
          <p:cNvPr id="4" name="Slide Number Placeholder 3"/>
          <p:cNvSpPr>
            <a:spLocks noGrp="1"/>
          </p:cNvSpPr>
          <p:nvPr>
            <p:ph type="sldNum" sz="quarter" idx="12"/>
          </p:nvPr>
        </p:nvSpPr>
        <p:spPr/>
        <p:txBody>
          <a:bodyPr/>
          <a:lstStyle>
            <a:lvl1pPr>
              <a:defRPr/>
            </a:lvl1pPr>
          </a:lstStyle>
          <a:p>
            <a:r>
              <a:rPr lang="nb-NO" dirty="0"/>
              <a:t>Page </a:t>
            </a:r>
            <a:fld id="{184B3119-F737-417B-94D9-918A5EA9B1CF}" type="slidenum">
              <a:rPr lang="nb-NO" smtClean="0"/>
              <a:pPr/>
              <a:t>‹#›</a:t>
            </a:fld>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3060" y="202733"/>
            <a:ext cx="3230817" cy="697559"/>
          </a:xfrm>
          <a:prstGeom prst="rect">
            <a:avLst/>
          </a:prstGeom>
        </p:spPr>
      </p:pic>
      <p:graphicFrame>
        <p:nvGraphicFramePr>
          <p:cNvPr id="6" name="Table 5"/>
          <p:cNvGraphicFramePr>
            <a:graphicFrameLocks noGrp="1"/>
          </p:cNvGraphicFramePr>
          <p:nvPr userDrawn="1">
            <p:extLst>
              <p:ext uri="{D42A27DB-BD31-4B8C-83A1-F6EECF244321}">
                <p14:modId xmlns:p14="http://schemas.microsoft.com/office/powerpoint/2010/main" val="618546047"/>
              </p:ext>
            </p:extLst>
          </p:nvPr>
        </p:nvGraphicFramePr>
        <p:xfrm>
          <a:off x="5174512" y="502744"/>
          <a:ext cx="6676801" cy="708406"/>
        </p:xfrm>
        <a:graphic>
          <a:graphicData uri="http://schemas.openxmlformats.org/drawingml/2006/table">
            <a:tbl>
              <a:tblPr firstRow="1" firstCol="1" bandRow="1">
                <a:tableStyleId>{5C22544A-7EE6-4342-B048-85BDC9FD1C3A}</a:tableStyleId>
              </a:tblPr>
              <a:tblGrid>
                <a:gridCol w="3338913">
                  <a:extLst>
                    <a:ext uri="{9D8B030D-6E8A-4147-A177-3AD203B41FA5}">
                      <a16:colId xmlns:a16="http://schemas.microsoft.com/office/drawing/2014/main" val="20000"/>
                    </a:ext>
                  </a:extLst>
                </a:gridCol>
                <a:gridCol w="145392">
                  <a:extLst>
                    <a:ext uri="{9D8B030D-6E8A-4147-A177-3AD203B41FA5}">
                      <a16:colId xmlns:a16="http://schemas.microsoft.com/office/drawing/2014/main" val="20001"/>
                    </a:ext>
                  </a:extLst>
                </a:gridCol>
                <a:gridCol w="3192496">
                  <a:extLst>
                    <a:ext uri="{9D8B030D-6E8A-4147-A177-3AD203B41FA5}">
                      <a16:colId xmlns:a16="http://schemas.microsoft.com/office/drawing/2014/main" val="20002"/>
                    </a:ext>
                  </a:extLst>
                </a:gridCol>
              </a:tblGrid>
              <a:tr h="73304">
                <a:tc>
                  <a:txBody>
                    <a:bodyPr/>
                    <a:lstStyle/>
                    <a:p>
                      <a:pPr>
                        <a:lnSpc>
                          <a:spcPts val="850"/>
                        </a:lnSpc>
                        <a:spcAft>
                          <a:spcPts val="0"/>
                        </a:spcAft>
                      </a:pPr>
                      <a:r>
                        <a:rPr lang="nb-NO" sz="500" kern="600" dirty="0">
                          <a:solidFill>
                            <a:schemeClr val="tx1"/>
                          </a:solidFill>
                          <a:effectLst/>
                        </a:rPr>
                        <a:t>Statsautoriserte revisorer</a:t>
                      </a:r>
                      <a:endParaRPr lang="nb-NO" sz="500" b="1" kern="600" dirty="0">
                        <a:solidFill>
                          <a:schemeClr val="tx1"/>
                        </a:solidFill>
                        <a:effectLst/>
                        <a:latin typeface="Arial"/>
                        <a:ea typeface="Times New Roman"/>
                        <a:cs typeface="Times New Roman"/>
                      </a:endParaRPr>
                    </a:p>
                  </a:txBody>
                  <a:tcPr marL="0" marR="0" marT="0" marB="0">
                    <a:noFill/>
                  </a:tcPr>
                </a:tc>
                <a:tc>
                  <a:txBody>
                    <a:bodyPr/>
                    <a:lstStyle/>
                    <a:p>
                      <a:pPr>
                        <a:lnSpc>
                          <a:spcPts val="850"/>
                        </a:lnSpc>
                        <a:spcAft>
                          <a:spcPts val="0"/>
                        </a:spcAft>
                      </a:pPr>
                      <a:r>
                        <a:rPr lang="nb-NO" sz="500" kern="600">
                          <a:solidFill>
                            <a:schemeClr val="tx1"/>
                          </a:solidFill>
                          <a:effectLst/>
                        </a:rPr>
                        <a:t> </a:t>
                      </a:r>
                      <a:endParaRPr lang="nb-NO" sz="500" kern="600">
                        <a:solidFill>
                          <a:schemeClr val="tx1"/>
                        </a:solidFill>
                        <a:effectLst/>
                        <a:latin typeface="Arial"/>
                        <a:ea typeface="Times New Roman"/>
                        <a:cs typeface="Times New Roman"/>
                      </a:endParaRPr>
                    </a:p>
                  </a:txBody>
                  <a:tcPr marL="0" marR="0" marT="0" marB="0">
                    <a:noFill/>
                  </a:tcPr>
                </a:tc>
                <a:tc>
                  <a:txBody>
                    <a:bodyPr/>
                    <a:lstStyle/>
                    <a:p>
                      <a:pPr>
                        <a:lnSpc>
                          <a:spcPts val="850"/>
                        </a:lnSpc>
                        <a:spcAft>
                          <a:spcPts val="0"/>
                        </a:spcAft>
                      </a:pPr>
                      <a:r>
                        <a:rPr lang="nb-NO" sz="500" kern="600">
                          <a:solidFill>
                            <a:schemeClr val="tx1"/>
                          </a:solidFill>
                          <a:effectLst/>
                        </a:rPr>
                        <a:t>Foretaksregisteret: NO 976 389 387 MVA</a:t>
                      </a:r>
                      <a:endParaRPr lang="nb-NO" sz="500" kern="600">
                        <a:solidFill>
                          <a:schemeClr val="tx1"/>
                        </a:solidFill>
                        <a:effectLst/>
                        <a:latin typeface="Arial"/>
                        <a:ea typeface="Times New Roman"/>
                        <a:cs typeface="Times New Roman"/>
                      </a:endParaRPr>
                    </a:p>
                  </a:txBody>
                  <a:tcPr marL="0" marR="0" marT="0" marB="0">
                    <a:noFill/>
                  </a:tcPr>
                </a:tc>
                <a:extLst>
                  <a:ext uri="{0D108BD9-81ED-4DB2-BD59-A6C34878D82A}">
                    <a16:rowId xmlns:a16="http://schemas.microsoft.com/office/drawing/2014/main" val="10000"/>
                  </a:ext>
                </a:extLst>
              </a:tr>
              <a:tr h="399100">
                <a:tc>
                  <a:txBody>
                    <a:bodyPr/>
                    <a:lstStyle/>
                    <a:p>
                      <a:pPr>
                        <a:lnSpc>
                          <a:spcPts val="850"/>
                        </a:lnSpc>
                        <a:spcAft>
                          <a:spcPts val="0"/>
                        </a:spcAft>
                      </a:pPr>
                      <a:r>
                        <a:rPr lang="en-US" sz="500" kern="600" dirty="0">
                          <a:solidFill>
                            <a:schemeClr val="tx1"/>
                          </a:solidFill>
                          <a:effectLst/>
                        </a:rPr>
                        <a:t>Ernst &amp; Young AS</a:t>
                      </a:r>
                      <a:endParaRPr lang="nb-NO" sz="500" kern="600" dirty="0">
                        <a:solidFill>
                          <a:schemeClr val="tx1"/>
                        </a:solidFill>
                        <a:effectLst/>
                      </a:endParaRPr>
                    </a:p>
                    <a:p>
                      <a:pPr>
                        <a:lnSpc>
                          <a:spcPts val="850"/>
                        </a:lnSpc>
                        <a:spcBef>
                          <a:spcPts val="1200"/>
                        </a:spcBef>
                        <a:spcAft>
                          <a:spcPts val="0"/>
                        </a:spcAft>
                      </a:pPr>
                      <a:r>
                        <a:rPr lang="en-US" sz="500" kern="600" dirty="0" err="1">
                          <a:solidFill>
                            <a:schemeClr val="tx1"/>
                          </a:solidFill>
                          <a:effectLst/>
                        </a:rPr>
                        <a:t>Dronning</a:t>
                      </a:r>
                      <a:r>
                        <a:rPr lang="en-US" sz="500" kern="600" dirty="0">
                          <a:solidFill>
                            <a:schemeClr val="tx1"/>
                          </a:solidFill>
                          <a:effectLst/>
                        </a:rPr>
                        <a:t> </a:t>
                      </a:r>
                      <a:r>
                        <a:rPr lang="en-US" sz="500" kern="600" dirty="0" err="1">
                          <a:solidFill>
                            <a:schemeClr val="tx1"/>
                          </a:solidFill>
                          <a:effectLst/>
                        </a:rPr>
                        <a:t>Eufemias</a:t>
                      </a:r>
                      <a:r>
                        <a:rPr lang="en-US" sz="500" kern="600" dirty="0">
                          <a:solidFill>
                            <a:schemeClr val="tx1"/>
                          </a:solidFill>
                          <a:effectLst/>
                        </a:rPr>
                        <a:t> gate 6, NO-0191 Oslo</a:t>
                      </a:r>
                      <a:endParaRPr lang="nb-NO" sz="500" kern="600" dirty="0">
                        <a:solidFill>
                          <a:schemeClr val="tx1"/>
                        </a:solidFill>
                        <a:effectLst/>
                      </a:endParaRPr>
                    </a:p>
                    <a:p>
                      <a:pPr>
                        <a:lnSpc>
                          <a:spcPts val="850"/>
                        </a:lnSpc>
                        <a:spcAft>
                          <a:spcPts val="0"/>
                        </a:spcAft>
                      </a:pPr>
                      <a:r>
                        <a:rPr lang="en-US" sz="500" kern="600" dirty="0">
                          <a:solidFill>
                            <a:schemeClr val="tx1"/>
                          </a:solidFill>
                          <a:effectLst/>
                        </a:rPr>
                        <a:t>Oslo Atrium, </a:t>
                      </a:r>
                      <a:r>
                        <a:rPr lang="en-US" sz="500" kern="600" dirty="0" err="1">
                          <a:solidFill>
                            <a:schemeClr val="tx1"/>
                          </a:solidFill>
                          <a:effectLst/>
                        </a:rPr>
                        <a:t>P.O.Box</a:t>
                      </a:r>
                      <a:r>
                        <a:rPr lang="en-US" sz="500" kern="600" dirty="0">
                          <a:solidFill>
                            <a:schemeClr val="tx1"/>
                          </a:solidFill>
                          <a:effectLst/>
                        </a:rPr>
                        <a:t> 20,NO-0051 Oslo </a:t>
                      </a:r>
                      <a:endParaRPr lang="nb-NO" sz="500" kern="600" dirty="0">
                        <a:solidFill>
                          <a:schemeClr val="tx1"/>
                        </a:solidFill>
                        <a:effectLst/>
                        <a:latin typeface="Arial"/>
                        <a:ea typeface="Times New Roman"/>
                        <a:cs typeface="Times New Roman"/>
                      </a:endParaRPr>
                    </a:p>
                  </a:txBody>
                  <a:tcPr marL="0" marR="0" marT="0" marB="0">
                    <a:noFill/>
                  </a:tcPr>
                </a:tc>
                <a:tc>
                  <a:txBody>
                    <a:bodyPr/>
                    <a:lstStyle/>
                    <a:p>
                      <a:pPr>
                        <a:lnSpc>
                          <a:spcPts val="850"/>
                        </a:lnSpc>
                        <a:spcAft>
                          <a:spcPts val="0"/>
                        </a:spcAft>
                      </a:pPr>
                      <a:r>
                        <a:rPr lang="en-US" sz="500" kern="600">
                          <a:solidFill>
                            <a:schemeClr val="tx1"/>
                          </a:solidFill>
                          <a:effectLst/>
                        </a:rPr>
                        <a:t> </a:t>
                      </a:r>
                      <a:endParaRPr lang="nb-NO" sz="500" kern="600">
                        <a:solidFill>
                          <a:schemeClr val="tx1"/>
                        </a:solidFill>
                        <a:effectLst/>
                        <a:latin typeface="Arial"/>
                        <a:ea typeface="Times New Roman"/>
                        <a:cs typeface="Times New Roman"/>
                      </a:endParaRPr>
                    </a:p>
                  </a:txBody>
                  <a:tcPr marL="0" marR="0" marT="0" marB="0">
                    <a:noFill/>
                  </a:tcPr>
                </a:tc>
                <a:tc>
                  <a:txBody>
                    <a:bodyPr/>
                    <a:lstStyle/>
                    <a:p>
                      <a:pPr>
                        <a:lnSpc>
                          <a:spcPts val="850"/>
                        </a:lnSpc>
                        <a:spcAft>
                          <a:spcPts val="0"/>
                        </a:spcAft>
                        <a:tabLst>
                          <a:tab pos="248920" algn="l"/>
                        </a:tabLst>
                      </a:pPr>
                      <a:r>
                        <a:rPr lang="nb-NO" sz="500" kern="600" dirty="0" err="1">
                          <a:solidFill>
                            <a:schemeClr val="tx1"/>
                          </a:solidFill>
                          <a:effectLst/>
                        </a:rPr>
                        <a:t>Tlf</a:t>
                      </a:r>
                      <a:r>
                        <a:rPr lang="nb-NO" sz="500" kern="600" dirty="0">
                          <a:solidFill>
                            <a:schemeClr val="tx1"/>
                          </a:solidFill>
                          <a:effectLst/>
                        </a:rPr>
                        <a:t>:	+47 24 00 24 00</a:t>
                      </a:r>
                    </a:p>
                    <a:p>
                      <a:pPr>
                        <a:lnSpc>
                          <a:spcPts val="850"/>
                        </a:lnSpc>
                        <a:spcAft>
                          <a:spcPts val="0"/>
                        </a:spcAft>
                        <a:tabLst>
                          <a:tab pos="248920" algn="l"/>
                        </a:tabLst>
                      </a:pPr>
                      <a:r>
                        <a:rPr lang="nb-NO" sz="500" kern="600" dirty="0">
                          <a:solidFill>
                            <a:schemeClr val="tx1"/>
                          </a:solidFill>
                          <a:effectLst/>
                        </a:rPr>
                        <a:t>Fax:	+47 24 00 24 01</a:t>
                      </a:r>
                    </a:p>
                    <a:p>
                      <a:pPr>
                        <a:lnSpc>
                          <a:spcPts val="850"/>
                        </a:lnSpc>
                        <a:spcBef>
                          <a:spcPts val="400"/>
                        </a:spcBef>
                        <a:spcAft>
                          <a:spcPts val="0"/>
                        </a:spcAft>
                      </a:pPr>
                      <a:r>
                        <a:rPr lang="nb-NO" sz="500" kern="600" dirty="0">
                          <a:solidFill>
                            <a:schemeClr val="tx1"/>
                          </a:solidFill>
                          <a:effectLst/>
                        </a:rPr>
                        <a:t>www.ey.no</a:t>
                      </a:r>
                    </a:p>
                    <a:p>
                      <a:pPr>
                        <a:lnSpc>
                          <a:spcPts val="850"/>
                        </a:lnSpc>
                        <a:spcAft>
                          <a:spcPts val="0"/>
                        </a:spcAft>
                      </a:pPr>
                      <a:r>
                        <a:rPr lang="nb-NO" sz="500" kern="600" dirty="0">
                          <a:solidFill>
                            <a:schemeClr val="tx1"/>
                          </a:solidFill>
                          <a:effectLst/>
                        </a:rPr>
                        <a:t>Medlemmer av Den norske Revisorforening</a:t>
                      </a:r>
                    </a:p>
                    <a:p>
                      <a:pPr>
                        <a:lnSpc>
                          <a:spcPts val="850"/>
                        </a:lnSpc>
                        <a:spcAft>
                          <a:spcPts val="0"/>
                        </a:spcAft>
                      </a:pPr>
                      <a:r>
                        <a:rPr lang="nb-NO" sz="500" kern="600" dirty="0">
                          <a:solidFill>
                            <a:schemeClr val="tx1"/>
                          </a:solidFill>
                          <a:effectLst/>
                        </a:rPr>
                        <a:t> </a:t>
                      </a:r>
                      <a:endParaRPr lang="nb-NO" sz="500" kern="600" dirty="0">
                        <a:solidFill>
                          <a:schemeClr val="tx1"/>
                        </a:solidFill>
                        <a:effectLst/>
                        <a:latin typeface="Arial"/>
                        <a:ea typeface="Times New Roman"/>
                        <a:cs typeface="Times New Roman"/>
                      </a:endParaRPr>
                    </a:p>
                  </a:txBody>
                  <a:tcPr marL="0" marR="0" marT="0" marB="0">
                    <a:noFill/>
                  </a:tcPr>
                </a:tc>
                <a:extLst>
                  <a:ext uri="{0D108BD9-81ED-4DB2-BD59-A6C34878D82A}">
                    <a16:rowId xmlns:a16="http://schemas.microsoft.com/office/drawing/2014/main" val="10001"/>
                  </a:ext>
                </a:extLst>
              </a:tr>
            </a:tbl>
          </a:graphicData>
        </a:graphic>
      </p:graphicFrame>
      <p:sp>
        <p:nvSpPr>
          <p:cNvPr id="9" name="Text Placeholder 8"/>
          <p:cNvSpPr>
            <a:spLocks noGrp="1"/>
          </p:cNvSpPr>
          <p:nvPr>
            <p:ph type="body" sz="quarter" idx="13"/>
          </p:nvPr>
        </p:nvSpPr>
        <p:spPr>
          <a:xfrm>
            <a:off x="637377" y="1627945"/>
            <a:ext cx="4181439" cy="138734"/>
          </a:xfrm>
        </p:spPr>
        <p:txBody>
          <a:bodyPr/>
          <a:lstStyle>
            <a:lvl1pPr marL="0" indent="0">
              <a:buNone/>
              <a:defRPr sz="898"/>
            </a:lvl1pPr>
          </a:lstStyle>
          <a:p>
            <a:pPr lvl="0"/>
            <a:r>
              <a:rPr lang="en-US" dirty="0"/>
              <a:t>Click to edit Master text styles</a:t>
            </a:r>
          </a:p>
        </p:txBody>
      </p:sp>
      <p:sp>
        <p:nvSpPr>
          <p:cNvPr id="10" name="Text Placeholder 8"/>
          <p:cNvSpPr>
            <a:spLocks noGrp="1"/>
          </p:cNvSpPr>
          <p:nvPr>
            <p:ph type="body" sz="quarter" idx="14"/>
          </p:nvPr>
        </p:nvSpPr>
        <p:spPr>
          <a:xfrm>
            <a:off x="7024861" y="1303933"/>
            <a:ext cx="3251299" cy="92916"/>
          </a:xfrm>
        </p:spPr>
        <p:txBody>
          <a:bodyPr/>
          <a:lstStyle>
            <a:lvl1pPr marL="0" indent="0" algn="r">
              <a:buNone/>
              <a:defRPr sz="577"/>
            </a:lvl1pPr>
          </a:lstStyle>
          <a:p>
            <a:pPr lvl="0"/>
            <a:r>
              <a:rPr lang="en-US" dirty="0"/>
              <a:t>Click to edit Master text styles</a:t>
            </a:r>
          </a:p>
        </p:txBody>
      </p:sp>
      <p:sp>
        <p:nvSpPr>
          <p:cNvPr id="11" name="Text Placeholder 8"/>
          <p:cNvSpPr>
            <a:spLocks noGrp="1"/>
          </p:cNvSpPr>
          <p:nvPr>
            <p:ph type="body" sz="quarter" idx="15"/>
          </p:nvPr>
        </p:nvSpPr>
        <p:spPr>
          <a:xfrm>
            <a:off x="637375" y="1905030"/>
            <a:ext cx="5320019" cy="4202462"/>
          </a:xfrm>
        </p:spPr>
        <p:txBody>
          <a:bodyPr/>
          <a:lstStyle>
            <a:lvl1pPr marL="0" indent="0">
              <a:buNone/>
              <a:defRPr sz="577"/>
            </a:lvl1pPr>
          </a:lstStyle>
          <a:p>
            <a:pPr lvl="0"/>
            <a:r>
              <a:rPr lang="en-US" dirty="0"/>
              <a:t>Click to edit Master text styles</a:t>
            </a:r>
          </a:p>
        </p:txBody>
      </p:sp>
      <p:sp>
        <p:nvSpPr>
          <p:cNvPr id="13" name="Text Placeholder 8"/>
          <p:cNvSpPr>
            <a:spLocks noGrp="1"/>
          </p:cNvSpPr>
          <p:nvPr>
            <p:ph type="body" sz="quarter" idx="16"/>
          </p:nvPr>
        </p:nvSpPr>
        <p:spPr>
          <a:xfrm>
            <a:off x="6209910" y="1905030"/>
            <a:ext cx="5424071" cy="4202462"/>
          </a:xfrm>
        </p:spPr>
        <p:txBody>
          <a:bodyPr/>
          <a:lstStyle>
            <a:lvl1pPr marL="0" indent="0">
              <a:buNone/>
              <a:defRPr sz="577"/>
            </a:lvl1pPr>
          </a:lstStyle>
          <a:p>
            <a:pPr lvl="0"/>
            <a:r>
              <a:rPr lang="en-US" dirty="0"/>
              <a:t>Click to edit Master text styles</a:t>
            </a:r>
          </a:p>
        </p:txBody>
      </p:sp>
    </p:spTree>
    <p:extLst>
      <p:ext uri="{BB962C8B-B14F-4D97-AF65-F5344CB8AC3E}">
        <p14:creationId xmlns:p14="http://schemas.microsoft.com/office/powerpoint/2010/main" val="22382735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b-NO" dirty="0"/>
          </a:p>
        </p:txBody>
      </p:sp>
      <p:sp>
        <p:nvSpPr>
          <p:cNvPr id="3" name="Content Placeholder 2"/>
          <p:cNvSpPr>
            <a:spLocks noGrp="1"/>
          </p:cNvSpPr>
          <p:nvPr>
            <p:ph idx="1"/>
          </p:nvPr>
        </p:nvSpPr>
        <p:spPr/>
        <p:txBody>
          <a:bodyPr/>
          <a:lstStyle>
            <a:lvl1pPr>
              <a:defRPr sz="577"/>
            </a:lvl1pPr>
            <a:lvl2pPr>
              <a:defRPr sz="577"/>
            </a:lvl2pPr>
            <a:lvl3pPr>
              <a:defRPr sz="577"/>
            </a:lvl3pPr>
            <a:lvl4pPr>
              <a:defRPr sz="577"/>
            </a:lvl4pPr>
            <a:lvl5pPr>
              <a:defRPr sz="5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10"/>
          </p:nvPr>
        </p:nvSpPr>
        <p:spPr/>
        <p:txBody>
          <a:bodyPr/>
          <a:lstStyle>
            <a:lvl1pPr>
              <a:defRPr/>
            </a:lvl1pPr>
          </a:lstStyle>
          <a:p>
            <a:r>
              <a:rPr lang="en-GB"/>
              <a:t>11.09.2024</a:t>
            </a:r>
            <a:endParaRPr lang="nb-NO"/>
          </a:p>
        </p:txBody>
      </p:sp>
      <p:sp>
        <p:nvSpPr>
          <p:cNvPr id="5" name="Footer Placeholder 4"/>
          <p:cNvSpPr>
            <a:spLocks noGrp="1"/>
          </p:cNvSpPr>
          <p:nvPr>
            <p:ph type="ftr" sz="quarter" idx="11"/>
          </p:nvPr>
        </p:nvSpPr>
        <p:spPr/>
        <p:txBody>
          <a:bodyPr/>
          <a:lstStyle>
            <a:lvl1pPr>
              <a:defRPr/>
            </a:lvl1pPr>
          </a:lstStyle>
          <a:p>
            <a:r>
              <a:rPr lang="nb-NO"/>
              <a:t>ETSC PIN Talk</a:t>
            </a:r>
          </a:p>
        </p:txBody>
      </p:sp>
      <p:sp>
        <p:nvSpPr>
          <p:cNvPr id="6" name="Slide Number Placeholder 5"/>
          <p:cNvSpPr>
            <a:spLocks noGrp="1"/>
          </p:cNvSpPr>
          <p:nvPr>
            <p:ph type="sldNum" sz="quarter" idx="12"/>
          </p:nvPr>
        </p:nvSpPr>
        <p:spPr/>
        <p:txBody>
          <a:bodyPr/>
          <a:lstStyle>
            <a:lvl1pPr>
              <a:defRPr/>
            </a:lvl1pPr>
          </a:lstStyle>
          <a:p>
            <a:r>
              <a:rPr lang="nb-NO" dirty="0"/>
              <a:t>Page </a:t>
            </a:r>
            <a:fld id="{86B24CE4-C943-4403-BB8E-27A940AFBD6B}" type="slidenum">
              <a:rPr lang="nb-NO" smtClean="0"/>
              <a:pPr/>
              <a:t>‹#›</a:t>
            </a:fld>
            <a:endParaRPr lang="nb-NO" dirty="0"/>
          </a:p>
        </p:txBody>
      </p:sp>
    </p:spTree>
    <p:extLst>
      <p:ext uri="{BB962C8B-B14F-4D97-AF65-F5344CB8AC3E}">
        <p14:creationId xmlns:p14="http://schemas.microsoft.com/office/powerpoint/2010/main" val="35350652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Date Placeholder 4"/>
          <p:cNvSpPr>
            <a:spLocks noGrp="1"/>
          </p:cNvSpPr>
          <p:nvPr>
            <p:ph type="dt" sz="half" idx="10"/>
          </p:nvPr>
        </p:nvSpPr>
        <p:spPr/>
        <p:txBody>
          <a:bodyPr/>
          <a:lstStyle>
            <a:lvl1pPr>
              <a:defRPr/>
            </a:lvl1pPr>
          </a:lstStyle>
          <a:p>
            <a:r>
              <a:rPr lang="en-GB"/>
              <a:t>11.09.2024</a:t>
            </a:r>
            <a:endParaRPr lang="nb-NO"/>
          </a:p>
        </p:txBody>
      </p:sp>
      <p:sp>
        <p:nvSpPr>
          <p:cNvPr id="6" name="Footer Placeholder 5"/>
          <p:cNvSpPr>
            <a:spLocks noGrp="1"/>
          </p:cNvSpPr>
          <p:nvPr>
            <p:ph type="ftr" sz="quarter" idx="11"/>
          </p:nvPr>
        </p:nvSpPr>
        <p:spPr/>
        <p:txBody>
          <a:bodyPr/>
          <a:lstStyle>
            <a:lvl1pPr>
              <a:defRPr/>
            </a:lvl1pPr>
          </a:lstStyle>
          <a:p>
            <a:r>
              <a:rPr lang="nb-NO"/>
              <a:t>ETSC PIN Talk</a:t>
            </a:r>
          </a:p>
        </p:txBody>
      </p:sp>
      <p:sp>
        <p:nvSpPr>
          <p:cNvPr id="7" name="Slide Number Placeholder 6"/>
          <p:cNvSpPr>
            <a:spLocks noGrp="1"/>
          </p:cNvSpPr>
          <p:nvPr>
            <p:ph type="sldNum" sz="quarter" idx="12"/>
          </p:nvPr>
        </p:nvSpPr>
        <p:spPr/>
        <p:txBody>
          <a:bodyPr/>
          <a:lstStyle>
            <a:lvl1pPr>
              <a:defRPr/>
            </a:lvl1pPr>
          </a:lstStyle>
          <a:p>
            <a:r>
              <a:rPr lang="nb-NO" dirty="0"/>
              <a:t>Page </a:t>
            </a:r>
            <a:fld id="{24675813-F070-4BDC-8CA8-DF25959D4E54}" type="slidenum">
              <a:rPr lang="nb-NO" smtClean="0"/>
              <a:pPr/>
              <a:t>‹#›</a:t>
            </a:fld>
            <a:endParaRPr lang="nb-NO" dirty="0"/>
          </a:p>
        </p:txBody>
      </p:sp>
      <p:sp>
        <p:nvSpPr>
          <p:cNvPr id="9" name="Content Placeholder 2"/>
          <p:cNvSpPr>
            <a:spLocks noGrp="1"/>
          </p:cNvSpPr>
          <p:nvPr>
            <p:ph sz="half" idx="1"/>
          </p:nvPr>
        </p:nvSpPr>
        <p:spPr>
          <a:xfrm>
            <a:off x="637375" y="1443684"/>
            <a:ext cx="5342157" cy="4488855"/>
          </a:xfrm>
        </p:spPr>
        <p:txBody>
          <a:bodyPr/>
          <a:lstStyle>
            <a:lvl1pPr>
              <a:defRPr sz="577"/>
            </a:lvl1pPr>
            <a:lvl2pPr>
              <a:defRPr sz="577"/>
            </a:lvl2pPr>
            <a:lvl3pPr>
              <a:defRPr sz="577"/>
            </a:lvl3pPr>
            <a:lvl4pPr>
              <a:defRPr sz="577"/>
            </a:lvl4pPr>
            <a:lvl5pPr>
              <a:defRPr sz="577"/>
            </a:lvl5pPr>
            <a:lvl6pPr>
              <a:defRPr sz="1154"/>
            </a:lvl6pPr>
            <a:lvl7pPr>
              <a:defRPr sz="1154"/>
            </a:lvl7pPr>
            <a:lvl8pPr>
              <a:defRPr sz="1154"/>
            </a:lvl8pPr>
            <a:lvl9pPr>
              <a:defRPr sz="11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sz="half" idx="13"/>
          </p:nvPr>
        </p:nvSpPr>
        <p:spPr>
          <a:xfrm>
            <a:off x="6209909" y="1443684"/>
            <a:ext cx="5419283" cy="4488855"/>
          </a:xfrm>
        </p:spPr>
        <p:txBody>
          <a:bodyPr/>
          <a:lstStyle>
            <a:lvl1pPr>
              <a:defRPr sz="577"/>
            </a:lvl1pPr>
            <a:lvl2pPr>
              <a:defRPr sz="577"/>
            </a:lvl2pPr>
            <a:lvl3pPr>
              <a:defRPr sz="577"/>
            </a:lvl3pPr>
            <a:lvl4pPr>
              <a:defRPr sz="577"/>
            </a:lvl4pPr>
            <a:lvl5pPr>
              <a:defRPr sz="577"/>
            </a:lvl5pPr>
            <a:lvl6pPr>
              <a:defRPr sz="1154"/>
            </a:lvl6pPr>
            <a:lvl7pPr>
              <a:defRPr sz="1154"/>
            </a:lvl7pPr>
            <a:lvl8pPr>
              <a:defRPr sz="1154"/>
            </a:lvl8pPr>
            <a:lvl9pPr>
              <a:defRPr sz="11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7627139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vl1pPr>
          </a:lstStyle>
          <a:p>
            <a:r>
              <a:rPr lang="en-GB"/>
              <a:t>11.09.2024</a:t>
            </a:r>
            <a:endParaRPr lang="nb-NO"/>
          </a:p>
        </p:txBody>
      </p:sp>
      <p:sp>
        <p:nvSpPr>
          <p:cNvPr id="8" name="Footer Placeholder 7"/>
          <p:cNvSpPr>
            <a:spLocks noGrp="1"/>
          </p:cNvSpPr>
          <p:nvPr>
            <p:ph type="ftr" sz="quarter" idx="11"/>
          </p:nvPr>
        </p:nvSpPr>
        <p:spPr/>
        <p:txBody>
          <a:bodyPr/>
          <a:lstStyle>
            <a:lvl1pPr>
              <a:defRPr/>
            </a:lvl1pPr>
          </a:lstStyle>
          <a:p>
            <a:r>
              <a:rPr lang="nb-NO"/>
              <a:t>ETSC PIN Talk</a:t>
            </a:r>
          </a:p>
        </p:txBody>
      </p:sp>
      <p:sp>
        <p:nvSpPr>
          <p:cNvPr id="9" name="Slide Number Placeholder 8"/>
          <p:cNvSpPr>
            <a:spLocks noGrp="1"/>
          </p:cNvSpPr>
          <p:nvPr>
            <p:ph type="sldNum" sz="quarter" idx="12"/>
          </p:nvPr>
        </p:nvSpPr>
        <p:spPr/>
        <p:txBody>
          <a:bodyPr/>
          <a:lstStyle>
            <a:lvl1pPr>
              <a:defRPr/>
            </a:lvl1pPr>
          </a:lstStyle>
          <a:p>
            <a:r>
              <a:rPr lang="nb-NO" dirty="0"/>
              <a:t>Page </a:t>
            </a:r>
            <a:fld id="{C9B6110A-3D05-4E0D-BEE2-62FA58C746FE}" type="slidenum">
              <a:rPr lang="nb-NO" smtClean="0"/>
              <a:pPr/>
              <a:t>‹#›</a:t>
            </a:fld>
            <a:endParaRPr lang="nb-NO" dirty="0"/>
          </a:p>
        </p:txBody>
      </p:sp>
      <p:sp>
        <p:nvSpPr>
          <p:cNvPr id="3" name="Rectangle 2"/>
          <p:cNvSpPr/>
          <p:nvPr userDrawn="1"/>
        </p:nvSpPr>
        <p:spPr bwMode="auto">
          <a:xfrm>
            <a:off x="637375" y="981414"/>
            <a:ext cx="10996604" cy="138543"/>
          </a:xfrm>
          <a:prstGeom prst="rect">
            <a:avLst/>
          </a:prstGeom>
          <a:solidFill>
            <a:schemeClr val="bg1"/>
          </a:solidFill>
          <a:ln w="9525" cap="flat" cmpd="sng" algn="ctr">
            <a:noFill/>
            <a:prstDash val="solid"/>
            <a:round/>
            <a:headEnd type="none" w="med" len="med"/>
            <a:tailEnd type="triangle" w="med" len="med"/>
          </a:ln>
          <a:effectLst/>
        </p:spPr>
        <p:txBody>
          <a:bodyPr vert="horz" wrap="none" lIns="0" tIns="0" rIns="0" bIns="0" numCol="1" rtlCol="0" anchor="ctr" anchorCtr="0" compatLnSpc="1">
            <a:prstTxWarp prst="textNoShape">
              <a:avLst/>
            </a:prstTxWarp>
          </a:bodyPr>
          <a:lstStyle/>
          <a:p>
            <a:pPr marL="0" marR="0" indent="0" algn="ctr" defTabSz="638326" rtl="0" eaLnBrk="1" fontAlgn="base" latinLnBrk="0" hangingPunct="1">
              <a:lnSpc>
                <a:spcPct val="100000"/>
              </a:lnSpc>
              <a:spcBef>
                <a:spcPct val="0"/>
              </a:spcBef>
              <a:spcAft>
                <a:spcPct val="0"/>
              </a:spcAft>
              <a:buClrTx/>
              <a:buSzTx/>
              <a:buFontTx/>
              <a:buNone/>
              <a:tabLst/>
            </a:pPr>
            <a:endParaRPr kumimoji="0" lang="nb-NO" sz="1026"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296399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t>11.09.2024</a:t>
            </a:r>
            <a:endParaRPr lang="nb-NO"/>
          </a:p>
        </p:txBody>
      </p:sp>
      <p:sp>
        <p:nvSpPr>
          <p:cNvPr id="4" name="Footer Placeholder 3"/>
          <p:cNvSpPr>
            <a:spLocks noGrp="1"/>
          </p:cNvSpPr>
          <p:nvPr>
            <p:ph type="ftr" sz="quarter" idx="11"/>
          </p:nvPr>
        </p:nvSpPr>
        <p:spPr/>
        <p:txBody>
          <a:bodyPr/>
          <a:lstStyle/>
          <a:p>
            <a:r>
              <a:rPr lang="nb-NO"/>
              <a:t>ETSC PIN Talk</a:t>
            </a:r>
          </a:p>
        </p:txBody>
      </p:sp>
      <p:sp>
        <p:nvSpPr>
          <p:cNvPr id="5" name="Slide Number Placeholder 4"/>
          <p:cNvSpPr>
            <a:spLocks noGrp="1"/>
          </p:cNvSpPr>
          <p:nvPr>
            <p:ph type="sldNum" sz="quarter" idx="12"/>
          </p:nvPr>
        </p:nvSpPr>
        <p:spPr/>
        <p:txBody>
          <a:bodyPr/>
          <a:lstStyle/>
          <a:p>
            <a:r>
              <a:rPr lang="nb-NO"/>
              <a:t>Page </a:t>
            </a:r>
            <a:fld id="{E9E991CA-A72D-49DA-AFF7-8CEDD75B21CB}" type="slidenum">
              <a:rPr lang="nb-NO" smtClean="0"/>
              <a:pPr/>
              <a:t>‹#›</a:t>
            </a:fld>
            <a:endParaRPr lang="nb-NO" dirty="0"/>
          </a:p>
        </p:txBody>
      </p:sp>
      <p:sp>
        <p:nvSpPr>
          <p:cNvPr id="6" name="Rechteck 20"/>
          <p:cNvSpPr/>
          <p:nvPr userDrawn="1"/>
        </p:nvSpPr>
        <p:spPr bwMode="auto">
          <a:xfrm>
            <a:off x="-173821" y="1443222"/>
            <a:ext cx="12363261" cy="918337"/>
          </a:xfrm>
          <a:prstGeom prst="rect">
            <a:avLst/>
          </a:prstGeom>
          <a:solidFill>
            <a:srgbClr val="FFD200"/>
          </a:solidFill>
          <a:ln w="0">
            <a:noFill/>
            <a:prstDash val="solid"/>
            <a:round/>
            <a:headEnd/>
            <a:tailEnd/>
          </a:ln>
        </p:spPr>
        <p:txBody>
          <a:bodyPr vert="horz" wrap="square" lIns="41936" tIns="20968" rIns="41936" bIns="20968" numCol="1" rtlCol="0" anchor="t" anchorCtr="0" compatLnSpc="1">
            <a:prstTxWarp prst="textNoShape">
              <a:avLst/>
            </a:prstTxWarp>
          </a:bodyPr>
          <a:lstStyle/>
          <a:p>
            <a:pPr marL="0" marR="0" lvl="0" indent="0" defTabSz="586405" eaLnBrk="1" fontAlgn="auto" latinLnBrk="0" hangingPunct="1">
              <a:lnSpc>
                <a:spcPct val="100000"/>
              </a:lnSpc>
              <a:spcBef>
                <a:spcPts val="0"/>
              </a:spcBef>
              <a:spcAft>
                <a:spcPts val="275"/>
              </a:spcAft>
              <a:buClr>
                <a:srgbClr val="FFE600"/>
              </a:buClr>
              <a:buSzPct val="80000"/>
              <a:buFont typeface="Arial" charset="0"/>
              <a:buNone/>
              <a:tabLst/>
              <a:defRPr/>
            </a:pPr>
            <a:endParaRPr kumimoji="0" lang="de-DE" sz="385" b="0" i="0" u="none" strike="noStrike" kern="0" cap="none" spc="0" normalizeH="0" baseline="0" noProof="0" dirty="0">
              <a:ln>
                <a:noFill/>
              </a:ln>
              <a:solidFill>
                <a:srgbClr val="000000"/>
              </a:solidFill>
              <a:effectLst/>
              <a:uLnTx/>
              <a:uFillTx/>
              <a:latin typeface="EYInterstate Light"/>
            </a:endParaRPr>
          </a:p>
        </p:txBody>
      </p:sp>
      <p:sp>
        <p:nvSpPr>
          <p:cNvPr id="17" name="Picture Placeholder 13"/>
          <p:cNvSpPr>
            <a:spLocks noGrp="1"/>
          </p:cNvSpPr>
          <p:nvPr>
            <p:ph type="pic" sz="quarter" idx="56" hasCustomPrompt="1"/>
          </p:nvPr>
        </p:nvSpPr>
        <p:spPr>
          <a:xfrm>
            <a:off x="638933" y="1632353"/>
            <a:ext cx="847619" cy="455434"/>
          </a:xfrm>
          <a:prstGeom prst="rect">
            <a:avLst/>
          </a:prstGeom>
          <a:solidFill>
            <a:srgbClr val="EB008C"/>
          </a:solidFill>
          <a:ln w="12700">
            <a:noFill/>
            <a:miter lim="800000"/>
            <a:headEnd type="none" w="sm" len="sm"/>
            <a:tailEnd type="none" w="sm" len="sm"/>
          </a:ln>
          <a:effectLst/>
        </p:spPr>
        <p:txBody>
          <a:bodyPr lIns="53501" tIns="32694" rIns="53501" bIns="32694" anchor="ctr">
            <a:noAutofit/>
          </a:bodyPr>
          <a:lstStyle>
            <a:lvl1pPr marL="0" marR="0" indent="0" algn="ctr" defTabSz="474322" rtl="0" eaLnBrk="0" fontAlgn="base" latinLnBrk="0" hangingPunct="0">
              <a:lnSpc>
                <a:spcPct val="150000"/>
              </a:lnSpc>
              <a:spcBef>
                <a:spcPct val="0"/>
              </a:spcBef>
              <a:spcAft>
                <a:spcPct val="0"/>
              </a:spcAft>
              <a:buClrTx/>
              <a:buSzTx/>
              <a:buFontTx/>
              <a:buNone/>
              <a:tabLst/>
              <a:defRPr lang="en-US" sz="385" kern="1200">
                <a:solidFill>
                  <a:schemeClr val="bg1"/>
                </a:solidFill>
                <a:latin typeface="+mn-lt"/>
                <a:ea typeface="+mn-ea"/>
                <a:cs typeface="+mn-cs"/>
              </a:defRPr>
            </a:lvl1pPr>
          </a:lstStyle>
          <a:p>
            <a:pPr marL="0" marR="0" lvl="0" indent="0" algn="ctr" defTabSz="474322" rtl="0" eaLnBrk="0" fontAlgn="base" latinLnBrk="0" hangingPunct="0">
              <a:lnSpc>
                <a:spcPct val="150000"/>
              </a:lnSpc>
              <a:spcBef>
                <a:spcPct val="0"/>
              </a:spcBef>
              <a:spcAft>
                <a:spcPct val="0"/>
              </a:spcAft>
              <a:buClrTx/>
              <a:buSzTx/>
              <a:buFontTx/>
              <a:buNone/>
              <a:tabLst/>
              <a:defRPr/>
            </a:pPr>
            <a:r>
              <a:rPr lang="en-US" noProof="0" dirty="0"/>
              <a:t>Click icon to add picture</a:t>
            </a:r>
          </a:p>
        </p:txBody>
      </p:sp>
      <p:sp>
        <p:nvSpPr>
          <p:cNvPr id="18" name="Picture Placeholder 13"/>
          <p:cNvSpPr>
            <a:spLocks noGrp="1"/>
          </p:cNvSpPr>
          <p:nvPr>
            <p:ph type="pic" sz="quarter" idx="61" hasCustomPrompt="1"/>
          </p:nvPr>
        </p:nvSpPr>
        <p:spPr>
          <a:xfrm>
            <a:off x="6239076" y="1632353"/>
            <a:ext cx="847619" cy="455434"/>
          </a:xfrm>
          <a:prstGeom prst="rect">
            <a:avLst/>
          </a:prstGeom>
          <a:solidFill>
            <a:srgbClr val="EB008C"/>
          </a:solidFill>
          <a:ln w="12700">
            <a:noFill/>
            <a:miter lim="800000"/>
            <a:headEnd type="none" w="sm" len="sm"/>
            <a:tailEnd type="none" w="sm" len="sm"/>
          </a:ln>
          <a:effectLst/>
        </p:spPr>
        <p:txBody>
          <a:bodyPr lIns="53501" tIns="32694" rIns="53501" bIns="32694" anchor="ctr">
            <a:noAutofit/>
          </a:bodyPr>
          <a:lstStyle>
            <a:lvl1pPr marL="0" marR="0" indent="0" algn="ctr" defTabSz="474322" rtl="0" eaLnBrk="0" fontAlgn="base" latinLnBrk="0" hangingPunct="0">
              <a:lnSpc>
                <a:spcPct val="150000"/>
              </a:lnSpc>
              <a:spcBef>
                <a:spcPct val="0"/>
              </a:spcBef>
              <a:spcAft>
                <a:spcPct val="0"/>
              </a:spcAft>
              <a:buClrTx/>
              <a:buSzTx/>
              <a:buFontTx/>
              <a:buNone/>
              <a:tabLst/>
              <a:defRPr lang="en-US" sz="385" kern="1200">
                <a:solidFill>
                  <a:schemeClr val="bg1"/>
                </a:solidFill>
                <a:latin typeface="+mn-lt"/>
                <a:ea typeface="+mn-ea"/>
                <a:cs typeface="+mn-cs"/>
              </a:defRPr>
            </a:lvl1pPr>
          </a:lstStyle>
          <a:p>
            <a:pPr marL="0" marR="0" lvl="0" indent="0" algn="ctr" defTabSz="474322" rtl="0" eaLnBrk="0" fontAlgn="base" latinLnBrk="0" hangingPunct="0">
              <a:lnSpc>
                <a:spcPct val="150000"/>
              </a:lnSpc>
              <a:spcBef>
                <a:spcPct val="0"/>
              </a:spcBef>
              <a:spcAft>
                <a:spcPct val="0"/>
              </a:spcAft>
              <a:buClrTx/>
              <a:buSzTx/>
              <a:buFontTx/>
              <a:buNone/>
              <a:tabLst/>
              <a:defRPr/>
            </a:pPr>
            <a:r>
              <a:rPr lang="en-US" noProof="0" dirty="0"/>
              <a:t>Click icon to add picture</a:t>
            </a:r>
          </a:p>
        </p:txBody>
      </p:sp>
    </p:spTree>
    <p:extLst>
      <p:ext uri="{BB962C8B-B14F-4D97-AF65-F5344CB8AC3E}">
        <p14:creationId xmlns:p14="http://schemas.microsoft.com/office/powerpoint/2010/main" val="9679780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bwMode="auto">
          <a:xfrm>
            <a:off x="1" y="0"/>
            <a:ext cx="12192000" cy="6858000"/>
          </a:xfrm>
          <a:prstGeom prst="rect">
            <a:avLst/>
          </a:prstGeom>
          <a:solidFill>
            <a:schemeClr val="bg1"/>
          </a:solidFill>
          <a:ln w="9525" cap="flat" cmpd="sng" algn="ctr">
            <a:noFill/>
            <a:prstDash val="solid"/>
            <a:round/>
            <a:headEnd type="none" w="med" len="med"/>
            <a:tailEnd type="triangle" w="med" len="med"/>
          </a:ln>
          <a:effectLst/>
        </p:spPr>
        <p:txBody>
          <a:bodyPr vert="horz" wrap="none" lIns="0" tIns="0" rIns="0" bIns="0" numCol="1" rtlCol="0" anchor="ctr" anchorCtr="0" compatLnSpc="1">
            <a:prstTxWarp prst="textNoShape">
              <a:avLst/>
            </a:prstTxWarp>
          </a:bodyPr>
          <a:lstStyle/>
          <a:p>
            <a:pPr marL="0" marR="0" indent="0" algn="ctr" defTabSz="638326" rtl="0" eaLnBrk="1" fontAlgn="base" latinLnBrk="0" hangingPunct="1">
              <a:lnSpc>
                <a:spcPct val="100000"/>
              </a:lnSpc>
              <a:spcBef>
                <a:spcPct val="0"/>
              </a:spcBef>
              <a:spcAft>
                <a:spcPct val="0"/>
              </a:spcAft>
              <a:buClrTx/>
              <a:buSzTx/>
              <a:buFontTx/>
              <a:buNone/>
              <a:tabLst/>
            </a:pPr>
            <a:endParaRPr kumimoji="0" lang="nb-NO" sz="1026" b="0" i="0" u="none" strike="noStrike" cap="none" normalizeH="0" baseline="0">
              <a:ln>
                <a:noFill/>
              </a:ln>
              <a:solidFill>
                <a:schemeClr val="tx1"/>
              </a:solidFill>
              <a:effectLst/>
              <a:latin typeface="Arial" charset="0"/>
            </a:endParaRPr>
          </a:p>
        </p:txBody>
      </p:sp>
      <p:sp>
        <p:nvSpPr>
          <p:cNvPr id="7" name="TextBox 6"/>
          <p:cNvSpPr txBox="1"/>
          <p:nvPr userDrawn="1"/>
        </p:nvSpPr>
        <p:spPr>
          <a:xfrm>
            <a:off x="637375" y="519605"/>
            <a:ext cx="4529763" cy="1335622"/>
          </a:xfrm>
          <a:prstGeom prst="rect">
            <a:avLst/>
          </a:prstGeom>
          <a:noFill/>
        </p:spPr>
        <p:txBody>
          <a:bodyPr wrap="square" rtlCol="0">
            <a:spAutoFit/>
          </a:bodyPr>
          <a:lstStyle/>
          <a:p>
            <a:pPr algn="l"/>
            <a:r>
              <a:rPr lang="en-US" sz="577" b="1" i="0" kern="1200" dirty="0">
                <a:solidFill>
                  <a:schemeClr val="tx1"/>
                </a:solidFill>
                <a:effectLst/>
                <a:latin typeface="Arial" charset="0"/>
                <a:ea typeface="+mn-ea"/>
                <a:cs typeface="+mn-cs"/>
              </a:rPr>
              <a:t>EY </a:t>
            </a:r>
            <a:r>
              <a:rPr lang="en-US" sz="577" i="0" kern="1200" dirty="0">
                <a:solidFill>
                  <a:schemeClr val="tx1"/>
                </a:solidFill>
                <a:effectLst/>
                <a:latin typeface="Arial" charset="0"/>
                <a:ea typeface="+mn-ea"/>
                <a:cs typeface="+mn-cs"/>
              </a:rPr>
              <a:t>| Assurance | Tax | Transactions | Advisory</a:t>
            </a:r>
            <a:endParaRPr lang="nb-NO" sz="577" i="0" kern="1200" dirty="0">
              <a:solidFill>
                <a:schemeClr val="tx1"/>
              </a:solidFill>
              <a:effectLst/>
              <a:latin typeface="Arial" charset="0"/>
              <a:ea typeface="+mn-ea"/>
              <a:cs typeface="+mn-cs"/>
            </a:endParaRPr>
          </a:p>
          <a:p>
            <a:pPr algn="l"/>
            <a:r>
              <a:rPr lang="en-US" sz="577" i="0" kern="1200" dirty="0">
                <a:solidFill>
                  <a:schemeClr val="tx1"/>
                </a:solidFill>
                <a:effectLst/>
                <a:latin typeface="Arial" charset="0"/>
                <a:ea typeface="+mn-ea"/>
                <a:cs typeface="+mn-cs"/>
              </a:rPr>
              <a:t> </a:t>
            </a:r>
            <a:endParaRPr lang="nb-NO" sz="577" i="0" kern="1200" dirty="0">
              <a:solidFill>
                <a:schemeClr val="tx1"/>
              </a:solidFill>
              <a:effectLst/>
              <a:latin typeface="Arial" charset="0"/>
              <a:ea typeface="+mn-ea"/>
              <a:cs typeface="+mn-cs"/>
            </a:endParaRPr>
          </a:p>
          <a:p>
            <a:pPr algn="l"/>
            <a:r>
              <a:rPr lang="en-US" sz="577" b="1" i="0" kern="1200" dirty="0">
                <a:solidFill>
                  <a:schemeClr val="tx1"/>
                </a:solidFill>
                <a:effectLst/>
                <a:latin typeface="Arial" charset="0"/>
                <a:ea typeface="+mn-ea"/>
                <a:cs typeface="+mn-cs"/>
              </a:rPr>
              <a:t>About EY</a:t>
            </a:r>
            <a:endParaRPr lang="nb-NO" sz="577" b="1" i="0" kern="1200" dirty="0">
              <a:solidFill>
                <a:schemeClr val="tx1"/>
              </a:solidFill>
              <a:effectLst/>
              <a:latin typeface="Arial" charset="0"/>
              <a:ea typeface="+mn-ea"/>
              <a:cs typeface="+mn-cs"/>
            </a:endParaRPr>
          </a:p>
          <a:p>
            <a:pPr algn="l"/>
            <a:r>
              <a:rPr lang="en-US" sz="577" i="0" kern="1200" dirty="0">
                <a:solidFill>
                  <a:schemeClr val="tx1"/>
                </a:solidFill>
                <a:effectLst/>
                <a:latin typeface="Arial" charset="0"/>
                <a:ea typeface="+mn-ea"/>
                <a:cs typeface="+mn-cs"/>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br>
              <a:rPr lang="en-US" sz="577" i="0" kern="1200" dirty="0">
                <a:solidFill>
                  <a:schemeClr val="tx1"/>
                </a:solidFill>
                <a:effectLst/>
                <a:latin typeface="Arial" charset="0"/>
                <a:ea typeface="+mn-ea"/>
                <a:cs typeface="+mn-cs"/>
              </a:rPr>
            </a:br>
            <a:br>
              <a:rPr lang="en-US" sz="577" i="0" kern="1200" dirty="0">
                <a:solidFill>
                  <a:schemeClr val="tx1"/>
                </a:solidFill>
                <a:effectLst/>
                <a:latin typeface="Arial" charset="0"/>
                <a:ea typeface="+mn-ea"/>
                <a:cs typeface="+mn-cs"/>
              </a:rPr>
            </a:br>
            <a:r>
              <a:rPr lang="en-US" sz="577" i="0" kern="1200" dirty="0">
                <a:solidFill>
                  <a:schemeClr val="tx1"/>
                </a:solidFill>
                <a:effectLst/>
                <a:latin typeface="Arial" charset="0"/>
                <a:ea typeface="+mn-ea"/>
                <a:cs typeface="+mn-cs"/>
              </a:rPr>
              <a:t>EY refers to the global organization, and may refer to one or more, of the member firms of </a:t>
            </a:r>
            <a:r>
              <a:rPr lang="en-US" sz="577" i="0" kern="1200" baseline="0" dirty="0">
                <a:solidFill>
                  <a:schemeClr val="tx1"/>
                </a:solidFill>
                <a:effectLst/>
                <a:latin typeface="Arial" charset="0"/>
                <a:ea typeface="+mn-ea"/>
                <a:cs typeface="+mn-cs"/>
              </a:rPr>
              <a:t> </a:t>
            </a:r>
            <a:r>
              <a:rPr lang="en-US" sz="577" i="0" kern="1200" dirty="0">
                <a:solidFill>
                  <a:schemeClr val="tx1"/>
                </a:solidFill>
                <a:effectLst/>
                <a:latin typeface="Arial" charset="0"/>
                <a:ea typeface="+mn-ea"/>
                <a:cs typeface="+mn-cs"/>
              </a:rPr>
              <a:t>Ernst &amp; Young Global Limited, each of which is a separate legal entity. Ernst &amp; Young Global Limited, a UK company limited by guarantee, does not provide services to clients. For more information about our organization, please visit ey.com.</a:t>
            </a:r>
            <a:endParaRPr lang="nb-NO" sz="577" i="0" kern="1200" dirty="0">
              <a:solidFill>
                <a:schemeClr val="tx1"/>
              </a:solidFill>
              <a:effectLst/>
              <a:latin typeface="Arial" charset="0"/>
              <a:ea typeface="+mn-ea"/>
              <a:cs typeface="+mn-cs"/>
            </a:endParaRPr>
          </a:p>
          <a:p>
            <a:pPr algn="l"/>
            <a:r>
              <a:rPr lang="en-US" sz="577" i="0" kern="1200" dirty="0">
                <a:solidFill>
                  <a:schemeClr val="tx1"/>
                </a:solidFill>
                <a:effectLst/>
                <a:latin typeface="Arial" charset="0"/>
                <a:ea typeface="+mn-ea"/>
                <a:cs typeface="+mn-cs"/>
              </a:rPr>
              <a:t> </a:t>
            </a:r>
            <a:endParaRPr lang="nb-NO" sz="577" i="0" kern="1200" dirty="0">
              <a:solidFill>
                <a:schemeClr val="tx1"/>
              </a:solidFill>
              <a:effectLst/>
              <a:latin typeface="Arial" charset="0"/>
              <a:ea typeface="+mn-ea"/>
              <a:cs typeface="+mn-cs"/>
            </a:endParaRPr>
          </a:p>
          <a:p>
            <a:pPr algn="l"/>
            <a:r>
              <a:rPr lang="en-US" sz="577" i="0" kern="1200" dirty="0">
                <a:solidFill>
                  <a:schemeClr val="tx1"/>
                </a:solidFill>
                <a:effectLst/>
                <a:latin typeface="Arial" charset="0"/>
                <a:ea typeface="+mn-ea"/>
                <a:cs typeface="+mn-cs"/>
              </a:rPr>
              <a:t>© 2014 EYGM Limited</a:t>
            </a:r>
            <a:br>
              <a:rPr lang="en-US" sz="577" i="0" kern="1200" dirty="0">
                <a:solidFill>
                  <a:schemeClr val="tx1"/>
                </a:solidFill>
                <a:effectLst/>
                <a:latin typeface="Arial" charset="0"/>
                <a:ea typeface="+mn-ea"/>
                <a:cs typeface="+mn-cs"/>
              </a:rPr>
            </a:br>
            <a:r>
              <a:rPr lang="en-US" sz="577" i="0" kern="1200" dirty="0">
                <a:solidFill>
                  <a:schemeClr val="tx1"/>
                </a:solidFill>
                <a:effectLst/>
                <a:latin typeface="Arial" charset="0"/>
                <a:ea typeface="+mn-ea"/>
                <a:cs typeface="+mn-cs"/>
              </a:rPr>
              <a:t>All rights reserved</a:t>
            </a:r>
            <a:endParaRPr lang="nb-NO" sz="577"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9334800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3133754" y="1787339"/>
            <a:ext cx="8852236" cy="551800"/>
          </a:xfrm>
        </p:spPr>
        <p:txBody>
          <a:bodyPr/>
          <a:lstStyle>
            <a:lvl1pPr>
              <a:defRPr>
                <a:solidFill>
                  <a:srgbClr val="808080"/>
                </a:solidFill>
              </a:defRPr>
            </a:lvl1pPr>
          </a:lstStyle>
          <a:p>
            <a:r>
              <a:rPr lang="en-US" dirty="0"/>
              <a:t>Click to edit Master title style</a:t>
            </a:r>
            <a:endParaRPr lang="en-GB" dirty="0"/>
          </a:p>
        </p:txBody>
      </p:sp>
      <p:sp>
        <p:nvSpPr>
          <p:cNvPr id="11" name="Subtitle 2"/>
          <p:cNvSpPr>
            <a:spLocks noGrp="1"/>
          </p:cNvSpPr>
          <p:nvPr>
            <p:ph type="subTitle" idx="1"/>
          </p:nvPr>
        </p:nvSpPr>
        <p:spPr>
          <a:xfrm>
            <a:off x="3133754" y="2413020"/>
            <a:ext cx="8852236" cy="621064"/>
          </a:xfrm>
        </p:spPr>
        <p:txBody>
          <a:bodyPr/>
          <a:lstStyle>
            <a:lvl1pPr marL="0" indent="0" algn="l">
              <a:buNone/>
              <a:defRPr sz="1283">
                <a:solidFill>
                  <a:srgbClr val="808080"/>
                </a:solidFill>
              </a:defRPr>
            </a:lvl1pPr>
            <a:lvl2pPr marL="0" indent="0" algn="l">
              <a:buNone/>
              <a:defRPr sz="1026">
                <a:solidFill>
                  <a:schemeClr val="tx1">
                    <a:tint val="75000"/>
                  </a:schemeClr>
                </a:solidFill>
              </a:defRPr>
            </a:lvl2pPr>
            <a:lvl3pPr marL="586405" indent="0" algn="ctr">
              <a:buNone/>
              <a:defRPr>
                <a:solidFill>
                  <a:schemeClr val="tx1">
                    <a:tint val="75000"/>
                  </a:schemeClr>
                </a:solidFill>
              </a:defRPr>
            </a:lvl3pPr>
            <a:lvl4pPr marL="879607" indent="0" algn="ctr">
              <a:buNone/>
              <a:defRPr>
                <a:solidFill>
                  <a:schemeClr val="tx1">
                    <a:tint val="75000"/>
                  </a:schemeClr>
                </a:solidFill>
              </a:defRPr>
            </a:lvl4pPr>
            <a:lvl5pPr marL="1172809" indent="0" algn="ctr">
              <a:buNone/>
              <a:defRPr>
                <a:solidFill>
                  <a:schemeClr val="tx1">
                    <a:tint val="75000"/>
                  </a:schemeClr>
                </a:solidFill>
              </a:defRPr>
            </a:lvl5pPr>
            <a:lvl6pPr marL="1466012" indent="0" algn="ctr">
              <a:buNone/>
              <a:defRPr>
                <a:solidFill>
                  <a:schemeClr val="tx1">
                    <a:tint val="75000"/>
                  </a:schemeClr>
                </a:solidFill>
              </a:defRPr>
            </a:lvl6pPr>
            <a:lvl7pPr marL="1759214" indent="0" algn="ctr">
              <a:buNone/>
              <a:defRPr>
                <a:solidFill>
                  <a:schemeClr val="tx1">
                    <a:tint val="75000"/>
                  </a:schemeClr>
                </a:solidFill>
              </a:defRPr>
            </a:lvl7pPr>
            <a:lvl8pPr marL="2052417" indent="0" algn="ctr">
              <a:buNone/>
              <a:defRPr>
                <a:solidFill>
                  <a:schemeClr val="tx1">
                    <a:tint val="75000"/>
                  </a:schemeClr>
                </a:solidFill>
              </a:defRPr>
            </a:lvl8pPr>
            <a:lvl9pPr marL="2345619" indent="0" algn="ctr">
              <a:buNone/>
              <a:defRPr>
                <a:solidFill>
                  <a:schemeClr val="tx1">
                    <a:tint val="75000"/>
                  </a:schemeClr>
                </a:solidFill>
              </a:defRPr>
            </a:lvl9pPr>
          </a:lstStyle>
          <a:p>
            <a:r>
              <a:rPr lang="en-US" dirty="0"/>
              <a:t>Click to edit Master subtitle style</a:t>
            </a:r>
            <a:endParaRPr lang="en-GB" dirty="0"/>
          </a:p>
        </p:txBody>
      </p:sp>
      <p:sp>
        <p:nvSpPr>
          <p:cNvPr id="13" name="Freeform 8"/>
          <p:cNvSpPr>
            <a:spLocks/>
          </p:cNvSpPr>
          <p:nvPr userDrawn="1"/>
        </p:nvSpPr>
        <p:spPr bwMode="gray">
          <a:xfrm>
            <a:off x="3037687" y="3915910"/>
            <a:ext cx="9175427" cy="1320451"/>
          </a:xfrm>
          <a:custGeom>
            <a:avLst/>
            <a:gdLst>
              <a:gd name="connsiteX0" fmla="*/ 0 w 10000"/>
              <a:gd name="connsiteY0" fmla="*/ 8478 h 8478"/>
              <a:gd name="connsiteX1" fmla="*/ 8464 w 10000"/>
              <a:gd name="connsiteY1" fmla="*/ 0 h 8478"/>
              <a:gd name="connsiteX2" fmla="*/ 10000 w 10000"/>
              <a:gd name="connsiteY2" fmla="*/ 3705 h 8478"/>
              <a:gd name="connsiteX3" fmla="*/ 0 w 10000"/>
              <a:gd name="connsiteY3" fmla="*/ 8478 h 8478"/>
              <a:gd name="connsiteX0" fmla="*/ 0 w 8464"/>
              <a:gd name="connsiteY0" fmla="*/ 10000 h 10000"/>
              <a:gd name="connsiteX1" fmla="*/ 8464 w 8464"/>
              <a:gd name="connsiteY1" fmla="*/ 0 h 10000"/>
              <a:gd name="connsiteX2" fmla="*/ 8444 w 8464"/>
              <a:gd name="connsiteY2" fmla="*/ 5301 h 10000"/>
              <a:gd name="connsiteX3" fmla="*/ 0 w 8464"/>
              <a:gd name="connsiteY3" fmla="*/ 10000 h 10000"/>
              <a:gd name="connsiteX0" fmla="*/ 0 w 9976"/>
              <a:gd name="connsiteY0" fmla="*/ 9820 h 9820"/>
              <a:gd name="connsiteX1" fmla="*/ 9836 w 9976"/>
              <a:gd name="connsiteY1" fmla="*/ 0 h 9820"/>
              <a:gd name="connsiteX2" fmla="*/ 9976 w 9976"/>
              <a:gd name="connsiteY2" fmla="*/ 5121 h 9820"/>
              <a:gd name="connsiteX3" fmla="*/ 0 w 9976"/>
              <a:gd name="connsiteY3" fmla="*/ 9820 h 9820"/>
              <a:gd name="connsiteX0" fmla="*/ 0 w 9860"/>
              <a:gd name="connsiteY0" fmla="*/ 10000 h 10000"/>
              <a:gd name="connsiteX1" fmla="*/ 9860 w 9860"/>
              <a:gd name="connsiteY1" fmla="*/ 0 h 10000"/>
              <a:gd name="connsiteX2" fmla="*/ 9819 w 9860"/>
              <a:gd name="connsiteY2" fmla="*/ 5307 h 10000"/>
              <a:gd name="connsiteX3" fmla="*/ 0 w 9860"/>
              <a:gd name="connsiteY3" fmla="*/ 10000 h 10000"/>
              <a:gd name="connsiteX0" fmla="*/ 0 w 10010"/>
              <a:gd name="connsiteY0" fmla="*/ 10000 h 10000"/>
              <a:gd name="connsiteX1" fmla="*/ 10000 w 10010"/>
              <a:gd name="connsiteY1" fmla="*/ 0 h 10000"/>
              <a:gd name="connsiteX2" fmla="*/ 10008 w 10010"/>
              <a:gd name="connsiteY2" fmla="*/ 5261 h 10000"/>
              <a:gd name="connsiteX3" fmla="*/ 0 w 10010"/>
              <a:gd name="connsiteY3" fmla="*/ 10000 h 10000"/>
              <a:gd name="connsiteX0" fmla="*/ 0 w 10008"/>
              <a:gd name="connsiteY0" fmla="*/ 9954 h 9954"/>
              <a:gd name="connsiteX1" fmla="*/ 9933 w 10008"/>
              <a:gd name="connsiteY1" fmla="*/ 0 h 9954"/>
              <a:gd name="connsiteX2" fmla="*/ 10008 w 10008"/>
              <a:gd name="connsiteY2" fmla="*/ 5215 h 9954"/>
              <a:gd name="connsiteX3" fmla="*/ 0 w 10008"/>
              <a:gd name="connsiteY3" fmla="*/ 9954 h 9954"/>
              <a:gd name="connsiteX0" fmla="*/ 0 w 9935"/>
              <a:gd name="connsiteY0" fmla="*/ 10000 h 10000"/>
              <a:gd name="connsiteX1" fmla="*/ 9925 w 9935"/>
              <a:gd name="connsiteY1" fmla="*/ 0 h 10000"/>
              <a:gd name="connsiteX2" fmla="*/ 9933 w 9935"/>
              <a:gd name="connsiteY2" fmla="*/ 5285 h 10000"/>
              <a:gd name="connsiteX3" fmla="*/ 0 w 9935"/>
              <a:gd name="connsiteY3" fmla="*/ 10000 h 10000"/>
              <a:gd name="connsiteX0" fmla="*/ 0 w 9992"/>
              <a:gd name="connsiteY0" fmla="*/ 10000 h 10000"/>
              <a:gd name="connsiteX1" fmla="*/ 9990 w 9992"/>
              <a:gd name="connsiteY1" fmla="*/ 0 h 10000"/>
              <a:gd name="connsiteX2" fmla="*/ 9989 w 9992"/>
              <a:gd name="connsiteY2" fmla="*/ 5285 h 10000"/>
              <a:gd name="connsiteX3" fmla="*/ 0 w 9992"/>
              <a:gd name="connsiteY3" fmla="*/ 10000 h 10000"/>
              <a:gd name="connsiteX0" fmla="*/ 0 w 9998"/>
              <a:gd name="connsiteY0" fmla="*/ 10000 h 10000"/>
              <a:gd name="connsiteX1" fmla="*/ 9998 w 9998"/>
              <a:gd name="connsiteY1" fmla="*/ 0 h 10000"/>
              <a:gd name="connsiteX2" fmla="*/ 9997 w 9998"/>
              <a:gd name="connsiteY2" fmla="*/ 5285 h 10000"/>
              <a:gd name="connsiteX3" fmla="*/ 0 w 9998"/>
              <a:gd name="connsiteY3" fmla="*/ 10000 h 10000"/>
              <a:gd name="connsiteX0" fmla="*/ 0 w 9999"/>
              <a:gd name="connsiteY0" fmla="*/ 9957 h 9957"/>
              <a:gd name="connsiteX1" fmla="*/ 9984 w 9999"/>
              <a:gd name="connsiteY1" fmla="*/ 0 h 9957"/>
              <a:gd name="connsiteX2" fmla="*/ 9999 w 9999"/>
              <a:gd name="connsiteY2" fmla="*/ 5242 h 9957"/>
              <a:gd name="connsiteX3" fmla="*/ 0 w 9999"/>
              <a:gd name="connsiteY3" fmla="*/ 9957 h 9957"/>
              <a:gd name="connsiteX0" fmla="*/ 0 w 10000"/>
              <a:gd name="connsiteY0" fmla="*/ 10000 h 10000"/>
              <a:gd name="connsiteX1" fmla="*/ 9985 w 10000"/>
              <a:gd name="connsiteY1" fmla="*/ 0 h 10000"/>
              <a:gd name="connsiteX2" fmla="*/ 10000 w 10000"/>
              <a:gd name="connsiteY2" fmla="*/ 5265 h 10000"/>
              <a:gd name="connsiteX3" fmla="*/ 0 w 10000"/>
              <a:gd name="connsiteY3" fmla="*/ 10000 h 10000"/>
              <a:gd name="connsiteX0" fmla="*/ 0 w 9992"/>
              <a:gd name="connsiteY0" fmla="*/ 10000 h 10000"/>
              <a:gd name="connsiteX1" fmla="*/ 9985 w 9992"/>
              <a:gd name="connsiteY1" fmla="*/ 0 h 10000"/>
              <a:gd name="connsiteX2" fmla="*/ 9992 w 9992"/>
              <a:gd name="connsiteY2" fmla="*/ 5287 h 10000"/>
              <a:gd name="connsiteX3" fmla="*/ 0 w 9992"/>
              <a:gd name="connsiteY3" fmla="*/ 10000 h 10000"/>
              <a:gd name="connsiteX0" fmla="*/ 0 w 10020"/>
              <a:gd name="connsiteY0" fmla="*/ 10000 h 10000"/>
              <a:gd name="connsiteX1" fmla="*/ 10017 w 10020"/>
              <a:gd name="connsiteY1" fmla="*/ 0 h 10000"/>
              <a:gd name="connsiteX2" fmla="*/ 10000 w 10020"/>
              <a:gd name="connsiteY2" fmla="*/ 5287 h 10000"/>
              <a:gd name="connsiteX3" fmla="*/ 0 w 10020"/>
              <a:gd name="connsiteY3" fmla="*/ 10000 h 10000"/>
              <a:gd name="connsiteX0" fmla="*/ 0 w 10020"/>
              <a:gd name="connsiteY0" fmla="*/ 10000 h 10000"/>
              <a:gd name="connsiteX1" fmla="*/ 10017 w 10020"/>
              <a:gd name="connsiteY1" fmla="*/ 0 h 10000"/>
              <a:gd name="connsiteX2" fmla="*/ 10000 w 10020"/>
              <a:gd name="connsiteY2" fmla="*/ 5287 h 10000"/>
              <a:gd name="connsiteX3" fmla="*/ 0 w 10020"/>
              <a:gd name="connsiteY3" fmla="*/ 10000 h 10000"/>
              <a:gd name="connsiteX0" fmla="*/ 0 w 10024"/>
              <a:gd name="connsiteY0" fmla="*/ 10000 h 10000"/>
              <a:gd name="connsiteX1" fmla="*/ 10017 w 10024"/>
              <a:gd name="connsiteY1" fmla="*/ 0 h 10000"/>
              <a:gd name="connsiteX2" fmla="*/ 10024 w 10024"/>
              <a:gd name="connsiteY2" fmla="*/ 5287 h 10000"/>
              <a:gd name="connsiteX3" fmla="*/ 0 w 10024"/>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24" h="10000">
                <a:moveTo>
                  <a:pt x="0" y="10000"/>
                </a:moveTo>
                <a:lnTo>
                  <a:pt x="10017" y="0"/>
                </a:lnTo>
                <a:cubicBezTo>
                  <a:pt x="10033" y="1729"/>
                  <a:pt x="10016" y="3422"/>
                  <a:pt x="10024" y="5287"/>
                </a:cubicBezTo>
                <a:lnTo>
                  <a:pt x="0" y="10000"/>
                </a:lnTo>
                <a:close/>
              </a:path>
            </a:pathLst>
          </a:custGeom>
          <a:solidFill>
            <a:srgbClr val="FFE600"/>
          </a:solidFill>
          <a:ln w="9525">
            <a:noFill/>
            <a:round/>
            <a:headEnd/>
            <a:tailEnd/>
          </a:ln>
        </p:spPr>
        <p:txBody>
          <a:bodyPr vert="horz" wrap="square" lIns="58643" tIns="29322" rIns="58643" bIns="29322" numCol="1" anchor="t" anchorCtr="0" compatLnSpc="1">
            <a:prstTxWarp prst="textNoShape">
              <a:avLst/>
            </a:prstTxWarp>
          </a:bodyPr>
          <a:lstStyle/>
          <a:p>
            <a:endParaRPr lang="en-GB" sz="1154"/>
          </a:p>
        </p:txBody>
      </p:sp>
      <p:sp>
        <p:nvSpPr>
          <p:cNvPr id="8" name="Freeform 7"/>
          <p:cNvSpPr/>
          <p:nvPr userDrawn="1"/>
        </p:nvSpPr>
        <p:spPr>
          <a:xfrm rot="5400000">
            <a:off x="1016686" y="3634320"/>
            <a:ext cx="1014930" cy="3090673"/>
          </a:xfrm>
          <a:custGeom>
            <a:avLst/>
            <a:gdLst>
              <a:gd name="connsiteX0" fmla="*/ 0 w 3216424"/>
              <a:gd name="connsiteY0" fmla="*/ 2808312 h 2808312"/>
              <a:gd name="connsiteX1" fmla="*/ 1608212 w 3216424"/>
              <a:gd name="connsiteY1" fmla="*/ 0 h 2808312"/>
              <a:gd name="connsiteX2" fmla="*/ 3216424 w 3216424"/>
              <a:gd name="connsiteY2" fmla="*/ 2808312 h 2808312"/>
              <a:gd name="connsiteX3" fmla="*/ 0 w 3216424"/>
              <a:gd name="connsiteY3" fmla="*/ 2808312 h 2808312"/>
              <a:gd name="connsiteX0" fmla="*/ 0 w 3471468"/>
              <a:gd name="connsiteY0" fmla="*/ 2808312 h 2808312"/>
              <a:gd name="connsiteX1" fmla="*/ 1863256 w 3471468"/>
              <a:gd name="connsiteY1" fmla="*/ 0 h 2808312"/>
              <a:gd name="connsiteX2" fmla="*/ 3471468 w 3471468"/>
              <a:gd name="connsiteY2" fmla="*/ 2808312 h 2808312"/>
              <a:gd name="connsiteX3" fmla="*/ 0 w 3471468"/>
              <a:gd name="connsiteY3" fmla="*/ 2808312 h 2808312"/>
              <a:gd name="connsiteX0" fmla="*/ 0 w 3471468"/>
              <a:gd name="connsiteY0" fmla="*/ 2808312 h 2808312"/>
              <a:gd name="connsiteX1" fmla="*/ 1913970 w 3471468"/>
              <a:gd name="connsiteY1" fmla="*/ 0 h 2808312"/>
              <a:gd name="connsiteX2" fmla="*/ 3471468 w 3471468"/>
              <a:gd name="connsiteY2" fmla="*/ 2808312 h 2808312"/>
              <a:gd name="connsiteX3" fmla="*/ 0 w 3471468"/>
              <a:gd name="connsiteY3" fmla="*/ 2808312 h 2808312"/>
              <a:gd name="connsiteX0" fmla="*/ 0 w 3377594"/>
              <a:gd name="connsiteY0" fmla="*/ 2808312 h 2808312"/>
              <a:gd name="connsiteX1" fmla="*/ 1913970 w 3377594"/>
              <a:gd name="connsiteY1" fmla="*/ 0 h 2808312"/>
              <a:gd name="connsiteX2" fmla="*/ 3377594 w 3377594"/>
              <a:gd name="connsiteY2" fmla="*/ 2808312 h 2808312"/>
              <a:gd name="connsiteX3" fmla="*/ 0 w 3377594"/>
              <a:gd name="connsiteY3" fmla="*/ 2808312 h 2808312"/>
              <a:gd name="connsiteX0" fmla="*/ 0 w 3377594"/>
              <a:gd name="connsiteY0" fmla="*/ 2808312 h 2808312"/>
              <a:gd name="connsiteX1" fmla="*/ 1913970 w 3377594"/>
              <a:gd name="connsiteY1" fmla="*/ 0 h 2808312"/>
              <a:gd name="connsiteX2" fmla="*/ 3377594 w 3377594"/>
              <a:gd name="connsiteY2" fmla="*/ 2808312 h 2808312"/>
              <a:gd name="connsiteX3" fmla="*/ 0 w 3377594"/>
              <a:gd name="connsiteY3" fmla="*/ 2808312 h 2808312"/>
              <a:gd name="connsiteX0" fmla="*/ 0 w 3377594"/>
              <a:gd name="connsiteY0" fmla="*/ 2808312 h 2808312"/>
              <a:gd name="connsiteX1" fmla="*/ 1913970 w 3377594"/>
              <a:gd name="connsiteY1" fmla="*/ 0 h 2808312"/>
              <a:gd name="connsiteX2" fmla="*/ 3377594 w 3377594"/>
              <a:gd name="connsiteY2" fmla="*/ 2808312 h 2808312"/>
              <a:gd name="connsiteX3" fmla="*/ 0 w 3377594"/>
              <a:gd name="connsiteY3" fmla="*/ 2808312 h 2808312"/>
              <a:gd name="connsiteX0" fmla="*/ 0 w 3391656"/>
              <a:gd name="connsiteY0" fmla="*/ 2808312 h 2808312"/>
              <a:gd name="connsiteX1" fmla="*/ 1913970 w 3391656"/>
              <a:gd name="connsiteY1" fmla="*/ 0 h 2808312"/>
              <a:gd name="connsiteX2" fmla="*/ 3391656 w 3391656"/>
              <a:gd name="connsiteY2" fmla="*/ 2805123 h 2808312"/>
              <a:gd name="connsiteX3" fmla="*/ 0 w 3391656"/>
              <a:gd name="connsiteY3" fmla="*/ 2808312 h 2808312"/>
              <a:gd name="connsiteX0" fmla="*/ 0 w 3062992"/>
              <a:gd name="connsiteY0" fmla="*/ 2349977 h 2805123"/>
              <a:gd name="connsiteX1" fmla="*/ 1585306 w 3062992"/>
              <a:gd name="connsiteY1" fmla="*/ 0 h 2805123"/>
              <a:gd name="connsiteX2" fmla="*/ 3062992 w 3062992"/>
              <a:gd name="connsiteY2" fmla="*/ 2805123 h 2805123"/>
              <a:gd name="connsiteX3" fmla="*/ 0 w 3062992"/>
              <a:gd name="connsiteY3" fmla="*/ 2349977 h 2805123"/>
              <a:gd name="connsiteX0" fmla="*/ 0 w 2832931"/>
              <a:gd name="connsiteY0" fmla="*/ 2349977 h 2349977"/>
              <a:gd name="connsiteX1" fmla="*/ 1585306 w 2832931"/>
              <a:gd name="connsiteY1" fmla="*/ 0 h 2349977"/>
              <a:gd name="connsiteX2" fmla="*/ 2832931 w 2832931"/>
              <a:gd name="connsiteY2" fmla="*/ 2335609 h 2349977"/>
              <a:gd name="connsiteX3" fmla="*/ 0 w 2832931"/>
              <a:gd name="connsiteY3" fmla="*/ 2349977 h 2349977"/>
              <a:gd name="connsiteX0" fmla="*/ 0 w 2639072"/>
              <a:gd name="connsiteY0" fmla="*/ 2069746 h 2335609"/>
              <a:gd name="connsiteX1" fmla="*/ 1391447 w 2639072"/>
              <a:gd name="connsiteY1" fmla="*/ 0 h 2335609"/>
              <a:gd name="connsiteX2" fmla="*/ 2639072 w 2639072"/>
              <a:gd name="connsiteY2" fmla="*/ 2335609 h 2335609"/>
              <a:gd name="connsiteX3" fmla="*/ 0 w 2639072"/>
              <a:gd name="connsiteY3" fmla="*/ 2069746 h 2335609"/>
              <a:gd name="connsiteX0" fmla="*/ 0 w 2542143"/>
              <a:gd name="connsiteY0" fmla="*/ 2069746 h 2121316"/>
              <a:gd name="connsiteX1" fmla="*/ 1391447 w 2542143"/>
              <a:gd name="connsiteY1" fmla="*/ 0 h 2121316"/>
              <a:gd name="connsiteX2" fmla="*/ 2542143 w 2542143"/>
              <a:gd name="connsiteY2" fmla="*/ 2121316 h 2121316"/>
              <a:gd name="connsiteX3" fmla="*/ 0 w 2542143"/>
              <a:gd name="connsiteY3" fmla="*/ 2069746 h 2121316"/>
              <a:gd name="connsiteX0" fmla="*/ 0 w 2512363"/>
              <a:gd name="connsiteY0" fmla="*/ 2069746 h 2069746"/>
              <a:gd name="connsiteX1" fmla="*/ 1391447 w 2512363"/>
              <a:gd name="connsiteY1" fmla="*/ 0 h 2069746"/>
              <a:gd name="connsiteX2" fmla="*/ 2512362 w 2512363"/>
              <a:gd name="connsiteY2" fmla="*/ 2060530 h 2069746"/>
              <a:gd name="connsiteX3" fmla="*/ 0 w 2512363"/>
              <a:gd name="connsiteY3" fmla="*/ 2069746 h 2069746"/>
              <a:gd name="connsiteX0" fmla="*/ 0 w 2489548"/>
              <a:gd name="connsiteY0" fmla="*/ 2038707 h 2060530"/>
              <a:gd name="connsiteX1" fmla="*/ 1368634 w 2489548"/>
              <a:gd name="connsiteY1" fmla="*/ 0 h 2060530"/>
              <a:gd name="connsiteX2" fmla="*/ 2489549 w 2489548"/>
              <a:gd name="connsiteY2" fmla="*/ 2060530 h 2060530"/>
              <a:gd name="connsiteX3" fmla="*/ 0 w 2489548"/>
              <a:gd name="connsiteY3" fmla="*/ 2038707 h 2060530"/>
              <a:gd name="connsiteX0" fmla="*/ 0 w 2474343"/>
              <a:gd name="connsiteY0" fmla="*/ 2038707 h 2038707"/>
              <a:gd name="connsiteX1" fmla="*/ 1368634 w 2474343"/>
              <a:gd name="connsiteY1" fmla="*/ 0 h 2038707"/>
              <a:gd name="connsiteX2" fmla="*/ 2474343 w 2474343"/>
              <a:gd name="connsiteY2" fmla="*/ 2034664 h 2038707"/>
              <a:gd name="connsiteX3" fmla="*/ 0 w 2474343"/>
              <a:gd name="connsiteY3" fmla="*/ 2038707 h 2038707"/>
            </a:gdLst>
            <a:ahLst/>
            <a:cxnLst>
              <a:cxn ang="0">
                <a:pos x="connsiteX0" y="connsiteY0"/>
              </a:cxn>
              <a:cxn ang="0">
                <a:pos x="connsiteX1" y="connsiteY1"/>
              </a:cxn>
              <a:cxn ang="0">
                <a:pos x="connsiteX2" y="connsiteY2"/>
              </a:cxn>
              <a:cxn ang="0">
                <a:pos x="connsiteX3" y="connsiteY3"/>
              </a:cxn>
            </a:cxnLst>
            <a:rect l="l" t="t" r="r" b="b"/>
            <a:pathLst>
              <a:path w="2474343" h="2038707">
                <a:moveTo>
                  <a:pt x="0" y="2038707"/>
                </a:moveTo>
                <a:lnTo>
                  <a:pt x="1368634" y="0"/>
                </a:lnTo>
                <a:lnTo>
                  <a:pt x="2474343" y="2034664"/>
                </a:lnTo>
                <a:lnTo>
                  <a:pt x="0" y="2038707"/>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54"/>
          </a:p>
        </p:txBody>
      </p:sp>
      <p:pic>
        <p:nvPicPr>
          <p:cNvPr id="14"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59875" y="6055165"/>
            <a:ext cx="1741423" cy="524820"/>
          </a:xfrm>
          <a:prstGeom prst="rect">
            <a:avLst/>
          </a:prstGeom>
          <a:noFill/>
          <a:ln w="9525">
            <a:noFill/>
            <a:miter lim="800000"/>
            <a:headEnd/>
            <a:tailEnd/>
          </a:ln>
          <a:effectLst/>
        </p:spPr>
      </p:pic>
    </p:spTree>
    <p:extLst>
      <p:ext uri="{BB962C8B-B14F-4D97-AF65-F5344CB8AC3E}">
        <p14:creationId xmlns:p14="http://schemas.microsoft.com/office/powerpoint/2010/main" val="37942666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t>11.09.2024</a:t>
            </a:r>
            <a:endParaRPr lang="nb-NO"/>
          </a:p>
        </p:txBody>
      </p:sp>
      <p:sp>
        <p:nvSpPr>
          <p:cNvPr id="3" name="Footer Placeholder 2"/>
          <p:cNvSpPr>
            <a:spLocks noGrp="1"/>
          </p:cNvSpPr>
          <p:nvPr>
            <p:ph type="ftr" sz="quarter" idx="11"/>
          </p:nvPr>
        </p:nvSpPr>
        <p:spPr/>
        <p:txBody>
          <a:bodyPr/>
          <a:lstStyle>
            <a:lvl1pPr>
              <a:defRPr/>
            </a:lvl1pPr>
          </a:lstStyle>
          <a:p>
            <a:r>
              <a:rPr lang="nb-NO"/>
              <a:t>ETSC PIN Talk</a:t>
            </a:r>
          </a:p>
        </p:txBody>
      </p:sp>
      <p:sp>
        <p:nvSpPr>
          <p:cNvPr id="4" name="Slide Number Placeholder 3"/>
          <p:cNvSpPr>
            <a:spLocks noGrp="1"/>
          </p:cNvSpPr>
          <p:nvPr>
            <p:ph type="sldNum" sz="quarter" idx="12"/>
          </p:nvPr>
        </p:nvSpPr>
        <p:spPr/>
        <p:txBody>
          <a:bodyPr/>
          <a:lstStyle>
            <a:lvl1pPr>
              <a:defRPr/>
            </a:lvl1pPr>
          </a:lstStyle>
          <a:p>
            <a:r>
              <a:rPr lang="nb-NO" dirty="0"/>
              <a:t>Page </a:t>
            </a:r>
            <a:fld id="{184B3119-F737-417B-94D9-918A5EA9B1CF}" type="slidenum">
              <a:rPr lang="nb-NO" smtClean="0"/>
              <a:pPr/>
              <a:t>‹#›</a:t>
            </a:fld>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3060" y="202733"/>
            <a:ext cx="3230817" cy="697559"/>
          </a:xfrm>
          <a:prstGeom prst="rect">
            <a:avLst/>
          </a:prstGeom>
        </p:spPr>
      </p:pic>
      <p:graphicFrame>
        <p:nvGraphicFramePr>
          <p:cNvPr id="6" name="Table 5"/>
          <p:cNvGraphicFramePr>
            <a:graphicFrameLocks noGrp="1"/>
          </p:cNvGraphicFramePr>
          <p:nvPr userDrawn="1">
            <p:extLst>
              <p:ext uri="{D42A27DB-BD31-4B8C-83A1-F6EECF244321}">
                <p14:modId xmlns:p14="http://schemas.microsoft.com/office/powerpoint/2010/main" val="3547115059"/>
              </p:ext>
            </p:extLst>
          </p:nvPr>
        </p:nvGraphicFramePr>
        <p:xfrm>
          <a:off x="5174512" y="502744"/>
          <a:ext cx="6676801" cy="657606"/>
        </p:xfrm>
        <a:graphic>
          <a:graphicData uri="http://schemas.openxmlformats.org/drawingml/2006/table">
            <a:tbl>
              <a:tblPr firstRow="1" firstCol="1" bandRow="1">
                <a:tableStyleId>{5C22544A-7EE6-4342-B048-85BDC9FD1C3A}</a:tableStyleId>
              </a:tblPr>
              <a:tblGrid>
                <a:gridCol w="3338913">
                  <a:extLst>
                    <a:ext uri="{9D8B030D-6E8A-4147-A177-3AD203B41FA5}">
                      <a16:colId xmlns:a16="http://schemas.microsoft.com/office/drawing/2014/main" val="20000"/>
                    </a:ext>
                  </a:extLst>
                </a:gridCol>
                <a:gridCol w="145392">
                  <a:extLst>
                    <a:ext uri="{9D8B030D-6E8A-4147-A177-3AD203B41FA5}">
                      <a16:colId xmlns:a16="http://schemas.microsoft.com/office/drawing/2014/main" val="20001"/>
                    </a:ext>
                  </a:extLst>
                </a:gridCol>
                <a:gridCol w="3192496">
                  <a:extLst>
                    <a:ext uri="{9D8B030D-6E8A-4147-A177-3AD203B41FA5}">
                      <a16:colId xmlns:a16="http://schemas.microsoft.com/office/drawing/2014/main" val="20002"/>
                    </a:ext>
                  </a:extLst>
                </a:gridCol>
              </a:tblGrid>
              <a:tr h="73304">
                <a:tc>
                  <a:txBody>
                    <a:bodyPr/>
                    <a:lstStyle/>
                    <a:p>
                      <a:pPr>
                        <a:lnSpc>
                          <a:spcPts val="850"/>
                        </a:lnSpc>
                        <a:spcAft>
                          <a:spcPts val="0"/>
                        </a:spcAft>
                      </a:pPr>
                      <a:r>
                        <a:rPr lang="nb-NO" sz="500" kern="600" dirty="0">
                          <a:solidFill>
                            <a:srgbClr val="FF0000"/>
                          </a:solidFill>
                          <a:effectLst/>
                        </a:rPr>
                        <a:t>Statsautoriserte revisorer</a:t>
                      </a:r>
                      <a:endParaRPr lang="nb-NO" sz="500" b="1" kern="600" dirty="0">
                        <a:solidFill>
                          <a:srgbClr val="FF0000"/>
                        </a:solidFill>
                        <a:effectLst/>
                        <a:latin typeface="Arial"/>
                        <a:ea typeface="Times New Roman"/>
                        <a:cs typeface="Times New Roman"/>
                      </a:endParaRPr>
                    </a:p>
                  </a:txBody>
                  <a:tcPr marL="0" marR="0" marT="0" marB="0">
                    <a:noFill/>
                  </a:tcPr>
                </a:tc>
                <a:tc>
                  <a:txBody>
                    <a:bodyPr/>
                    <a:lstStyle/>
                    <a:p>
                      <a:pPr>
                        <a:lnSpc>
                          <a:spcPts val="850"/>
                        </a:lnSpc>
                        <a:spcAft>
                          <a:spcPts val="0"/>
                        </a:spcAft>
                      </a:pPr>
                      <a:r>
                        <a:rPr lang="nb-NO" sz="500" kern="600">
                          <a:solidFill>
                            <a:schemeClr val="tx1"/>
                          </a:solidFill>
                          <a:effectLst/>
                        </a:rPr>
                        <a:t> </a:t>
                      </a:r>
                      <a:endParaRPr lang="nb-NO" sz="500" kern="600">
                        <a:solidFill>
                          <a:schemeClr val="tx1"/>
                        </a:solidFill>
                        <a:effectLst/>
                        <a:latin typeface="Arial"/>
                        <a:ea typeface="Times New Roman"/>
                        <a:cs typeface="Times New Roman"/>
                      </a:endParaRPr>
                    </a:p>
                  </a:txBody>
                  <a:tcPr marL="0" marR="0" marT="0" marB="0">
                    <a:noFill/>
                  </a:tcPr>
                </a:tc>
                <a:tc>
                  <a:txBody>
                    <a:bodyPr/>
                    <a:lstStyle/>
                    <a:p>
                      <a:pPr>
                        <a:lnSpc>
                          <a:spcPts val="850"/>
                        </a:lnSpc>
                        <a:spcAft>
                          <a:spcPts val="0"/>
                        </a:spcAft>
                      </a:pPr>
                      <a:r>
                        <a:rPr lang="nb-NO" sz="500" kern="600" dirty="0">
                          <a:solidFill>
                            <a:srgbClr val="FF0000"/>
                          </a:solidFill>
                          <a:effectLst/>
                        </a:rPr>
                        <a:t>Foretaksregisteret: NO 976 389 387 MVA</a:t>
                      </a:r>
                      <a:endParaRPr lang="nb-NO" sz="500" kern="600" dirty="0">
                        <a:solidFill>
                          <a:srgbClr val="FF0000"/>
                        </a:solidFill>
                        <a:effectLst/>
                        <a:latin typeface="Arial"/>
                        <a:ea typeface="Times New Roman"/>
                        <a:cs typeface="Times New Roman"/>
                      </a:endParaRPr>
                    </a:p>
                  </a:txBody>
                  <a:tcPr marL="0" marR="0" marT="0" marB="0">
                    <a:noFill/>
                  </a:tcPr>
                </a:tc>
                <a:extLst>
                  <a:ext uri="{0D108BD9-81ED-4DB2-BD59-A6C34878D82A}">
                    <a16:rowId xmlns:a16="http://schemas.microsoft.com/office/drawing/2014/main" val="10000"/>
                  </a:ext>
                </a:extLst>
              </a:tr>
              <a:tr h="366520">
                <a:tc>
                  <a:txBody>
                    <a:bodyPr/>
                    <a:lstStyle/>
                    <a:p>
                      <a:pPr>
                        <a:lnSpc>
                          <a:spcPts val="850"/>
                        </a:lnSpc>
                        <a:spcAft>
                          <a:spcPts val="0"/>
                        </a:spcAft>
                      </a:pPr>
                      <a:r>
                        <a:rPr lang="en-US" sz="500" kern="600" dirty="0">
                          <a:solidFill>
                            <a:schemeClr val="tx1"/>
                          </a:solidFill>
                          <a:effectLst/>
                        </a:rPr>
                        <a:t>Ernst &amp; Young </a:t>
                      </a:r>
                      <a:r>
                        <a:rPr lang="en-US" sz="500" kern="600" dirty="0" err="1">
                          <a:solidFill>
                            <a:schemeClr val="tx1"/>
                          </a:solidFill>
                          <a:effectLst/>
                        </a:rPr>
                        <a:t>ehf</a:t>
                      </a:r>
                      <a:r>
                        <a:rPr lang="en-US" sz="500" kern="600" dirty="0">
                          <a:solidFill>
                            <a:schemeClr val="tx1"/>
                          </a:solidFill>
                          <a:effectLst/>
                        </a:rPr>
                        <a:t>.</a:t>
                      </a:r>
                    </a:p>
                    <a:p>
                      <a:pPr>
                        <a:lnSpc>
                          <a:spcPts val="850"/>
                        </a:lnSpc>
                        <a:spcAft>
                          <a:spcPts val="0"/>
                        </a:spcAft>
                      </a:pPr>
                      <a:endParaRPr lang="en-US" sz="500" kern="600" dirty="0">
                        <a:solidFill>
                          <a:schemeClr val="tx1"/>
                        </a:solidFill>
                        <a:effectLst/>
                      </a:endParaRPr>
                    </a:p>
                    <a:p>
                      <a:pPr>
                        <a:lnSpc>
                          <a:spcPts val="850"/>
                        </a:lnSpc>
                        <a:spcAft>
                          <a:spcPts val="0"/>
                        </a:spcAft>
                      </a:pPr>
                      <a:r>
                        <a:rPr lang="en-US" sz="500" kern="600" dirty="0" err="1">
                          <a:solidFill>
                            <a:schemeClr val="tx1"/>
                          </a:solidFill>
                          <a:effectLst/>
                        </a:rPr>
                        <a:t>Borgartúni</a:t>
                      </a:r>
                      <a:r>
                        <a:rPr lang="en-US" sz="500" kern="600" dirty="0">
                          <a:solidFill>
                            <a:schemeClr val="tx1"/>
                          </a:solidFill>
                          <a:effectLst/>
                        </a:rPr>
                        <a:t> 30,</a:t>
                      </a:r>
                      <a:r>
                        <a:rPr lang="en-US" sz="500" kern="600" baseline="0" dirty="0">
                          <a:solidFill>
                            <a:schemeClr val="tx1"/>
                          </a:solidFill>
                          <a:effectLst/>
                        </a:rPr>
                        <a:t> 105 Reykjavík</a:t>
                      </a:r>
                      <a:endParaRPr lang="nb-NO" sz="500" kern="600" dirty="0">
                        <a:solidFill>
                          <a:schemeClr val="tx1"/>
                        </a:solidFill>
                        <a:effectLst/>
                        <a:latin typeface="Arial"/>
                        <a:ea typeface="Times New Roman"/>
                        <a:cs typeface="Times New Roman"/>
                      </a:endParaRPr>
                    </a:p>
                  </a:txBody>
                  <a:tcPr marL="0" marR="0" marT="0" marB="0">
                    <a:noFill/>
                  </a:tcPr>
                </a:tc>
                <a:tc>
                  <a:txBody>
                    <a:bodyPr/>
                    <a:lstStyle/>
                    <a:p>
                      <a:pPr>
                        <a:lnSpc>
                          <a:spcPts val="850"/>
                        </a:lnSpc>
                        <a:spcAft>
                          <a:spcPts val="0"/>
                        </a:spcAft>
                      </a:pPr>
                      <a:r>
                        <a:rPr lang="en-US" sz="500" kern="600">
                          <a:solidFill>
                            <a:schemeClr val="tx1"/>
                          </a:solidFill>
                          <a:effectLst/>
                        </a:rPr>
                        <a:t> </a:t>
                      </a:r>
                      <a:endParaRPr lang="nb-NO" sz="500" kern="600">
                        <a:solidFill>
                          <a:schemeClr val="tx1"/>
                        </a:solidFill>
                        <a:effectLst/>
                        <a:latin typeface="Arial"/>
                        <a:ea typeface="Times New Roman"/>
                        <a:cs typeface="Times New Roman"/>
                      </a:endParaRPr>
                    </a:p>
                  </a:txBody>
                  <a:tcPr marL="0" marR="0" marT="0" marB="0">
                    <a:noFill/>
                  </a:tcPr>
                </a:tc>
                <a:tc>
                  <a:txBody>
                    <a:bodyPr/>
                    <a:lstStyle/>
                    <a:p>
                      <a:pPr>
                        <a:lnSpc>
                          <a:spcPts val="850"/>
                        </a:lnSpc>
                        <a:spcAft>
                          <a:spcPts val="0"/>
                        </a:spcAft>
                        <a:tabLst>
                          <a:tab pos="248920" algn="l"/>
                        </a:tabLst>
                      </a:pPr>
                      <a:r>
                        <a:rPr lang="nb-NO" sz="500" kern="600" dirty="0" err="1">
                          <a:solidFill>
                            <a:schemeClr val="tx1"/>
                          </a:solidFill>
                          <a:effectLst/>
                        </a:rPr>
                        <a:t>Tlf</a:t>
                      </a:r>
                      <a:r>
                        <a:rPr lang="nb-NO" sz="500" kern="600" dirty="0">
                          <a:solidFill>
                            <a:schemeClr val="tx1"/>
                          </a:solidFill>
                          <a:effectLst/>
                        </a:rPr>
                        <a:t>:	</a:t>
                      </a:r>
                      <a:r>
                        <a:rPr lang="nb-NO" sz="500" kern="600" dirty="0">
                          <a:solidFill>
                            <a:srgbClr val="FF0000"/>
                          </a:solidFill>
                          <a:effectLst/>
                        </a:rPr>
                        <a:t>+xx </a:t>
                      </a:r>
                      <a:r>
                        <a:rPr lang="nb-NO" sz="500" kern="600" dirty="0">
                          <a:solidFill>
                            <a:schemeClr val="tx1"/>
                          </a:solidFill>
                          <a:effectLst/>
                        </a:rPr>
                        <a:t>595 2500</a:t>
                      </a:r>
                    </a:p>
                    <a:p>
                      <a:pPr>
                        <a:lnSpc>
                          <a:spcPts val="850"/>
                        </a:lnSpc>
                        <a:spcAft>
                          <a:spcPts val="0"/>
                        </a:spcAft>
                        <a:tabLst>
                          <a:tab pos="248920" algn="l"/>
                        </a:tabLst>
                      </a:pPr>
                      <a:r>
                        <a:rPr lang="nb-NO" sz="500" kern="600" dirty="0">
                          <a:solidFill>
                            <a:schemeClr val="tx1"/>
                          </a:solidFill>
                          <a:effectLst/>
                        </a:rPr>
                        <a:t>Fax:	</a:t>
                      </a:r>
                      <a:r>
                        <a:rPr lang="nb-NO" sz="500" kern="600" dirty="0">
                          <a:solidFill>
                            <a:srgbClr val="FF0000"/>
                          </a:solidFill>
                          <a:effectLst/>
                        </a:rPr>
                        <a:t>+xx</a:t>
                      </a:r>
                      <a:r>
                        <a:rPr lang="nb-NO" sz="500" kern="600" dirty="0">
                          <a:solidFill>
                            <a:schemeClr val="tx1"/>
                          </a:solidFill>
                          <a:effectLst/>
                        </a:rPr>
                        <a:t> 595 2501</a:t>
                      </a:r>
                    </a:p>
                    <a:p>
                      <a:pPr>
                        <a:lnSpc>
                          <a:spcPts val="850"/>
                        </a:lnSpc>
                        <a:spcAft>
                          <a:spcPts val="0"/>
                        </a:spcAft>
                        <a:tabLst>
                          <a:tab pos="248920" algn="l"/>
                        </a:tabLst>
                      </a:pPr>
                      <a:r>
                        <a:rPr lang="nb-NO" sz="500" kern="600" dirty="0">
                          <a:solidFill>
                            <a:schemeClr val="tx1"/>
                          </a:solidFill>
                          <a:effectLst/>
                        </a:rPr>
                        <a:t>ey@ey.is</a:t>
                      </a:r>
                    </a:p>
                    <a:p>
                      <a:pPr>
                        <a:lnSpc>
                          <a:spcPts val="850"/>
                        </a:lnSpc>
                        <a:spcAft>
                          <a:spcPts val="0"/>
                        </a:spcAft>
                      </a:pPr>
                      <a:r>
                        <a:rPr lang="nb-NO" sz="500" kern="600" dirty="0">
                          <a:solidFill>
                            <a:srgbClr val="FF0000"/>
                          </a:solidFill>
                          <a:effectLst/>
                        </a:rPr>
                        <a:t>Medlemmer av Den norske Revisorforening</a:t>
                      </a:r>
                    </a:p>
                    <a:p>
                      <a:pPr>
                        <a:lnSpc>
                          <a:spcPts val="850"/>
                        </a:lnSpc>
                        <a:spcAft>
                          <a:spcPts val="0"/>
                        </a:spcAft>
                      </a:pPr>
                      <a:r>
                        <a:rPr lang="nb-NO" sz="500" kern="600" dirty="0">
                          <a:solidFill>
                            <a:schemeClr val="tx1"/>
                          </a:solidFill>
                          <a:effectLst/>
                        </a:rPr>
                        <a:t> </a:t>
                      </a:r>
                      <a:endParaRPr lang="nb-NO" sz="500" kern="600" dirty="0">
                        <a:solidFill>
                          <a:schemeClr val="tx1"/>
                        </a:solidFill>
                        <a:effectLst/>
                        <a:latin typeface="Arial"/>
                        <a:ea typeface="Times New Roman"/>
                        <a:cs typeface="Times New Roman"/>
                      </a:endParaRPr>
                    </a:p>
                  </a:txBody>
                  <a:tcPr marL="0" marR="0" marT="0" marB="0">
                    <a:noFill/>
                  </a:tcPr>
                </a:tc>
                <a:extLst>
                  <a:ext uri="{0D108BD9-81ED-4DB2-BD59-A6C34878D82A}">
                    <a16:rowId xmlns:a16="http://schemas.microsoft.com/office/drawing/2014/main" val="10001"/>
                  </a:ext>
                </a:extLst>
              </a:tr>
            </a:tbl>
          </a:graphicData>
        </a:graphic>
      </p:graphicFrame>
      <p:sp>
        <p:nvSpPr>
          <p:cNvPr id="9" name="Text Placeholder 8"/>
          <p:cNvSpPr>
            <a:spLocks noGrp="1"/>
          </p:cNvSpPr>
          <p:nvPr>
            <p:ph type="body" sz="quarter" idx="13"/>
          </p:nvPr>
        </p:nvSpPr>
        <p:spPr>
          <a:xfrm>
            <a:off x="637377" y="1627945"/>
            <a:ext cx="4181439" cy="138734"/>
          </a:xfrm>
        </p:spPr>
        <p:txBody>
          <a:bodyPr/>
          <a:lstStyle>
            <a:lvl1pPr marL="0" indent="0">
              <a:buNone/>
              <a:defRPr sz="898"/>
            </a:lvl1pPr>
          </a:lstStyle>
          <a:p>
            <a:pPr lvl="0"/>
            <a:r>
              <a:rPr lang="en-US" dirty="0"/>
              <a:t>Click to edit Master text styles</a:t>
            </a:r>
          </a:p>
        </p:txBody>
      </p:sp>
      <p:sp>
        <p:nvSpPr>
          <p:cNvPr id="10" name="Text Placeholder 8"/>
          <p:cNvSpPr>
            <a:spLocks noGrp="1"/>
          </p:cNvSpPr>
          <p:nvPr>
            <p:ph type="body" sz="quarter" idx="14"/>
          </p:nvPr>
        </p:nvSpPr>
        <p:spPr>
          <a:xfrm>
            <a:off x="7024861" y="1303933"/>
            <a:ext cx="3251299" cy="92916"/>
          </a:xfrm>
        </p:spPr>
        <p:txBody>
          <a:bodyPr/>
          <a:lstStyle>
            <a:lvl1pPr marL="0" indent="0" algn="r">
              <a:buNone/>
              <a:defRPr sz="577"/>
            </a:lvl1pPr>
          </a:lstStyle>
          <a:p>
            <a:pPr lvl="0"/>
            <a:r>
              <a:rPr lang="en-US" dirty="0"/>
              <a:t>Click to edit Master text styles</a:t>
            </a:r>
          </a:p>
        </p:txBody>
      </p:sp>
      <p:sp>
        <p:nvSpPr>
          <p:cNvPr id="11" name="Text Placeholder 8"/>
          <p:cNvSpPr>
            <a:spLocks noGrp="1"/>
          </p:cNvSpPr>
          <p:nvPr>
            <p:ph type="body" sz="quarter" idx="15"/>
          </p:nvPr>
        </p:nvSpPr>
        <p:spPr>
          <a:xfrm>
            <a:off x="637375" y="1905030"/>
            <a:ext cx="5320019" cy="4202462"/>
          </a:xfrm>
        </p:spPr>
        <p:txBody>
          <a:bodyPr/>
          <a:lstStyle>
            <a:lvl1pPr marL="0" indent="0">
              <a:buNone/>
              <a:defRPr sz="577"/>
            </a:lvl1pPr>
          </a:lstStyle>
          <a:p>
            <a:pPr lvl="0"/>
            <a:r>
              <a:rPr lang="en-US" dirty="0"/>
              <a:t>Click to edit Master text styles</a:t>
            </a:r>
          </a:p>
        </p:txBody>
      </p:sp>
      <p:sp>
        <p:nvSpPr>
          <p:cNvPr id="13" name="Text Placeholder 8"/>
          <p:cNvSpPr>
            <a:spLocks noGrp="1"/>
          </p:cNvSpPr>
          <p:nvPr>
            <p:ph type="body" sz="quarter" idx="16"/>
          </p:nvPr>
        </p:nvSpPr>
        <p:spPr>
          <a:xfrm>
            <a:off x="6209910" y="1905030"/>
            <a:ext cx="5424071" cy="4202462"/>
          </a:xfrm>
        </p:spPr>
        <p:txBody>
          <a:bodyPr/>
          <a:lstStyle>
            <a:lvl1pPr marL="0" indent="0">
              <a:buNone/>
              <a:defRPr sz="577"/>
            </a:lvl1pPr>
          </a:lstStyle>
          <a:p>
            <a:pPr lvl="0"/>
            <a:r>
              <a:rPr lang="en-US" dirty="0"/>
              <a:t>Click to edit Master text styles</a:t>
            </a:r>
          </a:p>
        </p:txBody>
      </p:sp>
    </p:spTree>
    <p:extLst>
      <p:ext uri="{BB962C8B-B14F-4D97-AF65-F5344CB8AC3E}">
        <p14:creationId xmlns:p14="http://schemas.microsoft.com/office/powerpoint/2010/main" val="1441367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p:cNvSpPr/>
          <p:nvPr userDrawn="1"/>
        </p:nvSpPr>
        <p:spPr bwMode="auto">
          <a:xfrm>
            <a:off x="1" y="0"/>
            <a:ext cx="12192000" cy="6858000"/>
          </a:xfrm>
          <a:prstGeom prst="rect">
            <a:avLst/>
          </a:prstGeom>
          <a:solidFill>
            <a:schemeClr val="bg1">
              <a:lumMod val="50000"/>
            </a:schemeClr>
          </a:solidFill>
          <a:ln w="9525" cap="flat" cmpd="sng" algn="ctr">
            <a:noFill/>
            <a:prstDash val="solid"/>
            <a:round/>
            <a:headEnd type="none" w="med" len="med"/>
            <a:tailEnd type="triangle" w="med" len="med"/>
          </a:ln>
          <a:effectLst/>
        </p:spPr>
        <p:txBody>
          <a:bodyPr vert="horz" wrap="none" lIns="0" tIns="0" rIns="0" bIns="0" numCol="1" rtlCol="0" anchor="ctr" anchorCtr="0" compatLnSpc="1">
            <a:prstTxWarp prst="textNoShape">
              <a:avLst/>
            </a:prstTxWarp>
          </a:bodyPr>
          <a:lstStyle/>
          <a:p>
            <a:pPr marL="0" marR="0" indent="0" algn="ctr" defTabSz="638326" rtl="0" eaLnBrk="1" fontAlgn="base" latinLnBrk="0" hangingPunct="1">
              <a:lnSpc>
                <a:spcPct val="100000"/>
              </a:lnSpc>
              <a:spcBef>
                <a:spcPct val="0"/>
              </a:spcBef>
              <a:spcAft>
                <a:spcPct val="0"/>
              </a:spcAft>
              <a:buClrTx/>
              <a:buSzTx/>
              <a:buFontTx/>
              <a:buNone/>
              <a:tabLst/>
            </a:pPr>
            <a:endParaRPr kumimoji="0" lang="nb-NO" sz="1026" b="0" i="0" u="none" strike="noStrike" cap="none" normalizeH="0" baseline="0">
              <a:ln>
                <a:noFill/>
              </a:ln>
              <a:solidFill>
                <a:schemeClr val="tx1"/>
              </a:solidFill>
              <a:effectLst/>
              <a:latin typeface="Arial" charset="0"/>
            </a:endParaRPr>
          </a:p>
        </p:txBody>
      </p:sp>
      <p:sp>
        <p:nvSpPr>
          <p:cNvPr id="12" name="Rectangle 11"/>
          <p:cNvSpPr/>
          <p:nvPr userDrawn="1"/>
        </p:nvSpPr>
        <p:spPr>
          <a:xfrm>
            <a:off x="4372023" y="1766426"/>
            <a:ext cx="6189429" cy="1158779"/>
          </a:xfrm>
          <a:prstGeom prst="rect">
            <a:avLst/>
          </a:prstGeom>
        </p:spPr>
        <p:txBody>
          <a:bodyPr wrap="square">
            <a:spAutoFit/>
          </a:bodyPr>
          <a:lstStyle/>
          <a:p>
            <a:pPr marL="245354" indent="-245354" algn="l" defTabSz="586405" fontAlgn="base">
              <a:spcBef>
                <a:spcPct val="0"/>
              </a:spcBef>
              <a:spcAft>
                <a:spcPct val="0"/>
              </a:spcAft>
              <a:buClr>
                <a:srgbClr val="846094"/>
              </a:buClr>
              <a:buFont typeface="Arial" pitchFamily="34" charset="0"/>
              <a:buNone/>
            </a:pPr>
            <a:r>
              <a:rPr lang="en-US" sz="770" b="0" dirty="0">
                <a:solidFill>
                  <a:srgbClr val="FFD400"/>
                </a:solidFill>
                <a:latin typeface="EYInterstate" panose="02000503020000020004" pitchFamily="2" charset="0"/>
              </a:rPr>
              <a:t>1</a:t>
            </a:r>
            <a:r>
              <a:rPr lang="en-US" sz="770" b="0" dirty="0">
                <a:solidFill>
                  <a:srgbClr val="FFFFFF"/>
                </a:solidFill>
                <a:latin typeface="EYInterstate" panose="02000503020000020004" pitchFamily="2" charset="0"/>
              </a:rPr>
              <a:t>	EY services</a:t>
            </a:r>
          </a:p>
          <a:p>
            <a:pPr marL="245354" indent="-245354" algn="l" defTabSz="586405" fontAlgn="base">
              <a:spcBef>
                <a:spcPct val="0"/>
              </a:spcBef>
              <a:spcAft>
                <a:spcPct val="0"/>
              </a:spcAft>
              <a:buClr>
                <a:srgbClr val="846094"/>
              </a:buClr>
              <a:buFont typeface="Arial" pitchFamily="34" charset="0"/>
              <a:buNone/>
            </a:pPr>
            <a:r>
              <a:rPr lang="en-US" sz="770" b="0" dirty="0">
                <a:solidFill>
                  <a:srgbClr val="FFD400"/>
                </a:solidFill>
                <a:latin typeface="EYInterstate" panose="02000503020000020004" pitchFamily="2" charset="0"/>
              </a:rPr>
              <a:t>2</a:t>
            </a:r>
            <a:r>
              <a:rPr lang="en-US" sz="770" b="0" dirty="0">
                <a:solidFill>
                  <a:srgbClr val="FFFFFF"/>
                </a:solidFill>
                <a:latin typeface="EYInterstate" panose="02000503020000020004" pitchFamily="2" charset="0"/>
              </a:rPr>
              <a:t>	Our understanding</a:t>
            </a:r>
            <a:r>
              <a:rPr lang="en-US" sz="770" b="0" baseline="0" dirty="0">
                <a:solidFill>
                  <a:srgbClr val="FFFFFF"/>
                </a:solidFill>
                <a:latin typeface="EYInterstate" panose="02000503020000020004" pitchFamily="2" charset="0"/>
              </a:rPr>
              <a:t> of NEXT Biometrics</a:t>
            </a:r>
            <a:endParaRPr lang="en-US" sz="770" b="0" dirty="0">
              <a:solidFill>
                <a:srgbClr val="FFFFFF"/>
              </a:solidFill>
              <a:latin typeface="EYInterstate" panose="02000503020000020004" pitchFamily="2" charset="0"/>
            </a:endParaRPr>
          </a:p>
          <a:p>
            <a:pPr marL="245354" indent="-245354" algn="l" defTabSz="586405" fontAlgn="base">
              <a:spcBef>
                <a:spcPct val="0"/>
              </a:spcBef>
              <a:spcAft>
                <a:spcPct val="0"/>
              </a:spcAft>
              <a:buClr>
                <a:srgbClr val="846094"/>
              </a:buClr>
              <a:buFont typeface="Arial" pitchFamily="34" charset="0"/>
              <a:buNone/>
            </a:pPr>
            <a:r>
              <a:rPr lang="en-US" sz="770" b="0" dirty="0">
                <a:solidFill>
                  <a:srgbClr val="FFD400"/>
                </a:solidFill>
                <a:latin typeface="EYInterstate" panose="02000503020000020004" pitchFamily="2" charset="0"/>
              </a:rPr>
              <a:t>3</a:t>
            </a:r>
            <a:r>
              <a:rPr lang="en-US" sz="770" b="0" dirty="0">
                <a:solidFill>
                  <a:srgbClr val="FFE600"/>
                </a:solidFill>
                <a:latin typeface="EYInterstate" panose="02000503020000020004" pitchFamily="2" charset="0"/>
              </a:rPr>
              <a:t>	</a:t>
            </a:r>
            <a:r>
              <a:rPr lang="en-US" sz="770" b="0" dirty="0">
                <a:solidFill>
                  <a:srgbClr val="FFFFFF"/>
                </a:solidFill>
                <a:latin typeface="EYInterstate" panose="02000503020000020004" pitchFamily="2" charset="0"/>
              </a:rPr>
              <a:t>Fees</a:t>
            </a:r>
            <a:r>
              <a:rPr lang="en-US" sz="770" b="0" baseline="0" dirty="0">
                <a:solidFill>
                  <a:srgbClr val="FFFFFF"/>
                </a:solidFill>
                <a:latin typeface="EYInterstate" panose="02000503020000020004" pitchFamily="2" charset="0"/>
              </a:rPr>
              <a:t> and scope</a:t>
            </a:r>
            <a:endParaRPr lang="en-US" sz="770" b="0" dirty="0">
              <a:solidFill>
                <a:srgbClr val="FFFFFF"/>
              </a:solidFill>
              <a:latin typeface="EYInterstate" panose="02000503020000020004" pitchFamily="2" charset="0"/>
            </a:endParaRPr>
          </a:p>
          <a:p>
            <a:pPr marL="245354" indent="-245354" algn="l" defTabSz="586405" fontAlgn="base">
              <a:spcBef>
                <a:spcPct val="0"/>
              </a:spcBef>
              <a:spcAft>
                <a:spcPct val="0"/>
              </a:spcAft>
              <a:buClr>
                <a:srgbClr val="846094"/>
              </a:buClr>
              <a:buFont typeface="Arial" pitchFamily="34" charset="0"/>
              <a:buNone/>
            </a:pPr>
            <a:endParaRPr lang="en-US" sz="770" b="0" dirty="0">
              <a:solidFill>
                <a:srgbClr val="FFFFFF"/>
              </a:solidFill>
              <a:latin typeface="EYInterstate" panose="02000503020000020004" pitchFamily="2" charset="0"/>
            </a:endParaRPr>
          </a:p>
          <a:p>
            <a:pPr marL="245354" indent="-245354" algn="l" defTabSz="586405" fontAlgn="base">
              <a:spcBef>
                <a:spcPct val="0"/>
              </a:spcBef>
              <a:spcAft>
                <a:spcPct val="0"/>
              </a:spcAft>
              <a:buClr>
                <a:srgbClr val="846094"/>
              </a:buClr>
              <a:buFont typeface="Arial" pitchFamily="34" charset="0"/>
              <a:buNone/>
            </a:pPr>
            <a:endParaRPr lang="en-US" sz="770" b="0" dirty="0">
              <a:solidFill>
                <a:srgbClr val="FFFFFF"/>
              </a:solidFill>
              <a:latin typeface="EYInterstate" panose="02000503020000020004" pitchFamily="2" charset="0"/>
            </a:endParaRPr>
          </a:p>
          <a:p>
            <a:pPr marL="245354" indent="-245354" algn="l" defTabSz="586405" fontAlgn="base">
              <a:spcBef>
                <a:spcPct val="0"/>
              </a:spcBef>
              <a:spcAft>
                <a:spcPct val="0"/>
              </a:spcAft>
              <a:buClr>
                <a:srgbClr val="846094"/>
              </a:buClr>
              <a:buFont typeface="Arial" pitchFamily="34" charset="0"/>
              <a:buNone/>
            </a:pPr>
            <a:r>
              <a:rPr lang="nb-NO" sz="770" b="0" dirty="0" err="1">
                <a:solidFill>
                  <a:srgbClr val="FFD400"/>
                </a:solidFill>
                <a:latin typeface="EYInterstate" panose="02000503020000020004" pitchFamily="2" charset="0"/>
              </a:rPr>
              <a:t>Appendix</a:t>
            </a:r>
            <a:endParaRPr lang="en-US" sz="770" b="0" dirty="0">
              <a:solidFill>
                <a:srgbClr val="FFD400"/>
              </a:solidFill>
              <a:latin typeface="EYInterstate" panose="02000503020000020004" pitchFamily="2" charset="0"/>
            </a:endParaRPr>
          </a:p>
          <a:p>
            <a:pPr marL="245354" indent="-245354" algn="l" defTabSz="586405" fontAlgn="base">
              <a:spcBef>
                <a:spcPct val="0"/>
              </a:spcBef>
              <a:spcAft>
                <a:spcPct val="0"/>
              </a:spcAft>
              <a:buClr>
                <a:srgbClr val="846094"/>
              </a:buClr>
            </a:pPr>
            <a:r>
              <a:rPr lang="en-US" sz="770" b="0" dirty="0">
                <a:solidFill>
                  <a:srgbClr val="FFD400"/>
                </a:solidFill>
                <a:latin typeface="EYInterstate" panose="02000503020000020004" pitchFamily="2" charset="0"/>
              </a:rPr>
              <a:t>A</a:t>
            </a:r>
            <a:r>
              <a:rPr lang="en-US" sz="770" b="0" dirty="0">
                <a:solidFill>
                  <a:srgbClr val="FFFFFF"/>
                </a:solidFill>
                <a:latin typeface="EYInterstate" panose="02000503020000020004" pitchFamily="2" charset="0"/>
              </a:rPr>
              <a:t>	CVs</a:t>
            </a:r>
          </a:p>
          <a:p>
            <a:pPr marL="245354" indent="-245354" algn="l" defTabSz="586405" fontAlgn="base">
              <a:spcBef>
                <a:spcPct val="0"/>
              </a:spcBef>
              <a:spcAft>
                <a:spcPct val="0"/>
              </a:spcAft>
              <a:buClr>
                <a:srgbClr val="846094"/>
              </a:buClr>
            </a:pPr>
            <a:r>
              <a:rPr lang="en-US" sz="770" b="0" dirty="0">
                <a:solidFill>
                  <a:srgbClr val="FFD400"/>
                </a:solidFill>
                <a:latin typeface="EYInterstate" panose="02000503020000020004" pitchFamily="2" charset="0"/>
              </a:rPr>
              <a:t>B</a:t>
            </a:r>
            <a:r>
              <a:rPr lang="en-US" sz="770" b="0" dirty="0">
                <a:solidFill>
                  <a:srgbClr val="FFFFFF"/>
                </a:solidFill>
                <a:latin typeface="EYInterstate" panose="02000503020000020004" pitchFamily="2" charset="0"/>
              </a:rPr>
              <a:t>	About EY</a:t>
            </a:r>
          </a:p>
          <a:p>
            <a:pPr marL="245354" marR="0" indent="-245354" algn="l" defTabSz="586405" rtl="0" eaLnBrk="1" fontAlgn="base" latinLnBrk="0" hangingPunct="1">
              <a:lnSpc>
                <a:spcPct val="100000"/>
              </a:lnSpc>
              <a:spcBef>
                <a:spcPct val="0"/>
              </a:spcBef>
              <a:spcAft>
                <a:spcPct val="0"/>
              </a:spcAft>
              <a:buClr>
                <a:srgbClr val="846094"/>
              </a:buClr>
              <a:buSzTx/>
              <a:buFontTx/>
              <a:buNone/>
              <a:tabLst/>
              <a:defRPr/>
            </a:pPr>
            <a:endParaRPr lang="en-US" sz="770" b="0" dirty="0">
              <a:solidFill>
                <a:srgbClr val="FFFFFF"/>
              </a:solidFill>
              <a:latin typeface="EYInterstate" panose="02000503020000020004" pitchFamily="2" charset="0"/>
            </a:endParaRPr>
          </a:p>
        </p:txBody>
      </p:sp>
      <p:sp>
        <p:nvSpPr>
          <p:cNvPr id="14" name="Rectangle 13"/>
          <p:cNvSpPr/>
          <p:nvPr userDrawn="1"/>
        </p:nvSpPr>
        <p:spPr>
          <a:xfrm rot="16200000">
            <a:off x="661580" y="3229187"/>
            <a:ext cx="4294394" cy="1276632"/>
          </a:xfrm>
          <a:prstGeom prst="rect">
            <a:avLst/>
          </a:prstGeom>
        </p:spPr>
        <p:txBody>
          <a:bodyPr wrap="square">
            <a:spAutoFit/>
          </a:bodyPr>
          <a:lstStyle/>
          <a:p>
            <a:pPr algn="r" defTabSz="586405" fontAlgn="base">
              <a:spcBef>
                <a:spcPts val="385"/>
              </a:spcBef>
              <a:spcAft>
                <a:spcPts val="385"/>
              </a:spcAft>
              <a:tabLst>
                <a:tab pos="2638821" algn="r"/>
              </a:tabLst>
            </a:pPr>
            <a:r>
              <a:rPr lang="en-US" sz="7696" dirty="0">
                <a:solidFill>
                  <a:srgbClr val="FFD400"/>
                </a:solidFill>
                <a:latin typeface="EYInterstate" panose="02000503020000020004" pitchFamily="2" charset="0"/>
              </a:rPr>
              <a:t>Content</a:t>
            </a:r>
          </a:p>
        </p:txBody>
      </p:sp>
    </p:spTree>
    <p:extLst>
      <p:ext uri="{BB962C8B-B14F-4D97-AF65-F5344CB8AC3E}">
        <p14:creationId xmlns:p14="http://schemas.microsoft.com/office/powerpoint/2010/main" val="374606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ETSC PIN Talk</a:t>
            </a:r>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b-NO" dirty="0"/>
          </a:p>
        </p:txBody>
      </p:sp>
      <p:sp>
        <p:nvSpPr>
          <p:cNvPr id="3" name="Content Placeholder 2"/>
          <p:cNvSpPr>
            <a:spLocks noGrp="1"/>
          </p:cNvSpPr>
          <p:nvPr>
            <p:ph idx="1"/>
          </p:nvPr>
        </p:nvSpPr>
        <p:spPr/>
        <p:txBody>
          <a:bodyPr/>
          <a:lstStyle>
            <a:lvl1pPr>
              <a:defRPr sz="577"/>
            </a:lvl1pPr>
            <a:lvl2pPr>
              <a:defRPr sz="577"/>
            </a:lvl2pPr>
            <a:lvl3pPr>
              <a:defRPr sz="577"/>
            </a:lvl3pPr>
            <a:lvl4pPr>
              <a:defRPr sz="577"/>
            </a:lvl4pPr>
            <a:lvl5pPr>
              <a:defRPr sz="5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10"/>
          </p:nvPr>
        </p:nvSpPr>
        <p:spPr/>
        <p:txBody>
          <a:bodyPr/>
          <a:lstStyle>
            <a:lvl1pPr>
              <a:defRPr/>
            </a:lvl1pPr>
          </a:lstStyle>
          <a:p>
            <a:r>
              <a:rPr lang="en-GB"/>
              <a:t>11.09.2024</a:t>
            </a:r>
            <a:endParaRPr lang="nb-NO"/>
          </a:p>
        </p:txBody>
      </p:sp>
      <p:sp>
        <p:nvSpPr>
          <p:cNvPr id="5" name="Footer Placeholder 4"/>
          <p:cNvSpPr>
            <a:spLocks noGrp="1"/>
          </p:cNvSpPr>
          <p:nvPr>
            <p:ph type="ftr" sz="quarter" idx="11"/>
          </p:nvPr>
        </p:nvSpPr>
        <p:spPr/>
        <p:txBody>
          <a:bodyPr/>
          <a:lstStyle>
            <a:lvl1pPr>
              <a:defRPr/>
            </a:lvl1pPr>
          </a:lstStyle>
          <a:p>
            <a:r>
              <a:rPr lang="nb-NO"/>
              <a:t>ETSC PIN Talk</a:t>
            </a:r>
          </a:p>
        </p:txBody>
      </p:sp>
      <p:sp>
        <p:nvSpPr>
          <p:cNvPr id="6" name="Slide Number Placeholder 5"/>
          <p:cNvSpPr>
            <a:spLocks noGrp="1"/>
          </p:cNvSpPr>
          <p:nvPr>
            <p:ph type="sldNum" sz="quarter" idx="12"/>
          </p:nvPr>
        </p:nvSpPr>
        <p:spPr/>
        <p:txBody>
          <a:bodyPr/>
          <a:lstStyle>
            <a:lvl1pPr>
              <a:defRPr/>
            </a:lvl1pPr>
          </a:lstStyle>
          <a:p>
            <a:r>
              <a:rPr lang="nb-NO" dirty="0"/>
              <a:t>Page </a:t>
            </a:r>
            <a:fld id="{86B24CE4-C943-4403-BB8E-27A940AFBD6B}" type="slidenum">
              <a:rPr lang="nb-NO" smtClean="0"/>
              <a:pPr/>
              <a:t>‹#›</a:t>
            </a:fld>
            <a:endParaRPr lang="nb-NO" dirty="0"/>
          </a:p>
        </p:txBody>
      </p:sp>
    </p:spTree>
    <p:extLst>
      <p:ext uri="{BB962C8B-B14F-4D97-AF65-F5344CB8AC3E}">
        <p14:creationId xmlns:p14="http://schemas.microsoft.com/office/powerpoint/2010/main" val="32151638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Mixed text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b-NO" dirty="0"/>
          </a:p>
        </p:txBody>
      </p:sp>
      <p:sp>
        <p:nvSpPr>
          <p:cNvPr id="3" name="Content Placeholder 2"/>
          <p:cNvSpPr>
            <a:spLocks noGrp="1"/>
          </p:cNvSpPr>
          <p:nvPr>
            <p:ph idx="1"/>
          </p:nvPr>
        </p:nvSpPr>
        <p:spPr>
          <a:xfrm>
            <a:off x="606659" y="1413139"/>
            <a:ext cx="3515511" cy="4519398"/>
          </a:xfrm>
        </p:spPr>
        <p:txBody>
          <a:bodyPr/>
          <a:lstStyle>
            <a:lvl1pPr marL="0" indent="0">
              <a:buNone/>
              <a:defRPr sz="577"/>
            </a:lvl1pPr>
            <a:lvl2pPr marL="233137" indent="-232119">
              <a:buFont typeface="Arial" pitchFamily="34" charset="0"/>
              <a:buChar char="►"/>
              <a:defRPr sz="577"/>
            </a:lvl2pPr>
            <a:lvl3pPr marL="456093" indent="-231101">
              <a:buFont typeface="Arial" pitchFamily="34" charset="0"/>
              <a:buChar char="▬"/>
              <a:defRPr sz="577"/>
            </a:lvl3pPr>
            <a:lvl4pPr marL="689229" indent="-232119">
              <a:buFont typeface="Arial" pitchFamily="34" charset="0"/>
              <a:buChar char="►"/>
              <a:defRPr sz="577"/>
            </a:lvl4pPr>
            <a:lvl5pPr marL="922366" indent="-249426">
              <a:buFont typeface="Arial" pitchFamily="34" charset="0"/>
              <a:buChar char="▬"/>
              <a:defRPr sz="5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Date Placeholder 3"/>
          <p:cNvSpPr>
            <a:spLocks noGrp="1"/>
          </p:cNvSpPr>
          <p:nvPr>
            <p:ph type="dt" sz="half" idx="10"/>
          </p:nvPr>
        </p:nvSpPr>
        <p:spPr/>
        <p:txBody>
          <a:bodyPr/>
          <a:lstStyle>
            <a:lvl1pPr>
              <a:defRPr/>
            </a:lvl1pPr>
          </a:lstStyle>
          <a:p>
            <a:r>
              <a:rPr lang="en-GB"/>
              <a:t>11.09.2024</a:t>
            </a:r>
            <a:endParaRPr lang="nb-NO"/>
          </a:p>
        </p:txBody>
      </p:sp>
      <p:sp>
        <p:nvSpPr>
          <p:cNvPr id="5" name="Footer Placeholder 4"/>
          <p:cNvSpPr>
            <a:spLocks noGrp="1"/>
          </p:cNvSpPr>
          <p:nvPr>
            <p:ph type="ftr" sz="quarter" idx="11"/>
          </p:nvPr>
        </p:nvSpPr>
        <p:spPr/>
        <p:txBody>
          <a:bodyPr/>
          <a:lstStyle>
            <a:lvl1pPr>
              <a:defRPr/>
            </a:lvl1pPr>
          </a:lstStyle>
          <a:p>
            <a:r>
              <a:rPr lang="nb-NO"/>
              <a:t>ETSC PIN Talk</a:t>
            </a:r>
          </a:p>
        </p:txBody>
      </p:sp>
      <p:sp>
        <p:nvSpPr>
          <p:cNvPr id="6" name="Slide Number Placeholder 5"/>
          <p:cNvSpPr>
            <a:spLocks noGrp="1"/>
          </p:cNvSpPr>
          <p:nvPr>
            <p:ph type="sldNum" sz="quarter" idx="12"/>
          </p:nvPr>
        </p:nvSpPr>
        <p:spPr/>
        <p:txBody>
          <a:bodyPr/>
          <a:lstStyle>
            <a:lvl1pPr>
              <a:defRPr/>
            </a:lvl1pPr>
          </a:lstStyle>
          <a:p>
            <a:r>
              <a:rPr lang="nb-NO" dirty="0"/>
              <a:t>Page </a:t>
            </a:r>
            <a:fld id="{86B24CE4-C943-4403-BB8E-27A940AFBD6B}" type="slidenum">
              <a:rPr lang="nb-NO" smtClean="0"/>
              <a:pPr/>
              <a:t>‹#›</a:t>
            </a:fld>
            <a:endParaRPr lang="nb-NO" dirty="0"/>
          </a:p>
        </p:txBody>
      </p:sp>
      <p:sp>
        <p:nvSpPr>
          <p:cNvPr id="7" name="Content Placeholder 2"/>
          <p:cNvSpPr>
            <a:spLocks noGrp="1"/>
          </p:cNvSpPr>
          <p:nvPr>
            <p:ph idx="13"/>
          </p:nvPr>
        </p:nvSpPr>
        <p:spPr>
          <a:xfrm>
            <a:off x="8118470" y="1413139"/>
            <a:ext cx="3515511" cy="4519398"/>
          </a:xfrm>
        </p:spPr>
        <p:txBody>
          <a:bodyPr/>
          <a:lstStyle>
            <a:lvl1pPr marL="0" indent="0">
              <a:buNone/>
              <a:defRPr sz="577"/>
            </a:lvl1pPr>
            <a:lvl2pPr marL="233137" indent="-232119">
              <a:buFont typeface="Arial" pitchFamily="34" charset="0"/>
              <a:buChar char="►"/>
              <a:defRPr sz="577"/>
            </a:lvl2pPr>
            <a:lvl3pPr marL="456093" indent="-231101">
              <a:buFont typeface="Arial" pitchFamily="34" charset="0"/>
              <a:buChar char="▬"/>
              <a:defRPr sz="577"/>
            </a:lvl3pPr>
            <a:lvl4pPr marL="689229" indent="-232119">
              <a:buFont typeface="Arial" pitchFamily="34" charset="0"/>
              <a:buChar char="►"/>
              <a:defRPr sz="577"/>
            </a:lvl4pPr>
            <a:lvl5pPr marL="922366" indent="-249426">
              <a:buFont typeface="Arial" pitchFamily="34" charset="0"/>
              <a:buChar char="▬"/>
              <a:defRPr sz="5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8" name="Content Placeholder 2"/>
          <p:cNvSpPr>
            <a:spLocks noGrp="1"/>
          </p:cNvSpPr>
          <p:nvPr>
            <p:ph idx="14"/>
          </p:nvPr>
        </p:nvSpPr>
        <p:spPr>
          <a:xfrm>
            <a:off x="4371195" y="1413139"/>
            <a:ext cx="3515511" cy="4519398"/>
          </a:xfrm>
        </p:spPr>
        <p:txBody>
          <a:bodyPr/>
          <a:lstStyle>
            <a:lvl1pPr marL="0" indent="0">
              <a:buNone/>
              <a:defRPr sz="577"/>
            </a:lvl1pPr>
            <a:lvl2pPr marL="233137" indent="-232119">
              <a:buFont typeface="Arial" pitchFamily="34" charset="0"/>
              <a:buChar char="►"/>
              <a:defRPr sz="577"/>
            </a:lvl2pPr>
            <a:lvl3pPr marL="456093" indent="-231101">
              <a:buFont typeface="Arial" pitchFamily="34" charset="0"/>
              <a:buChar char="▬"/>
              <a:defRPr sz="577"/>
            </a:lvl3pPr>
            <a:lvl4pPr marL="689229" indent="-232119">
              <a:buFont typeface="Arial" pitchFamily="34" charset="0"/>
              <a:buChar char="►"/>
              <a:defRPr sz="577"/>
            </a:lvl4pPr>
            <a:lvl5pPr marL="922366" indent="-249426">
              <a:buFont typeface="Arial" pitchFamily="34" charset="0"/>
              <a:buChar char="▬"/>
              <a:defRPr sz="57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20867463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nb-NO" dirty="0"/>
          </a:p>
        </p:txBody>
      </p:sp>
      <p:sp>
        <p:nvSpPr>
          <p:cNvPr id="3" name="Content Placeholder 2"/>
          <p:cNvSpPr>
            <a:spLocks noGrp="1"/>
          </p:cNvSpPr>
          <p:nvPr>
            <p:ph sz="half" idx="1"/>
          </p:nvPr>
        </p:nvSpPr>
        <p:spPr>
          <a:xfrm>
            <a:off x="606657" y="1443684"/>
            <a:ext cx="5372875" cy="4488855"/>
          </a:xfrm>
        </p:spPr>
        <p:txBody>
          <a:bodyPr/>
          <a:lstStyle>
            <a:lvl1pPr>
              <a:defRPr sz="577"/>
            </a:lvl1pPr>
            <a:lvl2pPr>
              <a:defRPr sz="577"/>
            </a:lvl2pPr>
            <a:lvl3pPr>
              <a:defRPr sz="577"/>
            </a:lvl3pPr>
            <a:lvl4pPr>
              <a:defRPr sz="577"/>
            </a:lvl4pPr>
            <a:lvl5pPr>
              <a:defRPr sz="577"/>
            </a:lvl5pPr>
            <a:lvl6pPr>
              <a:defRPr sz="1154"/>
            </a:lvl6pPr>
            <a:lvl7pPr>
              <a:defRPr sz="1154"/>
            </a:lvl7pPr>
            <a:lvl8pPr>
              <a:defRPr sz="1154"/>
            </a:lvl8pPr>
            <a:lvl9pPr>
              <a:defRPr sz="11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Date Placeholder 4"/>
          <p:cNvSpPr>
            <a:spLocks noGrp="1"/>
          </p:cNvSpPr>
          <p:nvPr>
            <p:ph type="dt" sz="half" idx="10"/>
          </p:nvPr>
        </p:nvSpPr>
        <p:spPr/>
        <p:txBody>
          <a:bodyPr/>
          <a:lstStyle>
            <a:lvl1pPr>
              <a:defRPr/>
            </a:lvl1pPr>
          </a:lstStyle>
          <a:p>
            <a:r>
              <a:rPr lang="en-GB"/>
              <a:t>11.09.2024</a:t>
            </a:r>
            <a:endParaRPr lang="nb-NO"/>
          </a:p>
        </p:txBody>
      </p:sp>
      <p:sp>
        <p:nvSpPr>
          <p:cNvPr id="6" name="Footer Placeholder 5"/>
          <p:cNvSpPr>
            <a:spLocks noGrp="1"/>
          </p:cNvSpPr>
          <p:nvPr>
            <p:ph type="ftr" sz="quarter" idx="11"/>
          </p:nvPr>
        </p:nvSpPr>
        <p:spPr/>
        <p:txBody>
          <a:bodyPr/>
          <a:lstStyle>
            <a:lvl1pPr>
              <a:defRPr/>
            </a:lvl1pPr>
          </a:lstStyle>
          <a:p>
            <a:r>
              <a:rPr lang="nb-NO"/>
              <a:t>ETSC PIN Talk</a:t>
            </a:r>
          </a:p>
        </p:txBody>
      </p:sp>
      <p:sp>
        <p:nvSpPr>
          <p:cNvPr id="7" name="Slide Number Placeholder 6"/>
          <p:cNvSpPr>
            <a:spLocks noGrp="1"/>
          </p:cNvSpPr>
          <p:nvPr>
            <p:ph type="sldNum" sz="quarter" idx="12"/>
          </p:nvPr>
        </p:nvSpPr>
        <p:spPr/>
        <p:txBody>
          <a:bodyPr/>
          <a:lstStyle>
            <a:lvl1pPr>
              <a:defRPr/>
            </a:lvl1pPr>
          </a:lstStyle>
          <a:p>
            <a:r>
              <a:rPr lang="nb-NO" dirty="0"/>
              <a:t>Page </a:t>
            </a:r>
            <a:fld id="{24675813-F070-4BDC-8CA8-DF25959D4E54}" type="slidenum">
              <a:rPr lang="nb-NO" smtClean="0"/>
              <a:pPr/>
              <a:t>‹#›</a:t>
            </a:fld>
            <a:endParaRPr lang="nb-NO" dirty="0"/>
          </a:p>
        </p:txBody>
      </p:sp>
      <p:sp>
        <p:nvSpPr>
          <p:cNvPr id="8" name="Content Placeholder 2"/>
          <p:cNvSpPr>
            <a:spLocks noGrp="1"/>
          </p:cNvSpPr>
          <p:nvPr>
            <p:ph sz="half" idx="13"/>
          </p:nvPr>
        </p:nvSpPr>
        <p:spPr>
          <a:xfrm>
            <a:off x="6209909" y="1443684"/>
            <a:ext cx="5419283" cy="4488855"/>
          </a:xfrm>
        </p:spPr>
        <p:txBody>
          <a:bodyPr/>
          <a:lstStyle>
            <a:lvl1pPr>
              <a:defRPr sz="577"/>
            </a:lvl1pPr>
            <a:lvl2pPr>
              <a:defRPr sz="577"/>
            </a:lvl2pPr>
            <a:lvl3pPr>
              <a:defRPr sz="577"/>
            </a:lvl3pPr>
            <a:lvl4pPr>
              <a:defRPr sz="577"/>
            </a:lvl4pPr>
            <a:lvl5pPr>
              <a:defRPr sz="577"/>
            </a:lvl5pPr>
            <a:lvl6pPr>
              <a:defRPr sz="1154"/>
            </a:lvl6pPr>
            <a:lvl7pPr>
              <a:defRPr sz="1154"/>
            </a:lvl7pPr>
            <a:lvl8pPr>
              <a:defRPr sz="1154"/>
            </a:lvl8pPr>
            <a:lvl9pPr>
              <a:defRPr sz="11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8560907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vl1pPr>
          </a:lstStyle>
          <a:p>
            <a:r>
              <a:rPr lang="en-GB"/>
              <a:t>11.09.2024</a:t>
            </a:r>
            <a:endParaRPr lang="nb-NO"/>
          </a:p>
        </p:txBody>
      </p:sp>
      <p:sp>
        <p:nvSpPr>
          <p:cNvPr id="8" name="Footer Placeholder 7"/>
          <p:cNvSpPr>
            <a:spLocks noGrp="1"/>
          </p:cNvSpPr>
          <p:nvPr>
            <p:ph type="ftr" sz="quarter" idx="11"/>
          </p:nvPr>
        </p:nvSpPr>
        <p:spPr/>
        <p:txBody>
          <a:bodyPr/>
          <a:lstStyle>
            <a:lvl1pPr>
              <a:defRPr/>
            </a:lvl1pPr>
          </a:lstStyle>
          <a:p>
            <a:r>
              <a:rPr lang="nb-NO"/>
              <a:t>ETSC PIN Talk</a:t>
            </a:r>
          </a:p>
        </p:txBody>
      </p:sp>
      <p:sp>
        <p:nvSpPr>
          <p:cNvPr id="9" name="Slide Number Placeholder 8"/>
          <p:cNvSpPr>
            <a:spLocks noGrp="1"/>
          </p:cNvSpPr>
          <p:nvPr>
            <p:ph type="sldNum" sz="quarter" idx="12"/>
          </p:nvPr>
        </p:nvSpPr>
        <p:spPr/>
        <p:txBody>
          <a:bodyPr/>
          <a:lstStyle>
            <a:lvl1pPr>
              <a:defRPr/>
            </a:lvl1pPr>
          </a:lstStyle>
          <a:p>
            <a:r>
              <a:rPr lang="nb-NO" dirty="0"/>
              <a:t>Page </a:t>
            </a:r>
            <a:fld id="{C9B6110A-3D05-4E0D-BEE2-62FA58C746FE}" type="slidenum">
              <a:rPr lang="nb-NO" smtClean="0"/>
              <a:pPr/>
              <a:t>‹#›</a:t>
            </a:fld>
            <a:endParaRPr lang="nb-NO" dirty="0"/>
          </a:p>
        </p:txBody>
      </p:sp>
      <p:sp>
        <p:nvSpPr>
          <p:cNvPr id="3" name="Rectangle 2"/>
          <p:cNvSpPr/>
          <p:nvPr userDrawn="1"/>
        </p:nvSpPr>
        <p:spPr bwMode="auto">
          <a:xfrm>
            <a:off x="637375" y="981414"/>
            <a:ext cx="10996604" cy="138543"/>
          </a:xfrm>
          <a:prstGeom prst="rect">
            <a:avLst/>
          </a:prstGeom>
          <a:solidFill>
            <a:schemeClr val="bg1"/>
          </a:solidFill>
          <a:ln w="9525" cap="flat" cmpd="sng" algn="ctr">
            <a:noFill/>
            <a:prstDash val="solid"/>
            <a:round/>
            <a:headEnd type="none" w="med" len="med"/>
            <a:tailEnd type="triangle" w="med" len="med"/>
          </a:ln>
          <a:effectLst/>
        </p:spPr>
        <p:txBody>
          <a:bodyPr vert="horz" wrap="none" lIns="0" tIns="0" rIns="0" bIns="0" numCol="1" rtlCol="0" anchor="ctr" anchorCtr="0" compatLnSpc="1">
            <a:prstTxWarp prst="textNoShape">
              <a:avLst/>
            </a:prstTxWarp>
          </a:bodyPr>
          <a:lstStyle/>
          <a:p>
            <a:pPr marL="0" marR="0" indent="0" algn="ctr" defTabSz="638326" rtl="0" eaLnBrk="1" fontAlgn="base" latinLnBrk="0" hangingPunct="1">
              <a:lnSpc>
                <a:spcPct val="100000"/>
              </a:lnSpc>
              <a:spcBef>
                <a:spcPct val="0"/>
              </a:spcBef>
              <a:spcAft>
                <a:spcPct val="0"/>
              </a:spcAft>
              <a:buClrTx/>
              <a:buSzTx/>
              <a:buFontTx/>
              <a:buNone/>
              <a:tabLst/>
            </a:pPr>
            <a:endParaRPr kumimoji="0" lang="nb-NO" sz="1026"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17541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bwMode="auto">
          <a:xfrm>
            <a:off x="1" y="0"/>
            <a:ext cx="12192000" cy="6858000"/>
          </a:xfrm>
          <a:prstGeom prst="rect">
            <a:avLst/>
          </a:prstGeom>
          <a:solidFill>
            <a:schemeClr val="bg1"/>
          </a:solidFill>
          <a:ln w="9525" cap="flat" cmpd="sng" algn="ctr">
            <a:noFill/>
            <a:prstDash val="solid"/>
            <a:round/>
            <a:headEnd type="none" w="med" len="med"/>
            <a:tailEnd type="triangle" w="med" len="med"/>
          </a:ln>
          <a:effectLst/>
        </p:spPr>
        <p:txBody>
          <a:bodyPr vert="horz" wrap="none" lIns="0" tIns="0" rIns="0" bIns="0" numCol="1" rtlCol="0" anchor="ctr" anchorCtr="0" compatLnSpc="1">
            <a:prstTxWarp prst="textNoShape">
              <a:avLst/>
            </a:prstTxWarp>
          </a:bodyPr>
          <a:lstStyle/>
          <a:p>
            <a:pPr marL="0" marR="0" indent="0" algn="ctr" defTabSz="638326" rtl="0" eaLnBrk="1" fontAlgn="base" latinLnBrk="0" hangingPunct="1">
              <a:lnSpc>
                <a:spcPct val="100000"/>
              </a:lnSpc>
              <a:spcBef>
                <a:spcPct val="0"/>
              </a:spcBef>
              <a:spcAft>
                <a:spcPct val="0"/>
              </a:spcAft>
              <a:buClrTx/>
              <a:buSzTx/>
              <a:buFontTx/>
              <a:buNone/>
              <a:tabLst/>
            </a:pPr>
            <a:endParaRPr kumimoji="0" lang="nb-NO" sz="1026" b="0" i="0" u="none" strike="noStrike" cap="none" normalizeH="0" baseline="0">
              <a:ln>
                <a:noFill/>
              </a:ln>
              <a:solidFill>
                <a:schemeClr val="tx1"/>
              </a:solidFill>
              <a:effectLst/>
              <a:latin typeface="Arial" charset="0"/>
            </a:endParaRPr>
          </a:p>
        </p:txBody>
      </p:sp>
      <p:sp>
        <p:nvSpPr>
          <p:cNvPr id="7" name="TextBox 6"/>
          <p:cNvSpPr txBox="1"/>
          <p:nvPr userDrawn="1"/>
        </p:nvSpPr>
        <p:spPr>
          <a:xfrm>
            <a:off x="637375" y="519604"/>
            <a:ext cx="5518780" cy="1335622"/>
          </a:xfrm>
          <a:prstGeom prst="rect">
            <a:avLst/>
          </a:prstGeom>
          <a:noFill/>
        </p:spPr>
        <p:txBody>
          <a:bodyPr wrap="square" rtlCol="0">
            <a:spAutoFit/>
          </a:bodyPr>
          <a:lstStyle/>
          <a:p>
            <a:pPr algn="l"/>
            <a:r>
              <a:rPr lang="en-US" sz="577" b="1" kern="1200" dirty="0">
                <a:solidFill>
                  <a:schemeClr val="tx1"/>
                </a:solidFill>
                <a:effectLst/>
                <a:latin typeface="Arial" charset="0"/>
                <a:ea typeface="+mn-ea"/>
                <a:cs typeface="+mn-cs"/>
              </a:rPr>
              <a:t>EY</a:t>
            </a:r>
            <a:r>
              <a:rPr lang="en-US" sz="577" kern="1200" dirty="0">
                <a:solidFill>
                  <a:schemeClr val="tx1"/>
                </a:solidFill>
                <a:effectLst/>
                <a:latin typeface="Arial" charset="0"/>
                <a:ea typeface="+mn-ea"/>
                <a:cs typeface="+mn-cs"/>
              </a:rPr>
              <a:t> | Assurance | Tax | Transactions | Advisory</a:t>
            </a:r>
            <a:endParaRPr lang="nb-NO" sz="577" kern="1200" dirty="0">
              <a:solidFill>
                <a:schemeClr val="tx1"/>
              </a:solidFill>
              <a:effectLst/>
              <a:latin typeface="Arial" charset="0"/>
              <a:ea typeface="+mn-ea"/>
              <a:cs typeface="+mn-cs"/>
            </a:endParaRPr>
          </a:p>
          <a:p>
            <a:pPr algn="l"/>
            <a:r>
              <a:rPr lang="en-US" sz="577" kern="1200" dirty="0">
                <a:solidFill>
                  <a:schemeClr val="tx1"/>
                </a:solidFill>
                <a:effectLst/>
                <a:latin typeface="Arial" charset="0"/>
                <a:ea typeface="+mn-ea"/>
                <a:cs typeface="+mn-cs"/>
              </a:rPr>
              <a:t> </a:t>
            </a:r>
            <a:endParaRPr lang="nb-NO" sz="577" kern="1200" dirty="0">
              <a:solidFill>
                <a:schemeClr val="tx1"/>
              </a:solidFill>
              <a:effectLst/>
              <a:latin typeface="Arial" charset="0"/>
              <a:ea typeface="+mn-ea"/>
              <a:cs typeface="+mn-cs"/>
            </a:endParaRPr>
          </a:p>
          <a:p>
            <a:pPr algn="l"/>
            <a:r>
              <a:rPr lang="nb-NO" sz="577" b="1" kern="1200" dirty="0">
                <a:solidFill>
                  <a:schemeClr val="tx1"/>
                </a:solidFill>
                <a:effectLst/>
                <a:latin typeface="Arial" charset="0"/>
                <a:ea typeface="+mn-ea"/>
                <a:cs typeface="+mn-cs"/>
              </a:rPr>
              <a:t>Om EY</a:t>
            </a:r>
          </a:p>
          <a:p>
            <a:pPr algn="l"/>
            <a:r>
              <a:rPr lang="nb-NO" sz="577" kern="1200" dirty="0">
                <a:solidFill>
                  <a:schemeClr val="tx1"/>
                </a:solidFill>
                <a:effectLst/>
                <a:latin typeface="Arial" charset="0"/>
                <a:ea typeface="+mn-ea"/>
                <a:cs typeface="+mn-cs"/>
              </a:rPr>
              <a:t>EY er den mest globale organisasjonen innen revisjon, skatt og avgift, forretningsjus, transaksjoner og rådgivning. Med 175.000 ansatte i 150 land bidrar våre tjenester og vår kunnskap til å bygge tillit og skape bærekraftig vekst i finansmarkedene og i økonomier rundt om i verden. Vi vil at alt vi gjør skal bidra til at offentlige og private virksomheter fungerer bedre – for våre medarbeidere, kunder og samfunnet vi opererer i.</a:t>
            </a:r>
          </a:p>
          <a:p>
            <a:pPr algn="l"/>
            <a:endParaRPr lang="nb-NO" sz="577" kern="1200" dirty="0">
              <a:solidFill>
                <a:schemeClr val="tx1"/>
              </a:solidFill>
              <a:effectLst/>
              <a:latin typeface="Arial" charset="0"/>
              <a:ea typeface="+mn-ea"/>
              <a:cs typeface="+mn-cs"/>
            </a:endParaRPr>
          </a:p>
          <a:p>
            <a:pPr algn="l"/>
            <a:r>
              <a:rPr lang="nb-NO" sz="577" kern="1200" dirty="0">
                <a:solidFill>
                  <a:schemeClr val="tx1"/>
                </a:solidFill>
                <a:effectLst/>
                <a:latin typeface="Arial" charset="0"/>
                <a:ea typeface="+mn-ea"/>
                <a:cs typeface="+mn-cs"/>
              </a:rPr>
              <a:t>www.ey.no</a:t>
            </a:r>
          </a:p>
          <a:p>
            <a:pPr algn="l"/>
            <a:endParaRPr lang="nb-NO" sz="577" kern="1200" dirty="0">
              <a:solidFill>
                <a:schemeClr val="tx1"/>
              </a:solidFill>
              <a:effectLst/>
              <a:latin typeface="Arial" charset="0"/>
              <a:ea typeface="+mn-ea"/>
              <a:cs typeface="+mn-cs"/>
            </a:endParaRPr>
          </a:p>
          <a:p>
            <a:pPr algn="l"/>
            <a:r>
              <a:rPr lang="nb-NO" sz="577" kern="1200" dirty="0">
                <a:solidFill>
                  <a:schemeClr val="tx1"/>
                </a:solidFill>
                <a:effectLst/>
                <a:latin typeface="Arial" charset="0"/>
                <a:ea typeface="+mn-ea"/>
                <a:cs typeface="+mn-cs"/>
              </a:rPr>
              <a:t>Navnet EY kan representere den globale organisasjonen eller et eller flere av medlemsfirmaene i Ernst &amp; Young Global Limited, som hver er atskilte juridiske enheter. Ernst &amp; Young Global Limited, et britisk selskap med begrenset ansvar, yter ingen tjenester til kunder. www.ey.com</a:t>
            </a:r>
          </a:p>
          <a:p>
            <a:pPr algn="l"/>
            <a:endParaRPr lang="nb-NO" sz="577" kern="1200" dirty="0">
              <a:solidFill>
                <a:schemeClr val="tx1"/>
              </a:solidFill>
              <a:effectLst/>
              <a:latin typeface="Arial" charset="0"/>
              <a:ea typeface="+mn-ea"/>
              <a:cs typeface="+mn-cs"/>
            </a:endParaRPr>
          </a:p>
          <a:p>
            <a:pPr algn="l"/>
            <a:r>
              <a:rPr lang="en-US" sz="577" kern="1200" dirty="0">
                <a:solidFill>
                  <a:schemeClr val="tx1"/>
                </a:solidFill>
                <a:effectLst/>
                <a:latin typeface="Arial" charset="0"/>
                <a:ea typeface="+mn-ea"/>
                <a:cs typeface="+mn-cs"/>
              </a:rPr>
              <a:t>© 2014 Ernst &amp; Young AS</a:t>
            </a:r>
            <a:br>
              <a:rPr lang="en-US" sz="577" kern="1200" dirty="0">
                <a:solidFill>
                  <a:schemeClr val="tx1"/>
                </a:solidFill>
                <a:effectLst/>
                <a:latin typeface="Arial" charset="0"/>
                <a:ea typeface="+mn-ea"/>
                <a:cs typeface="+mn-cs"/>
              </a:rPr>
            </a:br>
            <a:r>
              <a:rPr lang="en-US" sz="577" kern="1200" dirty="0">
                <a:solidFill>
                  <a:schemeClr val="tx1"/>
                </a:solidFill>
                <a:effectLst/>
                <a:latin typeface="Arial" charset="0"/>
                <a:ea typeface="+mn-ea"/>
                <a:cs typeface="+mn-cs"/>
              </a:rPr>
              <a:t>All rights reserved</a:t>
            </a:r>
            <a:endParaRPr lang="nb-NO" sz="577"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4997899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bwMode="auto">
          <a:xfrm>
            <a:off x="1" y="0"/>
            <a:ext cx="12192000" cy="6858000"/>
          </a:xfrm>
          <a:prstGeom prst="rect">
            <a:avLst/>
          </a:prstGeom>
          <a:solidFill>
            <a:schemeClr val="bg1"/>
          </a:solidFill>
          <a:ln w="9525" cap="flat" cmpd="sng" algn="ctr">
            <a:noFill/>
            <a:prstDash val="solid"/>
            <a:round/>
            <a:headEnd type="none" w="med" len="med"/>
            <a:tailEnd type="triangle" w="med" len="med"/>
          </a:ln>
          <a:effectLst/>
        </p:spPr>
        <p:txBody>
          <a:bodyPr vert="horz" wrap="none" lIns="0" tIns="0" rIns="0" bIns="0" numCol="1" rtlCol="0" anchor="ctr" anchorCtr="0" compatLnSpc="1">
            <a:prstTxWarp prst="textNoShape">
              <a:avLst/>
            </a:prstTxWarp>
          </a:bodyPr>
          <a:lstStyle/>
          <a:p>
            <a:pPr marL="0" marR="0" indent="0" algn="ctr" defTabSz="638326" rtl="0" eaLnBrk="1" fontAlgn="base" latinLnBrk="0" hangingPunct="1">
              <a:lnSpc>
                <a:spcPct val="100000"/>
              </a:lnSpc>
              <a:spcBef>
                <a:spcPct val="0"/>
              </a:spcBef>
              <a:spcAft>
                <a:spcPct val="0"/>
              </a:spcAft>
              <a:buClrTx/>
              <a:buSzTx/>
              <a:buFontTx/>
              <a:buNone/>
              <a:tabLst/>
            </a:pPr>
            <a:endParaRPr kumimoji="0" lang="nb-NO" sz="1026" b="0" i="0" u="none" strike="noStrike" cap="none" normalizeH="0" baseline="0">
              <a:ln>
                <a:noFill/>
              </a:ln>
              <a:solidFill>
                <a:schemeClr val="tx1"/>
              </a:solidFill>
              <a:effectLst/>
              <a:latin typeface="Arial" charset="0"/>
            </a:endParaRPr>
          </a:p>
        </p:txBody>
      </p:sp>
      <p:sp>
        <p:nvSpPr>
          <p:cNvPr id="7" name="TextBox 6"/>
          <p:cNvSpPr txBox="1"/>
          <p:nvPr userDrawn="1"/>
        </p:nvSpPr>
        <p:spPr>
          <a:xfrm>
            <a:off x="637375" y="519605"/>
            <a:ext cx="4529763" cy="1335622"/>
          </a:xfrm>
          <a:prstGeom prst="rect">
            <a:avLst/>
          </a:prstGeom>
          <a:noFill/>
        </p:spPr>
        <p:txBody>
          <a:bodyPr wrap="square" rtlCol="0">
            <a:spAutoFit/>
          </a:bodyPr>
          <a:lstStyle/>
          <a:p>
            <a:pPr algn="l"/>
            <a:r>
              <a:rPr lang="en-US" sz="577" b="1" i="0" kern="1200" dirty="0">
                <a:solidFill>
                  <a:schemeClr val="tx1"/>
                </a:solidFill>
                <a:effectLst/>
                <a:latin typeface="Arial" charset="0"/>
                <a:ea typeface="+mn-ea"/>
                <a:cs typeface="+mn-cs"/>
              </a:rPr>
              <a:t>EY </a:t>
            </a:r>
            <a:r>
              <a:rPr lang="en-US" sz="577" i="0" kern="1200" dirty="0">
                <a:solidFill>
                  <a:schemeClr val="tx1"/>
                </a:solidFill>
                <a:effectLst/>
                <a:latin typeface="Arial" charset="0"/>
                <a:ea typeface="+mn-ea"/>
                <a:cs typeface="+mn-cs"/>
              </a:rPr>
              <a:t>| Assurance | Tax | Transactions | Advisory</a:t>
            </a:r>
            <a:endParaRPr lang="nb-NO" sz="577" i="0" kern="1200" dirty="0">
              <a:solidFill>
                <a:schemeClr val="tx1"/>
              </a:solidFill>
              <a:effectLst/>
              <a:latin typeface="Arial" charset="0"/>
              <a:ea typeface="+mn-ea"/>
              <a:cs typeface="+mn-cs"/>
            </a:endParaRPr>
          </a:p>
          <a:p>
            <a:pPr algn="l"/>
            <a:r>
              <a:rPr lang="en-US" sz="577" i="0" kern="1200" dirty="0">
                <a:solidFill>
                  <a:schemeClr val="tx1"/>
                </a:solidFill>
                <a:effectLst/>
                <a:latin typeface="Arial" charset="0"/>
                <a:ea typeface="+mn-ea"/>
                <a:cs typeface="+mn-cs"/>
              </a:rPr>
              <a:t> </a:t>
            </a:r>
            <a:endParaRPr lang="nb-NO" sz="577" i="0" kern="1200" dirty="0">
              <a:solidFill>
                <a:schemeClr val="tx1"/>
              </a:solidFill>
              <a:effectLst/>
              <a:latin typeface="Arial" charset="0"/>
              <a:ea typeface="+mn-ea"/>
              <a:cs typeface="+mn-cs"/>
            </a:endParaRPr>
          </a:p>
          <a:p>
            <a:pPr algn="l"/>
            <a:r>
              <a:rPr lang="en-US" sz="577" b="1" i="0" kern="1200" dirty="0">
                <a:solidFill>
                  <a:schemeClr val="tx1"/>
                </a:solidFill>
                <a:effectLst/>
                <a:latin typeface="Arial" charset="0"/>
                <a:ea typeface="+mn-ea"/>
                <a:cs typeface="+mn-cs"/>
              </a:rPr>
              <a:t>About EY</a:t>
            </a:r>
            <a:endParaRPr lang="nb-NO" sz="577" b="1" i="0" kern="1200" dirty="0">
              <a:solidFill>
                <a:schemeClr val="tx1"/>
              </a:solidFill>
              <a:effectLst/>
              <a:latin typeface="Arial" charset="0"/>
              <a:ea typeface="+mn-ea"/>
              <a:cs typeface="+mn-cs"/>
            </a:endParaRPr>
          </a:p>
          <a:p>
            <a:pPr algn="l"/>
            <a:r>
              <a:rPr lang="en-US" sz="577" i="0" kern="1200" dirty="0">
                <a:solidFill>
                  <a:schemeClr val="tx1"/>
                </a:solidFill>
                <a:effectLst/>
                <a:latin typeface="Arial" charset="0"/>
                <a:ea typeface="+mn-ea"/>
                <a:cs typeface="+mn-cs"/>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br>
              <a:rPr lang="en-US" sz="577" i="0" kern="1200" dirty="0">
                <a:solidFill>
                  <a:schemeClr val="tx1"/>
                </a:solidFill>
                <a:effectLst/>
                <a:latin typeface="Arial" charset="0"/>
                <a:ea typeface="+mn-ea"/>
                <a:cs typeface="+mn-cs"/>
              </a:rPr>
            </a:br>
            <a:br>
              <a:rPr lang="en-US" sz="577" i="0" kern="1200" dirty="0">
                <a:solidFill>
                  <a:schemeClr val="tx1"/>
                </a:solidFill>
                <a:effectLst/>
                <a:latin typeface="Arial" charset="0"/>
                <a:ea typeface="+mn-ea"/>
                <a:cs typeface="+mn-cs"/>
              </a:rPr>
            </a:br>
            <a:r>
              <a:rPr lang="en-US" sz="577" i="0" kern="1200" dirty="0">
                <a:solidFill>
                  <a:schemeClr val="tx1"/>
                </a:solidFill>
                <a:effectLst/>
                <a:latin typeface="Arial" charset="0"/>
                <a:ea typeface="+mn-ea"/>
                <a:cs typeface="+mn-cs"/>
              </a:rPr>
              <a:t>EY refers to the global organization, and may refer to one or more, of the member firms of </a:t>
            </a:r>
            <a:r>
              <a:rPr lang="en-US" sz="577" i="0" kern="1200" baseline="0" dirty="0">
                <a:solidFill>
                  <a:schemeClr val="tx1"/>
                </a:solidFill>
                <a:effectLst/>
                <a:latin typeface="Arial" charset="0"/>
                <a:ea typeface="+mn-ea"/>
                <a:cs typeface="+mn-cs"/>
              </a:rPr>
              <a:t> </a:t>
            </a:r>
            <a:r>
              <a:rPr lang="en-US" sz="577" i="0" kern="1200" dirty="0">
                <a:solidFill>
                  <a:schemeClr val="tx1"/>
                </a:solidFill>
                <a:effectLst/>
                <a:latin typeface="Arial" charset="0"/>
                <a:ea typeface="+mn-ea"/>
                <a:cs typeface="+mn-cs"/>
              </a:rPr>
              <a:t>Ernst &amp; Young Global Limited, each of which is a separate legal entity. Ernst &amp; Young Global Limited, a UK company limited by guarantee, does not provide services to clients. For more information about our organization, please visit ey.com.</a:t>
            </a:r>
            <a:endParaRPr lang="nb-NO" sz="577" i="0" kern="1200" dirty="0">
              <a:solidFill>
                <a:schemeClr val="tx1"/>
              </a:solidFill>
              <a:effectLst/>
              <a:latin typeface="Arial" charset="0"/>
              <a:ea typeface="+mn-ea"/>
              <a:cs typeface="+mn-cs"/>
            </a:endParaRPr>
          </a:p>
          <a:p>
            <a:pPr algn="l"/>
            <a:r>
              <a:rPr lang="en-US" sz="577" i="0" kern="1200" dirty="0">
                <a:solidFill>
                  <a:schemeClr val="tx1"/>
                </a:solidFill>
                <a:effectLst/>
                <a:latin typeface="Arial" charset="0"/>
                <a:ea typeface="+mn-ea"/>
                <a:cs typeface="+mn-cs"/>
              </a:rPr>
              <a:t> </a:t>
            </a:r>
            <a:endParaRPr lang="nb-NO" sz="577" i="0" kern="1200" dirty="0">
              <a:solidFill>
                <a:schemeClr val="tx1"/>
              </a:solidFill>
              <a:effectLst/>
              <a:latin typeface="Arial" charset="0"/>
              <a:ea typeface="+mn-ea"/>
              <a:cs typeface="+mn-cs"/>
            </a:endParaRPr>
          </a:p>
          <a:p>
            <a:pPr algn="l"/>
            <a:r>
              <a:rPr lang="en-US" sz="577" i="0" kern="1200" dirty="0">
                <a:solidFill>
                  <a:schemeClr val="tx1"/>
                </a:solidFill>
                <a:effectLst/>
                <a:latin typeface="Arial" charset="0"/>
                <a:ea typeface="+mn-ea"/>
                <a:cs typeface="+mn-cs"/>
              </a:rPr>
              <a:t>© 2014 EYGM Limited</a:t>
            </a:r>
            <a:br>
              <a:rPr lang="en-US" sz="577" i="0" kern="1200" dirty="0">
                <a:solidFill>
                  <a:schemeClr val="tx1"/>
                </a:solidFill>
                <a:effectLst/>
                <a:latin typeface="Arial" charset="0"/>
                <a:ea typeface="+mn-ea"/>
                <a:cs typeface="+mn-cs"/>
              </a:rPr>
            </a:br>
            <a:r>
              <a:rPr lang="en-US" sz="577" i="0" kern="1200" dirty="0">
                <a:solidFill>
                  <a:schemeClr val="tx1"/>
                </a:solidFill>
                <a:effectLst/>
                <a:latin typeface="Arial" charset="0"/>
                <a:ea typeface="+mn-ea"/>
                <a:cs typeface="+mn-cs"/>
              </a:rPr>
              <a:t>All rights reserved</a:t>
            </a:r>
            <a:endParaRPr lang="nb-NO" sz="577" i="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5237614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Freeform 7"/>
          <p:cNvSpPr>
            <a:spLocks/>
          </p:cNvSpPr>
          <p:nvPr userDrawn="1"/>
        </p:nvSpPr>
        <p:spPr bwMode="auto">
          <a:xfrm>
            <a:off x="691129" y="275910"/>
            <a:ext cx="6000009" cy="2011789"/>
          </a:xfrm>
          <a:custGeom>
            <a:avLst/>
            <a:gdLst>
              <a:gd name="T0" fmla="*/ 0 w 2344"/>
              <a:gd name="T1" fmla="*/ 414 h 1976"/>
              <a:gd name="T2" fmla="*/ 0 w 2344"/>
              <a:gd name="T3" fmla="*/ 1976 h 1976"/>
              <a:gd name="T4" fmla="*/ 2344 w 2344"/>
              <a:gd name="T5" fmla="*/ 1976 h 1976"/>
              <a:gd name="T6" fmla="*/ 2344 w 2344"/>
              <a:gd name="T7" fmla="*/ 0 h 1976"/>
              <a:gd name="T8" fmla="*/ 0 w 2344"/>
              <a:gd name="T9" fmla="*/ 414 h 1976"/>
            </a:gdLst>
            <a:ahLst/>
            <a:cxnLst>
              <a:cxn ang="0">
                <a:pos x="T0" y="T1"/>
              </a:cxn>
              <a:cxn ang="0">
                <a:pos x="T2" y="T3"/>
              </a:cxn>
              <a:cxn ang="0">
                <a:pos x="T4" y="T5"/>
              </a:cxn>
              <a:cxn ang="0">
                <a:pos x="T6" y="T7"/>
              </a:cxn>
              <a:cxn ang="0">
                <a:pos x="T8" y="T9"/>
              </a:cxn>
            </a:cxnLst>
            <a:rect l="0" t="0" r="r" b="b"/>
            <a:pathLst>
              <a:path w="2344" h="1976">
                <a:moveTo>
                  <a:pt x="0" y="414"/>
                </a:moveTo>
                <a:lnTo>
                  <a:pt x="0"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p>
        </p:txBody>
      </p:sp>
      <p:grpSp>
        <p:nvGrpSpPr>
          <p:cNvPr id="7" name="Group 6"/>
          <p:cNvGrpSpPr/>
          <p:nvPr userDrawn="1"/>
        </p:nvGrpSpPr>
        <p:grpSpPr>
          <a:xfrm>
            <a:off x="9741056" y="5791809"/>
            <a:ext cx="1745737" cy="810417"/>
            <a:chOff x="9040813" y="5535613"/>
            <a:chExt cx="1082675" cy="1263650"/>
          </a:xfrm>
        </p:grpSpPr>
        <p:sp>
          <p:nvSpPr>
            <p:cNvPr id="9"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0"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sp>
        <p:nvSpPr>
          <p:cNvPr id="25" name="Rectangle 28"/>
          <p:cNvSpPr>
            <a:spLocks noGrp="1" noChangeArrowheads="1"/>
          </p:cNvSpPr>
          <p:nvPr>
            <p:ph type="ctrTitle" hasCustomPrompt="1"/>
          </p:nvPr>
        </p:nvSpPr>
        <p:spPr>
          <a:xfrm>
            <a:off x="998498" y="801898"/>
            <a:ext cx="4939257" cy="238509"/>
          </a:xfrm>
        </p:spPr>
        <p:txBody>
          <a:bodyPr/>
          <a:lstStyle>
            <a:lvl1pPr>
              <a:defRPr b="1" baseline="0">
                <a:solidFill>
                  <a:srgbClr val="404040"/>
                </a:solidFill>
                <a:latin typeface="+mj-lt"/>
              </a:defRPr>
            </a:lvl1pPr>
          </a:lstStyle>
          <a:p>
            <a:pPr lvl="0"/>
            <a:r>
              <a:rPr lang="en-US" noProof="0" dirty="0"/>
              <a:t>Proposal title</a:t>
            </a:r>
            <a:endParaRPr lang="en-GB" noProof="0" dirty="0"/>
          </a:p>
        </p:txBody>
      </p:sp>
      <p:sp>
        <p:nvSpPr>
          <p:cNvPr id="26" name="Rectangle 34"/>
          <p:cNvSpPr>
            <a:spLocks noGrp="1" noChangeArrowheads="1"/>
          </p:cNvSpPr>
          <p:nvPr>
            <p:ph type="subTitle" sz="quarter" idx="1" hasCustomPrompt="1"/>
          </p:nvPr>
        </p:nvSpPr>
        <p:spPr bwMode="auto">
          <a:xfrm>
            <a:off x="998496" y="1184019"/>
            <a:ext cx="4939257" cy="62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defRPr>
                <a:solidFill>
                  <a:srgbClr val="404040"/>
                </a:solidFill>
                <a:latin typeface="EYInterstate Regular" pitchFamily="2" charset="0"/>
              </a:defRPr>
            </a:lvl1pPr>
          </a:lstStyle>
          <a:p>
            <a:pPr lvl="0"/>
            <a:r>
              <a:rPr lang="en-US" noProof="0" dirty="0"/>
              <a:t>Date</a:t>
            </a:r>
            <a:endParaRPr lang="en-GB" noProof="0" dirty="0"/>
          </a:p>
        </p:txBody>
      </p:sp>
    </p:spTree>
    <p:extLst>
      <p:ext uri="{BB962C8B-B14F-4D97-AF65-F5344CB8AC3E}">
        <p14:creationId xmlns:p14="http://schemas.microsoft.com/office/powerpoint/2010/main" val="12822763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Freeform 6"/>
          <p:cNvSpPr>
            <a:spLocks/>
          </p:cNvSpPr>
          <p:nvPr userDrawn="1"/>
        </p:nvSpPr>
        <p:spPr bwMode="auto">
          <a:xfrm>
            <a:off x="697751" y="3792236"/>
            <a:ext cx="6000009" cy="2809988"/>
          </a:xfrm>
          <a:custGeom>
            <a:avLst/>
            <a:gdLst>
              <a:gd name="T0" fmla="*/ 0 w 2344"/>
              <a:gd name="T1" fmla="*/ 414 h 2760"/>
              <a:gd name="T2" fmla="*/ 0 w 2344"/>
              <a:gd name="T3" fmla="*/ 2760 h 2760"/>
              <a:gd name="T4" fmla="*/ 2344 w 2344"/>
              <a:gd name="T5" fmla="*/ 2760 h 2760"/>
              <a:gd name="T6" fmla="*/ 2344 w 2344"/>
              <a:gd name="T7" fmla="*/ 0 h 2760"/>
              <a:gd name="T8" fmla="*/ 0 w 2344"/>
              <a:gd name="T9" fmla="*/ 414 h 2760"/>
            </a:gdLst>
            <a:ahLst/>
            <a:cxnLst>
              <a:cxn ang="0">
                <a:pos x="T0" y="T1"/>
              </a:cxn>
              <a:cxn ang="0">
                <a:pos x="T2" y="T3"/>
              </a:cxn>
              <a:cxn ang="0">
                <a:pos x="T4" y="T5"/>
              </a:cxn>
              <a:cxn ang="0">
                <a:pos x="T6" y="T7"/>
              </a:cxn>
              <a:cxn ang="0">
                <a:pos x="T8" y="T9"/>
              </a:cxn>
            </a:cxnLst>
            <a:rect l="0" t="0" r="r" b="b"/>
            <a:pathLst>
              <a:path w="2344" h="2760">
                <a:moveTo>
                  <a:pt x="0" y="414"/>
                </a:moveTo>
                <a:lnTo>
                  <a:pt x="0" y="2760"/>
                </a:lnTo>
                <a:lnTo>
                  <a:pt x="2344" y="2760"/>
                </a:lnTo>
                <a:lnTo>
                  <a:pt x="2344" y="0"/>
                </a:lnTo>
                <a:lnTo>
                  <a:pt x="0" y="414"/>
                </a:lnTo>
                <a:close/>
              </a:path>
            </a:pathLst>
          </a:custGeom>
          <a:solidFill>
            <a:srgbClr val="FFE500">
              <a:alpha val="90000"/>
            </a:srgbClr>
          </a:solidFill>
          <a:ln>
            <a:noFill/>
          </a:ln>
        </p:spPr>
        <p:txBody>
          <a:bodyPr vert="horz" wrap="square" lIns="58643" tIns="29322" rIns="58643" bIns="29322" numCol="1" anchor="t" anchorCtr="0" compatLnSpc="1">
            <a:prstTxWarp prst="textNoShape">
              <a:avLst/>
            </a:prstTxWarp>
          </a:bodyPr>
          <a:lstStyle/>
          <a:p>
            <a:endParaRPr lang="en-GB" sz="1154"/>
          </a:p>
        </p:txBody>
      </p:sp>
      <p:grpSp>
        <p:nvGrpSpPr>
          <p:cNvPr id="7" name="Group 6"/>
          <p:cNvGrpSpPr/>
          <p:nvPr userDrawn="1"/>
        </p:nvGrpSpPr>
        <p:grpSpPr>
          <a:xfrm>
            <a:off x="9741056" y="5791809"/>
            <a:ext cx="1745737" cy="810417"/>
            <a:chOff x="9040813" y="5535613"/>
            <a:chExt cx="1082675" cy="1263650"/>
          </a:xfrm>
        </p:grpSpPr>
        <p:sp>
          <p:nvSpPr>
            <p:cNvPr id="9"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0"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sp>
        <p:nvSpPr>
          <p:cNvPr id="25" name="Rectangle 28"/>
          <p:cNvSpPr>
            <a:spLocks noGrp="1" noChangeArrowheads="1"/>
          </p:cNvSpPr>
          <p:nvPr>
            <p:ph type="ctrTitle" hasCustomPrompt="1"/>
          </p:nvPr>
        </p:nvSpPr>
        <p:spPr>
          <a:xfrm>
            <a:off x="1005120" y="4318226"/>
            <a:ext cx="4939257" cy="238509"/>
          </a:xfrm>
        </p:spPr>
        <p:txBody>
          <a:bodyPr/>
          <a:lstStyle>
            <a:lvl1pPr>
              <a:defRPr b="1" baseline="0">
                <a:solidFill>
                  <a:srgbClr val="404040"/>
                </a:solidFill>
                <a:latin typeface="+mj-lt"/>
              </a:defRPr>
            </a:lvl1pPr>
          </a:lstStyle>
          <a:p>
            <a:pPr lvl="0"/>
            <a:r>
              <a:rPr lang="en-US" noProof="0" dirty="0"/>
              <a:t>Proposal title</a:t>
            </a:r>
            <a:endParaRPr lang="en-GB" noProof="0" dirty="0"/>
          </a:p>
        </p:txBody>
      </p:sp>
      <p:sp>
        <p:nvSpPr>
          <p:cNvPr id="26" name="Rectangle 34"/>
          <p:cNvSpPr>
            <a:spLocks noGrp="1" noChangeArrowheads="1"/>
          </p:cNvSpPr>
          <p:nvPr>
            <p:ph type="subTitle" sz="quarter" idx="1" hasCustomPrompt="1"/>
          </p:nvPr>
        </p:nvSpPr>
        <p:spPr bwMode="auto">
          <a:xfrm>
            <a:off x="1005118" y="4700346"/>
            <a:ext cx="4939257" cy="62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defRPr>
                <a:solidFill>
                  <a:srgbClr val="404040"/>
                </a:solidFill>
                <a:latin typeface="EYInterstate Regular" pitchFamily="2" charset="0"/>
              </a:defRPr>
            </a:lvl1pPr>
          </a:lstStyle>
          <a:p>
            <a:pPr lvl="0"/>
            <a:r>
              <a:rPr lang="en-US" noProof="0" dirty="0"/>
              <a:t>Date</a:t>
            </a:r>
            <a:endParaRPr lang="en-GB" noProof="0" dirty="0"/>
          </a:p>
        </p:txBody>
      </p:sp>
    </p:spTree>
    <p:extLst>
      <p:ext uri="{BB962C8B-B14F-4D97-AF65-F5344CB8AC3E}">
        <p14:creationId xmlns:p14="http://schemas.microsoft.com/office/powerpoint/2010/main" val="41374028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Freeform 12"/>
          <p:cNvSpPr>
            <a:spLocks/>
          </p:cNvSpPr>
          <p:nvPr userDrawn="1"/>
        </p:nvSpPr>
        <p:spPr bwMode="auto">
          <a:xfrm>
            <a:off x="691129" y="275911"/>
            <a:ext cx="6005129" cy="3604115"/>
          </a:xfrm>
          <a:custGeom>
            <a:avLst/>
            <a:gdLst>
              <a:gd name="T0" fmla="*/ 0 w 2346"/>
              <a:gd name="T1" fmla="*/ 414 h 3540"/>
              <a:gd name="T2" fmla="*/ 0 w 2346"/>
              <a:gd name="T3" fmla="*/ 3540 h 3540"/>
              <a:gd name="T4" fmla="*/ 2346 w 2346"/>
              <a:gd name="T5" fmla="*/ 3540 h 3540"/>
              <a:gd name="T6" fmla="*/ 2346 w 2346"/>
              <a:gd name="T7" fmla="*/ 0 h 3540"/>
              <a:gd name="T8" fmla="*/ 0 w 2346"/>
              <a:gd name="T9" fmla="*/ 414 h 3540"/>
            </a:gdLst>
            <a:ahLst/>
            <a:cxnLst>
              <a:cxn ang="0">
                <a:pos x="T0" y="T1"/>
              </a:cxn>
              <a:cxn ang="0">
                <a:pos x="T2" y="T3"/>
              </a:cxn>
              <a:cxn ang="0">
                <a:pos x="T4" y="T5"/>
              </a:cxn>
              <a:cxn ang="0">
                <a:pos x="T6" y="T7"/>
              </a:cxn>
              <a:cxn ang="0">
                <a:pos x="T8" y="T9"/>
              </a:cxn>
            </a:cxnLst>
            <a:rect l="0" t="0" r="r" b="b"/>
            <a:pathLst>
              <a:path w="2346" h="3540">
                <a:moveTo>
                  <a:pt x="0" y="414"/>
                </a:moveTo>
                <a:lnTo>
                  <a:pt x="0" y="3540"/>
                </a:lnTo>
                <a:lnTo>
                  <a:pt x="2346" y="3540"/>
                </a:lnTo>
                <a:lnTo>
                  <a:pt x="2346"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p>
        </p:txBody>
      </p:sp>
      <p:grpSp>
        <p:nvGrpSpPr>
          <p:cNvPr id="7" name="Group 6"/>
          <p:cNvGrpSpPr/>
          <p:nvPr userDrawn="1"/>
        </p:nvGrpSpPr>
        <p:grpSpPr>
          <a:xfrm>
            <a:off x="9741056" y="5794326"/>
            <a:ext cx="1745737" cy="810417"/>
            <a:chOff x="9040813" y="5535613"/>
            <a:chExt cx="1082675" cy="1263650"/>
          </a:xfrm>
        </p:grpSpPr>
        <p:sp>
          <p:nvSpPr>
            <p:cNvPr id="9"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0"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sp>
        <p:nvSpPr>
          <p:cNvPr id="25" name="Rectangle 28"/>
          <p:cNvSpPr>
            <a:spLocks noGrp="1" noChangeArrowheads="1"/>
          </p:cNvSpPr>
          <p:nvPr>
            <p:ph type="ctrTitle" hasCustomPrompt="1"/>
          </p:nvPr>
        </p:nvSpPr>
        <p:spPr>
          <a:xfrm>
            <a:off x="998498" y="801898"/>
            <a:ext cx="4939257" cy="238509"/>
          </a:xfrm>
        </p:spPr>
        <p:txBody>
          <a:bodyPr/>
          <a:lstStyle>
            <a:lvl1pPr>
              <a:defRPr b="1" baseline="0">
                <a:solidFill>
                  <a:srgbClr val="404040"/>
                </a:solidFill>
                <a:latin typeface="+mj-lt"/>
              </a:defRPr>
            </a:lvl1pPr>
          </a:lstStyle>
          <a:p>
            <a:pPr lvl="0"/>
            <a:r>
              <a:rPr lang="en-US" noProof="0" dirty="0"/>
              <a:t>Proposal title</a:t>
            </a:r>
            <a:endParaRPr lang="en-GB" noProof="0" dirty="0"/>
          </a:p>
        </p:txBody>
      </p:sp>
      <p:sp>
        <p:nvSpPr>
          <p:cNvPr id="26" name="Rectangle 34"/>
          <p:cNvSpPr>
            <a:spLocks noGrp="1" noChangeArrowheads="1"/>
          </p:cNvSpPr>
          <p:nvPr>
            <p:ph type="subTitle" sz="quarter" idx="1" hasCustomPrompt="1"/>
          </p:nvPr>
        </p:nvSpPr>
        <p:spPr bwMode="auto">
          <a:xfrm>
            <a:off x="998496" y="1184019"/>
            <a:ext cx="4939257" cy="62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defRPr>
                <a:solidFill>
                  <a:srgbClr val="404040"/>
                </a:solidFill>
                <a:latin typeface="EYInterstate Regular" pitchFamily="2" charset="0"/>
              </a:defRPr>
            </a:lvl1pPr>
          </a:lstStyle>
          <a:p>
            <a:pPr lvl="0"/>
            <a:r>
              <a:rPr lang="en-US" noProof="0" dirty="0"/>
              <a:t>Date</a:t>
            </a:r>
            <a:endParaRPr lang="en-GB" noProof="0" dirty="0"/>
          </a:p>
        </p:txBody>
      </p:sp>
    </p:spTree>
    <p:extLst>
      <p:ext uri="{BB962C8B-B14F-4D97-AF65-F5344CB8AC3E}">
        <p14:creationId xmlns:p14="http://schemas.microsoft.com/office/powerpoint/2010/main" val="23725557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pSp>
        <p:nvGrpSpPr>
          <p:cNvPr id="12" name="Group 11"/>
          <p:cNvGrpSpPr/>
          <p:nvPr userDrawn="1"/>
        </p:nvGrpSpPr>
        <p:grpSpPr>
          <a:xfrm>
            <a:off x="691129" y="275910"/>
            <a:ext cx="6000009" cy="2011789"/>
            <a:chOff x="3402013" y="5099050"/>
            <a:chExt cx="3721100" cy="3136900"/>
          </a:xfrm>
        </p:grpSpPr>
        <p:sp>
          <p:nvSpPr>
            <p:cNvPr id="4" name="Rectangle 6"/>
            <p:cNvSpPr>
              <a:spLocks noChangeArrowheads="1"/>
            </p:cNvSpPr>
            <p:nvPr userDrawn="1"/>
          </p:nvSpPr>
          <p:spPr bwMode="auto">
            <a:xfrm>
              <a:off x="3725863" y="8061325"/>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5" name="Rectangle 7"/>
            <p:cNvSpPr>
              <a:spLocks noChangeArrowheads="1"/>
            </p:cNvSpPr>
            <p:nvPr userDrawn="1"/>
          </p:nvSpPr>
          <p:spPr bwMode="auto">
            <a:xfrm>
              <a:off x="3402013" y="8061325"/>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6" name="Freeform 8"/>
            <p:cNvSpPr>
              <a:spLocks/>
            </p:cNvSpPr>
            <p:nvPr userDrawn="1"/>
          </p:nvSpPr>
          <p:spPr bwMode="auto">
            <a:xfrm>
              <a:off x="3402013" y="5099050"/>
              <a:ext cx="3721100" cy="3136900"/>
            </a:xfrm>
            <a:custGeom>
              <a:avLst/>
              <a:gdLst>
                <a:gd name="T0" fmla="*/ 0 w 2344"/>
                <a:gd name="T1" fmla="*/ 414 h 1976"/>
                <a:gd name="T2" fmla="*/ 0 w 2344"/>
                <a:gd name="T3" fmla="*/ 1772 h 1976"/>
                <a:gd name="T4" fmla="*/ 110 w 2344"/>
                <a:gd name="T5" fmla="*/ 1772 h 1976"/>
                <a:gd name="T6" fmla="*/ 110 w 2344"/>
                <a:gd name="T7" fmla="*/ 506 h 1976"/>
                <a:gd name="T8" fmla="*/ 2234 w 2344"/>
                <a:gd name="T9" fmla="*/ 132 h 1976"/>
                <a:gd name="T10" fmla="*/ 2234 w 2344"/>
                <a:gd name="T11" fmla="*/ 1866 h 1976"/>
                <a:gd name="T12" fmla="*/ 612 w 2344"/>
                <a:gd name="T13" fmla="*/ 1866 h 1976"/>
                <a:gd name="T14" fmla="*/ 612 w 2344"/>
                <a:gd name="T15" fmla="*/ 1976 h 1976"/>
                <a:gd name="T16" fmla="*/ 2344 w 2344"/>
                <a:gd name="T17" fmla="*/ 1976 h 1976"/>
                <a:gd name="T18" fmla="*/ 2344 w 2344"/>
                <a:gd name="T19" fmla="*/ 0 h 1976"/>
                <a:gd name="T20" fmla="*/ 0 w 2344"/>
                <a:gd name="T21" fmla="*/ 414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1976">
                  <a:moveTo>
                    <a:pt x="0" y="414"/>
                  </a:moveTo>
                  <a:lnTo>
                    <a:pt x="0" y="1772"/>
                  </a:lnTo>
                  <a:lnTo>
                    <a:pt x="110" y="1772"/>
                  </a:lnTo>
                  <a:lnTo>
                    <a:pt x="110" y="506"/>
                  </a:lnTo>
                  <a:lnTo>
                    <a:pt x="2234" y="132"/>
                  </a:lnTo>
                  <a:lnTo>
                    <a:pt x="2234" y="1866"/>
                  </a:lnTo>
                  <a:lnTo>
                    <a:pt x="612" y="1866"/>
                  </a:lnTo>
                  <a:lnTo>
                    <a:pt x="612"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1" name="Rectangle 9"/>
            <p:cNvSpPr>
              <a:spLocks noChangeArrowheads="1"/>
            </p:cNvSpPr>
            <p:nvPr userDrawn="1"/>
          </p:nvSpPr>
          <p:spPr bwMode="auto">
            <a:xfrm>
              <a:off x="4049713" y="8061325"/>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grpSp>
        <p:nvGrpSpPr>
          <p:cNvPr id="7" name="Group 6"/>
          <p:cNvGrpSpPr/>
          <p:nvPr userDrawn="1"/>
        </p:nvGrpSpPr>
        <p:grpSpPr>
          <a:xfrm>
            <a:off x="9741056" y="5791809"/>
            <a:ext cx="1745737" cy="810417"/>
            <a:chOff x="9040813" y="5535613"/>
            <a:chExt cx="1082675" cy="1263650"/>
          </a:xfrm>
        </p:grpSpPr>
        <p:sp>
          <p:nvSpPr>
            <p:cNvPr id="9"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0"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sp>
        <p:nvSpPr>
          <p:cNvPr id="25" name="Rectangle 28"/>
          <p:cNvSpPr>
            <a:spLocks noGrp="1" noChangeArrowheads="1"/>
          </p:cNvSpPr>
          <p:nvPr>
            <p:ph type="ctrTitle" hasCustomPrompt="1"/>
          </p:nvPr>
        </p:nvSpPr>
        <p:spPr>
          <a:xfrm>
            <a:off x="1273646" y="893010"/>
            <a:ext cx="4939257" cy="230128"/>
          </a:xfrm>
        </p:spPr>
        <p:txBody>
          <a:bodyPr/>
          <a:lstStyle>
            <a:lvl1pPr>
              <a:defRPr b="1" baseline="0">
                <a:solidFill>
                  <a:srgbClr val="404040"/>
                </a:solidFill>
                <a:latin typeface="+mj-lt"/>
              </a:defRPr>
            </a:lvl1pPr>
          </a:lstStyle>
          <a:p>
            <a:pPr lvl="0"/>
            <a:r>
              <a:rPr lang="en-US" noProof="0" dirty="0"/>
              <a:t>Better question</a:t>
            </a:r>
            <a:endParaRPr lang="en-GB" noProof="0" dirty="0"/>
          </a:p>
        </p:txBody>
      </p:sp>
      <p:sp>
        <p:nvSpPr>
          <p:cNvPr id="26" name="Rectangle 34"/>
          <p:cNvSpPr>
            <a:spLocks noGrp="1" noChangeArrowheads="1"/>
          </p:cNvSpPr>
          <p:nvPr>
            <p:ph type="subTitle" sz="quarter" idx="1" hasCustomPrompt="1"/>
          </p:nvPr>
        </p:nvSpPr>
        <p:spPr bwMode="auto">
          <a:xfrm>
            <a:off x="1273644" y="1275133"/>
            <a:ext cx="4939257" cy="62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defRPr>
                <a:solidFill>
                  <a:srgbClr val="404040"/>
                </a:solidFill>
                <a:latin typeface="EYInterstate Regular" pitchFamily="2" charset="0"/>
              </a:defRPr>
            </a:lvl1pPr>
          </a:lstStyle>
          <a:p>
            <a:pPr lvl="0"/>
            <a:r>
              <a:rPr lang="en-US" noProof="0" dirty="0"/>
              <a:t>Date</a:t>
            </a:r>
            <a:endParaRPr lang="en-GB"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1129" y="6134392"/>
            <a:ext cx="3240619" cy="443897"/>
          </a:xfrm>
          <a:prstGeom prst="rect">
            <a:avLst/>
          </a:prstGeom>
        </p:spPr>
      </p:pic>
    </p:spTree>
    <p:extLst>
      <p:ext uri="{BB962C8B-B14F-4D97-AF65-F5344CB8AC3E}">
        <p14:creationId xmlns:p14="http://schemas.microsoft.com/office/powerpoint/2010/main" val="3873560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9"/>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pSp>
        <p:nvGrpSpPr>
          <p:cNvPr id="7" name="Group 6"/>
          <p:cNvGrpSpPr/>
          <p:nvPr userDrawn="1"/>
        </p:nvGrpSpPr>
        <p:grpSpPr>
          <a:xfrm>
            <a:off x="9741056" y="5794326"/>
            <a:ext cx="1745737" cy="810417"/>
            <a:chOff x="9040813" y="5535613"/>
            <a:chExt cx="1082675" cy="1263650"/>
          </a:xfrm>
        </p:grpSpPr>
        <p:sp>
          <p:nvSpPr>
            <p:cNvPr id="9"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0"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sp>
        <p:nvSpPr>
          <p:cNvPr id="25" name="Rectangle 28"/>
          <p:cNvSpPr>
            <a:spLocks noGrp="1" noChangeArrowheads="1"/>
          </p:cNvSpPr>
          <p:nvPr>
            <p:ph type="ctrTitle" hasCustomPrompt="1"/>
          </p:nvPr>
        </p:nvSpPr>
        <p:spPr>
          <a:xfrm>
            <a:off x="1273646" y="893010"/>
            <a:ext cx="4939257" cy="230128"/>
          </a:xfrm>
        </p:spPr>
        <p:txBody>
          <a:bodyPr/>
          <a:lstStyle>
            <a:lvl1pPr>
              <a:defRPr b="1" baseline="0">
                <a:solidFill>
                  <a:srgbClr val="404040"/>
                </a:solidFill>
                <a:latin typeface="+mj-lt"/>
              </a:defRPr>
            </a:lvl1pPr>
          </a:lstStyle>
          <a:p>
            <a:pPr lvl="0"/>
            <a:r>
              <a:rPr lang="en-US" noProof="0" dirty="0"/>
              <a:t>Better question</a:t>
            </a:r>
            <a:endParaRPr lang="en-GB" noProof="0" dirty="0"/>
          </a:p>
        </p:txBody>
      </p:sp>
      <p:sp>
        <p:nvSpPr>
          <p:cNvPr id="26" name="Rectangle 34"/>
          <p:cNvSpPr>
            <a:spLocks noGrp="1" noChangeArrowheads="1"/>
          </p:cNvSpPr>
          <p:nvPr>
            <p:ph type="subTitle" sz="quarter" idx="1" hasCustomPrompt="1"/>
          </p:nvPr>
        </p:nvSpPr>
        <p:spPr bwMode="auto">
          <a:xfrm>
            <a:off x="1273644" y="1275133"/>
            <a:ext cx="4939257" cy="62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defRPr>
                <a:solidFill>
                  <a:srgbClr val="404040"/>
                </a:solidFill>
                <a:latin typeface="EYInterstate Regular" pitchFamily="2" charset="0"/>
              </a:defRPr>
            </a:lvl1pPr>
          </a:lstStyle>
          <a:p>
            <a:pPr lvl="0"/>
            <a:r>
              <a:rPr lang="en-US" noProof="0" dirty="0"/>
              <a:t>Date</a:t>
            </a:r>
            <a:endParaRPr lang="en-GB" noProof="0" dirty="0"/>
          </a:p>
        </p:txBody>
      </p:sp>
      <p:grpSp>
        <p:nvGrpSpPr>
          <p:cNvPr id="2101" name="Group 2100"/>
          <p:cNvGrpSpPr/>
          <p:nvPr userDrawn="1"/>
        </p:nvGrpSpPr>
        <p:grpSpPr>
          <a:xfrm>
            <a:off x="691128" y="6260619"/>
            <a:ext cx="5564856" cy="323760"/>
            <a:chOff x="685800" y="8462963"/>
            <a:chExt cx="3451225" cy="504825"/>
          </a:xfrm>
        </p:grpSpPr>
        <p:sp>
          <p:nvSpPr>
            <p:cNvPr id="15" name="Rectangle 14"/>
            <p:cNvSpPr>
              <a:spLocks noChangeArrowheads="1"/>
            </p:cNvSpPr>
            <p:nvPr userDrawn="1"/>
          </p:nvSpPr>
          <p:spPr bwMode="auto">
            <a:xfrm>
              <a:off x="685800" y="846296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6" name="Rectangle 15"/>
            <p:cNvSpPr>
              <a:spLocks noChangeArrowheads="1"/>
            </p:cNvSpPr>
            <p:nvPr userDrawn="1"/>
          </p:nvSpPr>
          <p:spPr bwMode="auto">
            <a:xfrm>
              <a:off x="847725" y="846296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7" name="Rectangle 16"/>
            <p:cNvSpPr>
              <a:spLocks noChangeArrowheads="1"/>
            </p:cNvSpPr>
            <p:nvPr userDrawn="1"/>
          </p:nvSpPr>
          <p:spPr bwMode="auto">
            <a:xfrm>
              <a:off x="1009650" y="846296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8" name="Freeform 17"/>
            <p:cNvSpPr>
              <a:spLocks/>
            </p:cNvSpPr>
            <p:nvPr userDrawn="1"/>
          </p:nvSpPr>
          <p:spPr bwMode="auto">
            <a:xfrm>
              <a:off x="685800" y="8666163"/>
              <a:ext cx="85725" cy="117475"/>
            </a:xfrm>
            <a:custGeom>
              <a:avLst/>
              <a:gdLst>
                <a:gd name="T0" fmla="*/ 32 w 54"/>
                <a:gd name="T1" fmla="*/ 10 h 74"/>
                <a:gd name="T2" fmla="*/ 32 w 54"/>
                <a:gd name="T3" fmla="*/ 74 h 74"/>
                <a:gd name="T4" fmla="*/ 20 w 54"/>
                <a:gd name="T5" fmla="*/ 74 h 74"/>
                <a:gd name="T6" fmla="*/ 20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0" y="74"/>
                  </a:lnTo>
                  <a:lnTo>
                    <a:pt x="20"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9" name="Freeform 18"/>
            <p:cNvSpPr>
              <a:spLocks/>
            </p:cNvSpPr>
            <p:nvPr userDrawn="1"/>
          </p:nvSpPr>
          <p:spPr bwMode="auto">
            <a:xfrm>
              <a:off x="784225" y="8662988"/>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2 h 76"/>
                <a:gd name="T10" fmla="*/ 30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4 w 44"/>
                <a:gd name="T45" fmla="*/ 22 h 76"/>
                <a:gd name="T46" fmla="*/ 14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4 w 44"/>
                <a:gd name="T61" fmla="*/ 20 h 76"/>
                <a:gd name="T62" fmla="*/ 34 w 44"/>
                <a:gd name="T63" fmla="*/ 20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2"/>
                  </a:lnTo>
                  <a:lnTo>
                    <a:pt x="30" y="32"/>
                  </a:lnTo>
                  <a:lnTo>
                    <a:pt x="28" y="30"/>
                  </a:lnTo>
                  <a:lnTo>
                    <a:pt x="22" y="30"/>
                  </a:lnTo>
                  <a:lnTo>
                    <a:pt x="22" y="30"/>
                  </a:lnTo>
                  <a:lnTo>
                    <a:pt x="18" y="30"/>
                  </a:lnTo>
                  <a:lnTo>
                    <a:pt x="18" y="30"/>
                  </a:lnTo>
                  <a:lnTo>
                    <a:pt x="14" y="32"/>
                  </a:lnTo>
                  <a:lnTo>
                    <a:pt x="14" y="32"/>
                  </a:lnTo>
                  <a:lnTo>
                    <a:pt x="12" y="38"/>
                  </a:lnTo>
                  <a:lnTo>
                    <a:pt x="12" y="38"/>
                  </a:lnTo>
                  <a:lnTo>
                    <a:pt x="10" y="44"/>
                  </a:lnTo>
                  <a:lnTo>
                    <a:pt x="10" y="76"/>
                  </a:lnTo>
                  <a:lnTo>
                    <a:pt x="0" y="76"/>
                  </a:lnTo>
                  <a:lnTo>
                    <a:pt x="0" y="4"/>
                  </a:lnTo>
                  <a:lnTo>
                    <a:pt x="10" y="0"/>
                  </a:lnTo>
                  <a:lnTo>
                    <a:pt x="10" y="26"/>
                  </a:lnTo>
                  <a:lnTo>
                    <a:pt x="10" y="26"/>
                  </a:lnTo>
                  <a:lnTo>
                    <a:pt x="14" y="22"/>
                  </a:lnTo>
                  <a:lnTo>
                    <a:pt x="14" y="22"/>
                  </a:lnTo>
                  <a:lnTo>
                    <a:pt x="16" y="20"/>
                  </a:lnTo>
                  <a:lnTo>
                    <a:pt x="16" y="20"/>
                  </a:lnTo>
                  <a:lnTo>
                    <a:pt x="20" y="20"/>
                  </a:lnTo>
                  <a:lnTo>
                    <a:pt x="20" y="20"/>
                  </a:lnTo>
                  <a:lnTo>
                    <a:pt x="24" y="20"/>
                  </a:lnTo>
                  <a:lnTo>
                    <a:pt x="24" y="20"/>
                  </a:lnTo>
                  <a:lnTo>
                    <a:pt x="34" y="20"/>
                  </a:lnTo>
                  <a:lnTo>
                    <a:pt x="34" y="20"/>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 name="Freeform 19"/>
            <p:cNvSpPr>
              <a:spLocks noEditPoints="1"/>
            </p:cNvSpPr>
            <p:nvPr userDrawn="1"/>
          </p:nvSpPr>
          <p:spPr bwMode="auto">
            <a:xfrm>
              <a:off x="873125" y="869473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28 w 46"/>
                <a:gd name="T29" fmla="*/ 56 h 56"/>
                <a:gd name="T30" fmla="*/ 22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28" y="56"/>
                  </a:lnTo>
                  <a:lnTo>
                    <a:pt x="28" y="56"/>
                  </a:lnTo>
                  <a:lnTo>
                    <a:pt x="22" y="56"/>
                  </a:lnTo>
                  <a:lnTo>
                    <a:pt x="22"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0" y="16"/>
                  </a:lnTo>
                  <a:lnTo>
                    <a:pt x="0" y="16"/>
                  </a:lnTo>
                  <a:lnTo>
                    <a:pt x="6" y="6"/>
                  </a:lnTo>
                  <a:lnTo>
                    <a:pt x="6" y="6"/>
                  </a:lnTo>
                  <a:lnTo>
                    <a:pt x="14" y="2"/>
                  </a:lnTo>
                  <a:lnTo>
                    <a:pt x="14" y="2"/>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1" name="Freeform 20"/>
            <p:cNvSpPr>
              <a:spLocks noEditPoints="1"/>
            </p:cNvSpPr>
            <p:nvPr userDrawn="1"/>
          </p:nvSpPr>
          <p:spPr bwMode="auto">
            <a:xfrm>
              <a:off x="1006475" y="8662988"/>
              <a:ext cx="73025" cy="120650"/>
            </a:xfrm>
            <a:custGeom>
              <a:avLst/>
              <a:gdLst>
                <a:gd name="T0" fmla="*/ 46 w 46"/>
                <a:gd name="T1" fmla="*/ 48 h 76"/>
                <a:gd name="T2" fmla="*/ 44 w 46"/>
                <a:gd name="T3" fmla="*/ 62 h 76"/>
                <a:gd name="T4" fmla="*/ 40 w 46"/>
                <a:gd name="T5" fmla="*/ 70 h 76"/>
                <a:gd name="T6" fmla="*/ 32 w 46"/>
                <a:gd name="T7" fmla="*/ 74 h 76"/>
                <a:gd name="T8" fmla="*/ 24 w 46"/>
                <a:gd name="T9" fmla="*/ 76 h 76"/>
                <a:gd name="T10" fmla="*/ 16 w 46"/>
                <a:gd name="T11" fmla="*/ 74 h 76"/>
                <a:gd name="T12" fmla="*/ 10 w 46"/>
                <a:gd name="T13" fmla="*/ 76 h 76"/>
                <a:gd name="T14" fmla="*/ 0 w 46"/>
                <a:gd name="T15" fmla="*/ 4 h 76"/>
                <a:gd name="T16" fmla="*/ 10 w 46"/>
                <a:gd name="T17" fmla="*/ 26 h 76"/>
                <a:gd name="T18" fmla="*/ 14 w 46"/>
                <a:gd name="T19" fmla="*/ 24 h 76"/>
                <a:gd name="T20" fmla="*/ 16 w 46"/>
                <a:gd name="T21" fmla="*/ 22 h 76"/>
                <a:gd name="T22" fmla="*/ 20 w 46"/>
                <a:gd name="T23" fmla="*/ 20 h 76"/>
                <a:gd name="T24" fmla="*/ 24 w 46"/>
                <a:gd name="T25" fmla="*/ 20 h 76"/>
                <a:gd name="T26" fmla="*/ 32 w 46"/>
                <a:gd name="T27" fmla="*/ 20 h 76"/>
                <a:gd name="T28" fmla="*/ 40 w 46"/>
                <a:gd name="T29" fmla="*/ 26 h 76"/>
                <a:gd name="T30" fmla="*/ 44 w 46"/>
                <a:gd name="T31" fmla="*/ 36 h 76"/>
                <a:gd name="T32" fmla="*/ 46 w 46"/>
                <a:gd name="T33" fmla="*/ 48 h 76"/>
                <a:gd name="T34" fmla="*/ 34 w 46"/>
                <a:gd name="T35" fmla="*/ 50 h 76"/>
                <a:gd name="T36" fmla="*/ 34 w 46"/>
                <a:gd name="T37" fmla="*/ 40 h 76"/>
                <a:gd name="T38" fmla="*/ 32 w 46"/>
                <a:gd name="T39" fmla="*/ 34 h 76"/>
                <a:gd name="T40" fmla="*/ 22 w 46"/>
                <a:gd name="T41" fmla="*/ 30 h 76"/>
                <a:gd name="T42" fmla="*/ 18 w 46"/>
                <a:gd name="T43" fmla="*/ 30 h 76"/>
                <a:gd name="T44" fmla="*/ 16 w 46"/>
                <a:gd name="T45" fmla="*/ 32 h 76"/>
                <a:gd name="T46" fmla="*/ 12 w 46"/>
                <a:gd name="T47" fmla="*/ 34 h 76"/>
                <a:gd name="T48" fmla="*/ 10 w 46"/>
                <a:gd name="T49" fmla="*/ 36 h 76"/>
                <a:gd name="T50" fmla="*/ 10 w 46"/>
                <a:gd name="T51" fmla="*/ 60 h 76"/>
                <a:gd name="T52" fmla="*/ 12 w 46"/>
                <a:gd name="T53" fmla="*/ 62 h 76"/>
                <a:gd name="T54" fmla="*/ 16 w 46"/>
                <a:gd name="T55" fmla="*/ 64 h 76"/>
                <a:gd name="T56" fmla="*/ 20 w 46"/>
                <a:gd name="T57" fmla="*/ 66 h 76"/>
                <a:gd name="T58" fmla="*/ 24 w 46"/>
                <a:gd name="T59" fmla="*/ 66 h 76"/>
                <a:gd name="T60" fmla="*/ 32 w 46"/>
                <a:gd name="T61" fmla="*/ 62 h 76"/>
                <a:gd name="T62" fmla="*/ 34 w 46"/>
                <a:gd name="T63" fmla="*/ 56 h 76"/>
                <a:gd name="T64" fmla="*/ 34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48"/>
                  </a:moveTo>
                  <a:lnTo>
                    <a:pt x="46" y="48"/>
                  </a:lnTo>
                  <a:lnTo>
                    <a:pt x="44" y="62"/>
                  </a:lnTo>
                  <a:lnTo>
                    <a:pt x="44" y="62"/>
                  </a:lnTo>
                  <a:lnTo>
                    <a:pt x="40" y="70"/>
                  </a:lnTo>
                  <a:lnTo>
                    <a:pt x="40" y="70"/>
                  </a:lnTo>
                  <a:lnTo>
                    <a:pt x="32" y="74"/>
                  </a:lnTo>
                  <a:lnTo>
                    <a:pt x="32" y="74"/>
                  </a:lnTo>
                  <a:lnTo>
                    <a:pt x="24" y="76"/>
                  </a:lnTo>
                  <a:lnTo>
                    <a:pt x="24" y="76"/>
                  </a:lnTo>
                  <a:lnTo>
                    <a:pt x="16" y="74"/>
                  </a:lnTo>
                  <a:lnTo>
                    <a:pt x="16" y="74"/>
                  </a:lnTo>
                  <a:lnTo>
                    <a:pt x="10" y="70"/>
                  </a:lnTo>
                  <a:lnTo>
                    <a:pt x="10" y="76"/>
                  </a:lnTo>
                  <a:lnTo>
                    <a:pt x="0" y="76"/>
                  </a:lnTo>
                  <a:lnTo>
                    <a:pt x="0" y="4"/>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2" y="20"/>
                  </a:lnTo>
                  <a:lnTo>
                    <a:pt x="32" y="20"/>
                  </a:lnTo>
                  <a:lnTo>
                    <a:pt x="40" y="26"/>
                  </a:lnTo>
                  <a:lnTo>
                    <a:pt x="40" y="26"/>
                  </a:lnTo>
                  <a:lnTo>
                    <a:pt x="44" y="36"/>
                  </a:lnTo>
                  <a:lnTo>
                    <a:pt x="44" y="36"/>
                  </a:lnTo>
                  <a:lnTo>
                    <a:pt x="46" y="48"/>
                  </a:lnTo>
                  <a:lnTo>
                    <a:pt x="46" y="48"/>
                  </a:lnTo>
                  <a:close/>
                  <a:moveTo>
                    <a:pt x="34" y="50"/>
                  </a:moveTo>
                  <a:lnTo>
                    <a:pt x="34" y="50"/>
                  </a:lnTo>
                  <a:lnTo>
                    <a:pt x="34" y="40"/>
                  </a:lnTo>
                  <a:lnTo>
                    <a:pt x="32" y="34"/>
                  </a:lnTo>
                  <a:lnTo>
                    <a:pt x="32" y="34"/>
                  </a:lnTo>
                  <a:lnTo>
                    <a:pt x="28" y="30"/>
                  </a:lnTo>
                  <a:lnTo>
                    <a:pt x="22" y="30"/>
                  </a:lnTo>
                  <a:lnTo>
                    <a:pt x="22" y="30"/>
                  </a:lnTo>
                  <a:lnTo>
                    <a:pt x="18" y="30"/>
                  </a:lnTo>
                  <a:lnTo>
                    <a:pt x="18" y="30"/>
                  </a:lnTo>
                  <a:lnTo>
                    <a:pt x="16" y="32"/>
                  </a:lnTo>
                  <a:lnTo>
                    <a:pt x="16" y="32"/>
                  </a:lnTo>
                  <a:lnTo>
                    <a:pt x="12" y="34"/>
                  </a:lnTo>
                  <a:lnTo>
                    <a:pt x="12" y="34"/>
                  </a:lnTo>
                  <a:lnTo>
                    <a:pt x="10" y="36"/>
                  </a:lnTo>
                  <a:lnTo>
                    <a:pt x="10" y="60"/>
                  </a:lnTo>
                  <a:lnTo>
                    <a:pt x="10" y="60"/>
                  </a:lnTo>
                  <a:lnTo>
                    <a:pt x="12" y="62"/>
                  </a:lnTo>
                  <a:lnTo>
                    <a:pt x="12" y="62"/>
                  </a:lnTo>
                  <a:lnTo>
                    <a:pt x="16" y="64"/>
                  </a:lnTo>
                  <a:lnTo>
                    <a:pt x="16" y="64"/>
                  </a:lnTo>
                  <a:lnTo>
                    <a:pt x="20" y="66"/>
                  </a:lnTo>
                  <a:lnTo>
                    <a:pt x="20" y="66"/>
                  </a:lnTo>
                  <a:lnTo>
                    <a:pt x="24" y="66"/>
                  </a:lnTo>
                  <a:lnTo>
                    <a:pt x="24" y="66"/>
                  </a:lnTo>
                  <a:lnTo>
                    <a:pt x="28" y="66"/>
                  </a:lnTo>
                  <a:lnTo>
                    <a:pt x="32" y="62"/>
                  </a:lnTo>
                  <a:lnTo>
                    <a:pt x="32" y="62"/>
                  </a:lnTo>
                  <a:lnTo>
                    <a:pt x="34" y="56"/>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2" name="Freeform 21"/>
            <p:cNvSpPr>
              <a:spLocks noEditPoints="1"/>
            </p:cNvSpPr>
            <p:nvPr userDrawn="1"/>
          </p:nvSpPr>
          <p:spPr bwMode="auto">
            <a:xfrm>
              <a:off x="1092200" y="8694738"/>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4" y="2"/>
                  </a:lnTo>
                  <a:lnTo>
                    <a:pt x="14" y="2"/>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4"/>
                  </a:lnTo>
                  <a:lnTo>
                    <a:pt x="34" y="14"/>
                  </a:lnTo>
                  <a:lnTo>
                    <a:pt x="30" y="10"/>
                  </a:lnTo>
                  <a:lnTo>
                    <a:pt x="30" y="10"/>
                  </a:lnTo>
                  <a:lnTo>
                    <a:pt x="24" y="10"/>
                  </a:lnTo>
                  <a:lnTo>
                    <a:pt x="24" y="10"/>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3" name="Freeform 22"/>
            <p:cNvSpPr>
              <a:spLocks/>
            </p:cNvSpPr>
            <p:nvPr userDrawn="1"/>
          </p:nvSpPr>
          <p:spPr bwMode="auto">
            <a:xfrm>
              <a:off x="1177925" y="866298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4" name="Freeform 23"/>
            <p:cNvSpPr>
              <a:spLocks/>
            </p:cNvSpPr>
            <p:nvPr userDrawn="1"/>
          </p:nvSpPr>
          <p:spPr bwMode="auto">
            <a:xfrm>
              <a:off x="1238250" y="866298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6" y="76"/>
                  </a:lnTo>
                  <a:lnTo>
                    <a:pt x="16"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7" name="Freeform 24"/>
            <p:cNvSpPr>
              <a:spLocks noEditPoints="1"/>
            </p:cNvSpPr>
            <p:nvPr userDrawn="1"/>
          </p:nvSpPr>
          <p:spPr bwMode="auto">
            <a:xfrm>
              <a:off x="1301750" y="8694738"/>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8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50"/>
                  </a:lnTo>
                  <a:lnTo>
                    <a:pt x="8"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8" name="Freeform 25"/>
            <p:cNvSpPr>
              <a:spLocks/>
            </p:cNvSpPr>
            <p:nvPr userDrawn="1"/>
          </p:nvSpPr>
          <p:spPr bwMode="auto">
            <a:xfrm>
              <a:off x="1393825" y="869473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0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9" name="Freeform 26"/>
            <p:cNvSpPr>
              <a:spLocks/>
            </p:cNvSpPr>
            <p:nvPr userDrawn="1"/>
          </p:nvSpPr>
          <p:spPr bwMode="auto">
            <a:xfrm>
              <a:off x="1495425" y="866298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0 w 32"/>
                <a:gd name="T17" fmla="*/ 74 h 76"/>
                <a:gd name="T18" fmla="*/ 10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0" y="74"/>
                  </a:lnTo>
                  <a:lnTo>
                    <a:pt x="10"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30" name="Freeform 27"/>
            <p:cNvSpPr>
              <a:spLocks/>
            </p:cNvSpPr>
            <p:nvPr userDrawn="1"/>
          </p:nvSpPr>
          <p:spPr bwMode="auto">
            <a:xfrm>
              <a:off x="1565275" y="8662988"/>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2 h 76"/>
                <a:gd name="T10" fmla="*/ 30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4 w 44"/>
                <a:gd name="T45" fmla="*/ 22 h 76"/>
                <a:gd name="T46" fmla="*/ 14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4 w 44"/>
                <a:gd name="T61" fmla="*/ 20 h 76"/>
                <a:gd name="T62" fmla="*/ 34 w 44"/>
                <a:gd name="T63" fmla="*/ 20 h 76"/>
                <a:gd name="T64" fmla="*/ 40 w 44"/>
                <a:gd name="T65" fmla="*/ 26 h 76"/>
                <a:gd name="T66" fmla="*/ 40 w 44"/>
                <a:gd name="T67" fmla="*/ 26 h 76"/>
                <a:gd name="T68" fmla="*/ 42 w 44"/>
                <a:gd name="T69" fmla="*/ 34 h 76"/>
                <a:gd name="T70" fmla="*/ 42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2"/>
                  </a:lnTo>
                  <a:lnTo>
                    <a:pt x="30" y="32"/>
                  </a:lnTo>
                  <a:lnTo>
                    <a:pt x="28" y="30"/>
                  </a:lnTo>
                  <a:lnTo>
                    <a:pt x="22" y="30"/>
                  </a:lnTo>
                  <a:lnTo>
                    <a:pt x="22" y="30"/>
                  </a:lnTo>
                  <a:lnTo>
                    <a:pt x="18" y="30"/>
                  </a:lnTo>
                  <a:lnTo>
                    <a:pt x="18" y="30"/>
                  </a:lnTo>
                  <a:lnTo>
                    <a:pt x="14" y="32"/>
                  </a:lnTo>
                  <a:lnTo>
                    <a:pt x="14" y="32"/>
                  </a:lnTo>
                  <a:lnTo>
                    <a:pt x="12" y="38"/>
                  </a:lnTo>
                  <a:lnTo>
                    <a:pt x="12" y="38"/>
                  </a:lnTo>
                  <a:lnTo>
                    <a:pt x="10" y="44"/>
                  </a:lnTo>
                  <a:lnTo>
                    <a:pt x="10" y="76"/>
                  </a:lnTo>
                  <a:lnTo>
                    <a:pt x="0" y="76"/>
                  </a:lnTo>
                  <a:lnTo>
                    <a:pt x="0" y="4"/>
                  </a:lnTo>
                  <a:lnTo>
                    <a:pt x="10" y="0"/>
                  </a:lnTo>
                  <a:lnTo>
                    <a:pt x="10" y="26"/>
                  </a:lnTo>
                  <a:lnTo>
                    <a:pt x="10" y="26"/>
                  </a:lnTo>
                  <a:lnTo>
                    <a:pt x="14" y="22"/>
                  </a:lnTo>
                  <a:lnTo>
                    <a:pt x="14" y="22"/>
                  </a:lnTo>
                  <a:lnTo>
                    <a:pt x="16" y="20"/>
                  </a:lnTo>
                  <a:lnTo>
                    <a:pt x="16" y="20"/>
                  </a:lnTo>
                  <a:lnTo>
                    <a:pt x="20" y="20"/>
                  </a:lnTo>
                  <a:lnTo>
                    <a:pt x="20" y="20"/>
                  </a:lnTo>
                  <a:lnTo>
                    <a:pt x="24" y="20"/>
                  </a:lnTo>
                  <a:lnTo>
                    <a:pt x="24" y="20"/>
                  </a:lnTo>
                  <a:lnTo>
                    <a:pt x="34" y="20"/>
                  </a:lnTo>
                  <a:lnTo>
                    <a:pt x="34" y="20"/>
                  </a:lnTo>
                  <a:lnTo>
                    <a:pt x="40" y="26"/>
                  </a:lnTo>
                  <a:lnTo>
                    <a:pt x="40" y="26"/>
                  </a:lnTo>
                  <a:lnTo>
                    <a:pt x="42" y="34"/>
                  </a:lnTo>
                  <a:lnTo>
                    <a:pt x="42"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31" name="Freeform 28"/>
            <p:cNvSpPr>
              <a:spLocks noEditPoints="1"/>
            </p:cNvSpPr>
            <p:nvPr userDrawn="1"/>
          </p:nvSpPr>
          <p:spPr bwMode="auto">
            <a:xfrm>
              <a:off x="1651000" y="8694738"/>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4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2 h 56"/>
                <a:gd name="T50" fmla="*/ 24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4 h 56"/>
                <a:gd name="T66" fmla="*/ 30 w 48"/>
                <a:gd name="T67" fmla="*/ 10 h 56"/>
                <a:gd name="T68" fmla="*/ 24 w 48"/>
                <a:gd name="T69" fmla="*/ 10 h 56"/>
                <a:gd name="T70" fmla="*/ 20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4"/>
                  </a:lnTo>
                  <a:lnTo>
                    <a:pt x="16" y="44"/>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6" y="2"/>
                  </a:lnTo>
                  <a:lnTo>
                    <a:pt x="16" y="2"/>
                  </a:lnTo>
                  <a:lnTo>
                    <a:pt x="24" y="0"/>
                  </a:lnTo>
                  <a:lnTo>
                    <a:pt x="24"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4"/>
                  </a:lnTo>
                  <a:lnTo>
                    <a:pt x="34" y="14"/>
                  </a:lnTo>
                  <a:lnTo>
                    <a:pt x="30" y="10"/>
                  </a:lnTo>
                  <a:lnTo>
                    <a:pt x="30" y="10"/>
                  </a:lnTo>
                  <a:lnTo>
                    <a:pt x="24" y="10"/>
                  </a:lnTo>
                  <a:lnTo>
                    <a:pt x="24" y="10"/>
                  </a:lnTo>
                  <a:lnTo>
                    <a:pt x="20" y="10"/>
                  </a:lnTo>
                  <a:lnTo>
                    <a:pt x="20" y="10"/>
                  </a:lnTo>
                  <a:lnTo>
                    <a:pt x="16" y="12"/>
                  </a:lnTo>
                  <a:lnTo>
                    <a:pt x="16" y="12"/>
                  </a:lnTo>
                  <a:lnTo>
                    <a:pt x="12" y="16"/>
                  </a:lnTo>
                  <a:lnTo>
                    <a:pt x="12"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48" name="Freeform 29"/>
            <p:cNvSpPr>
              <a:spLocks noEditPoints="1"/>
            </p:cNvSpPr>
            <p:nvPr userDrawn="1"/>
          </p:nvSpPr>
          <p:spPr bwMode="auto">
            <a:xfrm>
              <a:off x="1784350" y="8694738"/>
              <a:ext cx="73025" cy="120650"/>
            </a:xfrm>
            <a:custGeom>
              <a:avLst/>
              <a:gdLst>
                <a:gd name="T0" fmla="*/ 34 w 46"/>
                <a:gd name="T1" fmla="*/ 76 h 76"/>
                <a:gd name="T2" fmla="*/ 34 w 46"/>
                <a:gd name="T3" fmla="*/ 50 h 76"/>
                <a:gd name="T4" fmla="*/ 34 w 46"/>
                <a:gd name="T5" fmla="*/ 50 h 76"/>
                <a:gd name="T6" fmla="*/ 28 w 46"/>
                <a:gd name="T7" fmla="*/ 54 h 76"/>
                <a:gd name="T8" fmla="*/ 28 w 46"/>
                <a:gd name="T9" fmla="*/ 54 h 76"/>
                <a:gd name="T10" fmla="*/ 20 w 46"/>
                <a:gd name="T11" fmla="*/ 56 h 76"/>
                <a:gd name="T12" fmla="*/ 20 w 46"/>
                <a:gd name="T13" fmla="*/ 56 h 76"/>
                <a:gd name="T14" fmla="*/ 12 w 46"/>
                <a:gd name="T15" fmla="*/ 54 h 76"/>
                <a:gd name="T16" fmla="*/ 12 w 46"/>
                <a:gd name="T17" fmla="*/ 54 h 76"/>
                <a:gd name="T18" fmla="*/ 6 w 46"/>
                <a:gd name="T19" fmla="*/ 50 h 76"/>
                <a:gd name="T20" fmla="*/ 6 w 46"/>
                <a:gd name="T21" fmla="*/ 50 h 76"/>
                <a:gd name="T22" fmla="*/ 0 w 46"/>
                <a:gd name="T23" fmla="*/ 40 h 76"/>
                <a:gd name="T24" fmla="*/ 0 w 46"/>
                <a:gd name="T25" fmla="*/ 40 h 76"/>
                <a:gd name="T26" fmla="*/ 0 w 46"/>
                <a:gd name="T27" fmla="*/ 26 h 76"/>
                <a:gd name="T28" fmla="*/ 0 w 46"/>
                <a:gd name="T29" fmla="*/ 26 h 76"/>
                <a:gd name="T30" fmla="*/ 0 w 46"/>
                <a:gd name="T31" fmla="*/ 14 h 76"/>
                <a:gd name="T32" fmla="*/ 0 w 46"/>
                <a:gd name="T33" fmla="*/ 14 h 76"/>
                <a:gd name="T34" fmla="*/ 6 w 46"/>
                <a:gd name="T35" fmla="*/ 6 h 76"/>
                <a:gd name="T36" fmla="*/ 6 w 46"/>
                <a:gd name="T37" fmla="*/ 6 h 76"/>
                <a:gd name="T38" fmla="*/ 12 w 46"/>
                <a:gd name="T39" fmla="*/ 0 h 76"/>
                <a:gd name="T40" fmla="*/ 12 w 46"/>
                <a:gd name="T41" fmla="*/ 0 h 76"/>
                <a:gd name="T42" fmla="*/ 20 w 46"/>
                <a:gd name="T43" fmla="*/ 0 h 76"/>
                <a:gd name="T44" fmla="*/ 20 w 46"/>
                <a:gd name="T45" fmla="*/ 0 h 76"/>
                <a:gd name="T46" fmla="*/ 24 w 46"/>
                <a:gd name="T47" fmla="*/ 0 h 76"/>
                <a:gd name="T48" fmla="*/ 24 w 46"/>
                <a:gd name="T49" fmla="*/ 0 h 76"/>
                <a:gd name="T50" fmla="*/ 28 w 46"/>
                <a:gd name="T51" fmla="*/ 2 h 76"/>
                <a:gd name="T52" fmla="*/ 28 w 46"/>
                <a:gd name="T53" fmla="*/ 2 h 76"/>
                <a:gd name="T54" fmla="*/ 32 w 46"/>
                <a:gd name="T55" fmla="*/ 4 h 76"/>
                <a:gd name="T56" fmla="*/ 32 w 46"/>
                <a:gd name="T57" fmla="*/ 4 h 76"/>
                <a:gd name="T58" fmla="*/ 34 w 46"/>
                <a:gd name="T59" fmla="*/ 6 h 76"/>
                <a:gd name="T60" fmla="*/ 34 w 46"/>
                <a:gd name="T61" fmla="*/ 0 h 76"/>
                <a:gd name="T62" fmla="*/ 46 w 46"/>
                <a:gd name="T63" fmla="*/ 0 h 76"/>
                <a:gd name="T64" fmla="*/ 46 w 46"/>
                <a:gd name="T65" fmla="*/ 70 h 76"/>
                <a:gd name="T66" fmla="*/ 34 w 46"/>
                <a:gd name="T67" fmla="*/ 76 h 76"/>
                <a:gd name="T68" fmla="*/ 34 w 46"/>
                <a:gd name="T69" fmla="*/ 16 h 76"/>
                <a:gd name="T70" fmla="*/ 34 w 46"/>
                <a:gd name="T71" fmla="*/ 16 h 76"/>
                <a:gd name="T72" fmla="*/ 32 w 46"/>
                <a:gd name="T73" fmla="*/ 14 h 76"/>
                <a:gd name="T74" fmla="*/ 32 w 46"/>
                <a:gd name="T75" fmla="*/ 14 h 76"/>
                <a:gd name="T76" fmla="*/ 30 w 46"/>
                <a:gd name="T77" fmla="*/ 12 h 76"/>
                <a:gd name="T78" fmla="*/ 30 w 46"/>
                <a:gd name="T79" fmla="*/ 12 h 76"/>
                <a:gd name="T80" fmla="*/ 26 w 46"/>
                <a:gd name="T81" fmla="*/ 10 h 76"/>
                <a:gd name="T82" fmla="*/ 26 w 46"/>
                <a:gd name="T83" fmla="*/ 10 h 76"/>
                <a:gd name="T84" fmla="*/ 22 w 46"/>
                <a:gd name="T85" fmla="*/ 10 h 76"/>
                <a:gd name="T86" fmla="*/ 22 w 46"/>
                <a:gd name="T87" fmla="*/ 10 h 76"/>
                <a:gd name="T88" fmla="*/ 16 w 46"/>
                <a:gd name="T89" fmla="*/ 10 h 76"/>
                <a:gd name="T90" fmla="*/ 12 w 46"/>
                <a:gd name="T91" fmla="*/ 14 h 76"/>
                <a:gd name="T92" fmla="*/ 12 w 46"/>
                <a:gd name="T93" fmla="*/ 14 h 76"/>
                <a:gd name="T94" fmla="*/ 10 w 46"/>
                <a:gd name="T95" fmla="*/ 20 h 76"/>
                <a:gd name="T96" fmla="*/ 10 w 46"/>
                <a:gd name="T97" fmla="*/ 26 h 76"/>
                <a:gd name="T98" fmla="*/ 10 w 46"/>
                <a:gd name="T99" fmla="*/ 26 h 76"/>
                <a:gd name="T100" fmla="*/ 10 w 46"/>
                <a:gd name="T101" fmla="*/ 36 h 76"/>
                <a:gd name="T102" fmla="*/ 12 w 46"/>
                <a:gd name="T103" fmla="*/ 42 h 76"/>
                <a:gd name="T104" fmla="*/ 12 w 46"/>
                <a:gd name="T105" fmla="*/ 42 h 76"/>
                <a:gd name="T106" fmla="*/ 16 w 46"/>
                <a:gd name="T107" fmla="*/ 46 h 76"/>
                <a:gd name="T108" fmla="*/ 22 w 46"/>
                <a:gd name="T109" fmla="*/ 46 h 76"/>
                <a:gd name="T110" fmla="*/ 22 w 46"/>
                <a:gd name="T111" fmla="*/ 46 h 76"/>
                <a:gd name="T112" fmla="*/ 28 w 46"/>
                <a:gd name="T113" fmla="*/ 44 h 76"/>
                <a:gd name="T114" fmla="*/ 28 w 46"/>
                <a:gd name="T115" fmla="*/ 44 h 76"/>
                <a:gd name="T116" fmla="*/ 34 w 46"/>
                <a:gd name="T117" fmla="*/ 40 h 76"/>
                <a:gd name="T118" fmla="*/ 34 w 46"/>
                <a:gd name="T119"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76">
                  <a:moveTo>
                    <a:pt x="34" y="76"/>
                  </a:moveTo>
                  <a:lnTo>
                    <a:pt x="34" y="50"/>
                  </a:lnTo>
                  <a:lnTo>
                    <a:pt x="34" y="50"/>
                  </a:lnTo>
                  <a:lnTo>
                    <a:pt x="28" y="54"/>
                  </a:lnTo>
                  <a:lnTo>
                    <a:pt x="28" y="54"/>
                  </a:lnTo>
                  <a:lnTo>
                    <a:pt x="20" y="56"/>
                  </a:lnTo>
                  <a:lnTo>
                    <a:pt x="20" y="56"/>
                  </a:lnTo>
                  <a:lnTo>
                    <a:pt x="12" y="54"/>
                  </a:lnTo>
                  <a:lnTo>
                    <a:pt x="12" y="54"/>
                  </a:lnTo>
                  <a:lnTo>
                    <a:pt x="6" y="50"/>
                  </a:lnTo>
                  <a:lnTo>
                    <a:pt x="6" y="50"/>
                  </a:lnTo>
                  <a:lnTo>
                    <a:pt x="0" y="40"/>
                  </a:lnTo>
                  <a:lnTo>
                    <a:pt x="0" y="40"/>
                  </a:lnTo>
                  <a:lnTo>
                    <a:pt x="0" y="26"/>
                  </a:lnTo>
                  <a:lnTo>
                    <a:pt x="0" y="26"/>
                  </a:lnTo>
                  <a:lnTo>
                    <a:pt x="0" y="14"/>
                  </a:lnTo>
                  <a:lnTo>
                    <a:pt x="0" y="14"/>
                  </a:lnTo>
                  <a:lnTo>
                    <a:pt x="6" y="6"/>
                  </a:lnTo>
                  <a:lnTo>
                    <a:pt x="6" y="6"/>
                  </a:lnTo>
                  <a:lnTo>
                    <a:pt x="12" y="0"/>
                  </a:lnTo>
                  <a:lnTo>
                    <a:pt x="12" y="0"/>
                  </a:lnTo>
                  <a:lnTo>
                    <a:pt x="20" y="0"/>
                  </a:lnTo>
                  <a:lnTo>
                    <a:pt x="20" y="0"/>
                  </a:lnTo>
                  <a:lnTo>
                    <a:pt x="24" y="0"/>
                  </a:lnTo>
                  <a:lnTo>
                    <a:pt x="24" y="0"/>
                  </a:lnTo>
                  <a:lnTo>
                    <a:pt x="28" y="2"/>
                  </a:lnTo>
                  <a:lnTo>
                    <a:pt x="28" y="2"/>
                  </a:lnTo>
                  <a:lnTo>
                    <a:pt x="32" y="4"/>
                  </a:lnTo>
                  <a:lnTo>
                    <a:pt x="32" y="4"/>
                  </a:lnTo>
                  <a:lnTo>
                    <a:pt x="34" y="6"/>
                  </a:lnTo>
                  <a:lnTo>
                    <a:pt x="34" y="0"/>
                  </a:lnTo>
                  <a:lnTo>
                    <a:pt x="46" y="0"/>
                  </a:lnTo>
                  <a:lnTo>
                    <a:pt x="46" y="70"/>
                  </a:lnTo>
                  <a:lnTo>
                    <a:pt x="34" y="76"/>
                  </a:lnTo>
                  <a:close/>
                  <a:moveTo>
                    <a:pt x="34" y="16"/>
                  </a:moveTo>
                  <a:lnTo>
                    <a:pt x="34" y="16"/>
                  </a:lnTo>
                  <a:lnTo>
                    <a:pt x="32" y="14"/>
                  </a:lnTo>
                  <a:lnTo>
                    <a:pt x="32" y="14"/>
                  </a:lnTo>
                  <a:lnTo>
                    <a:pt x="30" y="12"/>
                  </a:lnTo>
                  <a:lnTo>
                    <a:pt x="30" y="12"/>
                  </a:lnTo>
                  <a:lnTo>
                    <a:pt x="26" y="10"/>
                  </a:lnTo>
                  <a:lnTo>
                    <a:pt x="26" y="10"/>
                  </a:lnTo>
                  <a:lnTo>
                    <a:pt x="22" y="10"/>
                  </a:lnTo>
                  <a:lnTo>
                    <a:pt x="22" y="10"/>
                  </a:lnTo>
                  <a:lnTo>
                    <a:pt x="16" y="10"/>
                  </a:lnTo>
                  <a:lnTo>
                    <a:pt x="12" y="14"/>
                  </a:lnTo>
                  <a:lnTo>
                    <a:pt x="12" y="14"/>
                  </a:lnTo>
                  <a:lnTo>
                    <a:pt x="10" y="20"/>
                  </a:lnTo>
                  <a:lnTo>
                    <a:pt x="10" y="26"/>
                  </a:lnTo>
                  <a:lnTo>
                    <a:pt x="10" y="26"/>
                  </a:lnTo>
                  <a:lnTo>
                    <a:pt x="10" y="36"/>
                  </a:lnTo>
                  <a:lnTo>
                    <a:pt x="12" y="42"/>
                  </a:lnTo>
                  <a:lnTo>
                    <a:pt x="12" y="42"/>
                  </a:lnTo>
                  <a:lnTo>
                    <a:pt x="16" y="46"/>
                  </a:lnTo>
                  <a:lnTo>
                    <a:pt x="22" y="46"/>
                  </a:lnTo>
                  <a:lnTo>
                    <a:pt x="22" y="46"/>
                  </a:lnTo>
                  <a:lnTo>
                    <a:pt x="28" y="44"/>
                  </a:lnTo>
                  <a:lnTo>
                    <a:pt x="28" y="44"/>
                  </a:lnTo>
                  <a:lnTo>
                    <a:pt x="34" y="40"/>
                  </a:lnTo>
                  <a:lnTo>
                    <a:pt x="34" y="1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49" name="Freeform 30"/>
            <p:cNvSpPr>
              <a:spLocks/>
            </p:cNvSpPr>
            <p:nvPr userDrawn="1"/>
          </p:nvSpPr>
          <p:spPr bwMode="auto">
            <a:xfrm>
              <a:off x="1876425" y="8694738"/>
              <a:ext cx="69850" cy="88900"/>
            </a:xfrm>
            <a:custGeom>
              <a:avLst/>
              <a:gdLst>
                <a:gd name="T0" fmla="*/ 34 w 44"/>
                <a:gd name="T1" fmla="*/ 56 h 56"/>
                <a:gd name="T2" fmla="*/ 34 w 44"/>
                <a:gd name="T3" fmla="*/ 50 h 56"/>
                <a:gd name="T4" fmla="*/ 34 w 44"/>
                <a:gd name="T5" fmla="*/ 50 h 56"/>
                <a:gd name="T6" fmla="*/ 28 w 44"/>
                <a:gd name="T7" fmla="*/ 54 h 56"/>
                <a:gd name="T8" fmla="*/ 28 w 44"/>
                <a:gd name="T9" fmla="*/ 54 h 56"/>
                <a:gd name="T10" fmla="*/ 20 w 44"/>
                <a:gd name="T11" fmla="*/ 56 h 56"/>
                <a:gd name="T12" fmla="*/ 20 w 44"/>
                <a:gd name="T13" fmla="*/ 56 h 56"/>
                <a:gd name="T14" fmla="*/ 12 w 44"/>
                <a:gd name="T15" fmla="*/ 54 h 56"/>
                <a:gd name="T16" fmla="*/ 6 w 44"/>
                <a:gd name="T17" fmla="*/ 50 h 56"/>
                <a:gd name="T18" fmla="*/ 6 w 44"/>
                <a:gd name="T19" fmla="*/ 50 h 56"/>
                <a:gd name="T20" fmla="*/ 2 w 44"/>
                <a:gd name="T21" fmla="*/ 42 h 56"/>
                <a:gd name="T22" fmla="*/ 0 w 44"/>
                <a:gd name="T23" fmla="*/ 32 h 56"/>
                <a:gd name="T24" fmla="*/ 0 w 44"/>
                <a:gd name="T25" fmla="*/ 0 h 56"/>
                <a:gd name="T26" fmla="*/ 12 w 44"/>
                <a:gd name="T27" fmla="*/ 0 h 56"/>
                <a:gd name="T28" fmla="*/ 12 w 44"/>
                <a:gd name="T29" fmla="*/ 32 h 56"/>
                <a:gd name="T30" fmla="*/ 12 w 44"/>
                <a:gd name="T31" fmla="*/ 32 h 56"/>
                <a:gd name="T32" fmla="*/ 12 w 44"/>
                <a:gd name="T33" fmla="*/ 38 h 56"/>
                <a:gd name="T34" fmla="*/ 14 w 44"/>
                <a:gd name="T35" fmla="*/ 42 h 56"/>
                <a:gd name="T36" fmla="*/ 14 w 44"/>
                <a:gd name="T37" fmla="*/ 42 h 56"/>
                <a:gd name="T38" fmla="*/ 18 w 44"/>
                <a:gd name="T39" fmla="*/ 46 h 56"/>
                <a:gd name="T40" fmla="*/ 22 w 44"/>
                <a:gd name="T41" fmla="*/ 46 h 56"/>
                <a:gd name="T42" fmla="*/ 22 w 44"/>
                <a:gd name="T43" fmla="*/ 46 h 56"/>
                <a:gd name="T44" fmla="*/ 28 w 44"/>
                <a:gd name="T45" fmla="*/ 46 h 56"/>
                <a:gd name="T46" fmla="*/ 30 w 44"/>
                <a:gd name="T47" fmla="*/ 42 h 56"/>
                <a:gd name="T48" fmla="*/ 30 w 44"/>
                <a:gd name="T49" fmla="*/ 42 h 56"/>
                <a:gd name="T50" fmla="*/ 34 w 44"/>
                <a:gd name="T51" fmla="*/ 38 h 56"/>
                <a:gd name="T52" fmla="*/ 34 w 44"/>
                <a:gd name="T53" fmla="*/ 32 h 56"/>
                <a:gd name="T54" fmla="*/ 34 w 44"/>
                <a:gd name="T55" fmla="*/ 0 h 56"/>
                <a:gd name="T56" fmla="*/ 44 w 44"/>
                <a:gd name="T57" fmla="*/ 0 h 56"/>
                <a:gd name="T58" fmla="*/ 44 w 44"/>
                <a:gd name="T59" fmla="*/ 56 h 56"/>
                <a:gd name="T60" fmla="*/ 34 w 44"/>
                <a:gd name="T6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6">
                  <a:moveTo>
                    <a:pt x="34" y="56"/>
                  </a:moveTo>
                  <a:lnTo>
                    <a:pt x="34" y="50"/>
                  </a:lnTo>
                  <a:lnTo>
                    <a:pt x="34" y="50"/>
                  </a:lnTo>
                  <a:lnTo>
                    <a:pt x="28" y="54"/>
                  </a:lnTo>
                  <a:lnTo>
                    <a:pt x="28" y="54"/>
                  </a:lnTo>
                  <a:lnTo>
                    <a:pt x="20" y="56"/>
                  </a:lnTo>
                  <a:lnTo>
                    <a:pt x="20" y="56"/>
                  </a:lnTo>
                  <a:lnTo>
                    <a:pt x="12" y="54"/>
                  </a:lnTo>
                  <a:lnTo>
                    <a:pt x="6" y="50"/>
                  </a:lnTo>
                  <a:lnTo>
                    <a:pt x="6" y="50"/>
                  </a:lnTo>
                  <a:lnTo>
                    <a:pt x="2" y="42"/>
                  </a:lnTo>
                  <a:lnTo>
                    <a:pt x="0" y="32"/>
                  </a:lnTo>
                  <a:lnTo>
                    <a:pt x="0" y="0"/>
                  </a:lnTo>
                  <a:lnTo>
                    <a:pt x="12" y="0"/>
                  </a:lnTo>
                  <a:lnTo>
                    <a:pt x="12" y="32"/>
                  </a:lnTo>
                  <a:lnTo>
                    <a:pt x="12" y="32"/>
                  </a:lnTo>
                  <a:lnTo>
                    <a:pt x="12" y="38"/>
                  </a:lnTo>
                  <a:lnTo>
                    <a:pt x="14" y="42"/>
                  </a:lnTo>
                  <a:lnTo>
                    <a:pt x="14" y="42"/>
                  </a:lnTo>
                  <a:lnTo>
                    <a:pt x="18" y="46"/>
                  </a:lnTo>
                  <a:lnTo>
                    <a:pt x="22" y="46"/>
                  </a:lnTo>
                  <a:lnTo>
                    <a:pt x="22" y="46"/>
                  </a:lnTo>
                  <a:lnTo>
                    <a:pt x="28" y="46"/>
                  </a:lnTo>
                  <a:lnTo>
                    <a:pt x="30" y="42"/>
                  </a:lnTo>
                  <a:lnTo>
                    <a:pt x="30" y="42"/>
                  </a:lnTo>
                  <a:lnTo>
                    <a:pt x="34" y="38"/>
                  </a:lnTo>
                  <a:lnTo>
                    <a:pt x="34" y="32"/>
                  </a:lnTo>
                  <a:lnTo>
                    <a:pt x="34" y="0"/>
                  </a:lnTo>
                  <a:lnTo>
                    <a:pt x="44" y="0"/>
                  </a:lnTo>
                  <a:lnTo>
                    <a:pt x="44" y="56"/>
                  </a:lnTo>
                  <a:lnTo>
                    <a:pt x="3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1" name="Freeform 31"/>
            <p:cNvSpPr>
              <a:spLocks noEditPoints="1"/>
            </p:cNvSpPr>
            <p:nvPr userDrawn="1"/>
          </p:nvSpPr>
          <p:spPr bwMode="auto">
            <a:xfrm>
              <a:off x="1965325" y="8694738"/>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50"/>
                  </a:lnTo>
                  <a:lnTo>
                    <a:pt x="6"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2" name="Freeform 32"/>
            <p:cNvSpPr>
              <a:spLocks/>
            </p:cNvSpPr>
            <p:nvPr userDrawn="1"/>
          </p:nvSpPr>
          <p:spPr bwMode="auto">
            <a:xfrm>
              <a:off x="2051050" y="8694738"/>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4 w 42"/>
                <a:gd name="T17" fmla="*/ 22 h 56"/>
                <a:gd name="T18" fmla="*/ 32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6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4" y="22"/>
                  </a:lnTo>
                  <a:lnTo>
                    <a:pt x="24" y="22"/>
                  </a:lnTo>
                  <a:lnTo>
                    <a:pt x="32" y="26"/>
                  </a:lnTo>
                  <a:lnTo>
                    <a:pt x="32"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6"/>
                  </a:lnTo>
                  <a:lnTo>
                    <a:pt x="28" y="46"/>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4"/>
                  </a:lnTo>
                  <a:lnTo>
                    <a:pt x="8" y="4"/>
                  </a:lnTo>
                  <a:lnTo>
                    <a:pt x="14" y="0"/>
                  </a:lnTo>
                  <a:lnTo>
                    <a:pt x="14"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3" name="Freeform 33"/>
            <p:cNvSpPr>
              <a:spLocks/>
            </p:cNvSpPr>
            <p:nvPr userDrawn="1"/>
          </p:nvSpPr>
          <p:spPr bwMode="auto">
            <a:xfrm>
              <a:off x="2127250" y="866298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4" name="Freeform 34"/>
            <p:cNvSpPr>
              <a:spLocks noEditPoints="1"/>
            </p:cNvSpPr>
            <p:nvPr userDrawn="1"/>
          </p:nvSpPr>
          <p:spPr bwMode="auto">
            <a:xfrm>
              <a:off x="2197100" y="8662988"/>
              <a:ext cx="22225" cy="120650"/>
            </a:xfrm>
            <a:custGeom>
              <a:avLst/>
              <a:gdLst>
                <a:gd name="T0" fmla="*/ 14 w 14"/>
                <a:gd name="T1" fmla="*/ 6 h 76"/>
                <a:gd name="T2" fmla="*/ 14 w 14"/>
                <a:gd name="T3" fmla="*/ 6 h 76"/>
                <a:gd name="T4" fmla="*/ 12 w 14"/>
                <a:gd name="T5" fmla="*/ 10 h 76"/>
                <a:gd name="T6" fmla="*/ 12 w 14"/>
                <a:gd name="T7" fmla="*/ 10 h 76"/>
                <a:gd name="T8" fmla="*/ 12 w 14"/>
                <a:gd name="T9" fmla="*/ 12 h 76"/>
                <a:gd name="T10" fmla="*/ 12 w 14"/>
                <a:gd name="T11" fmla="*/ 12 h 76"/>
                <a:gd name="T12" fmla="*/ 8 w 14"/>
                <a:gd name="T13" fmla="*/ 12 h 76"/>
                <a:gd name="T14" fmla="*/ 8 w 14"/>
                <a:gd name="T15" fmla="*/ 12 h 76"/>
                <a:gd name="T16" fmla="*/ 6 w 14"/>
                <a:gd name="T17" fmla="*/ 14 h 76"/>
                <a:gd name="T18" fmla="*/ 6 w 14"/>
                <a:gd name="T19" fmla="*/ 14 h 76"/>
                <a:gd name="T20" fmla="*/ 4 w 14"/>
                <a:gd name="T21" fmla="*/ 12 h 76"/>
                <a:gd name="T22" fmla="*/ 4 w 14"/>
                <a:gd name="T23" fmla="*/ 12 h 76"/>
                <a:gd name="T24" fmla="*/ 2 w 14"/>
                <a:gd name="T25" fmla="*/ 12 h 76"/>
                <a:gd name="T26" fmla="*/ 2 w 14"/>
                <a:gd name="T27" fmla="*/ 12 h 76"/>
                <a:gd name="T28" fmla="*/ 0 w 14"/>
                <a:gd name="T29" fmla="*/ 10 h 76"/>
                <a:gd name="T30" fmla="*/ 0 w 14"/>
                <a:gd name="T31" fmla="*/ 10 h 76"/>
                <a:gd name="T32" fmla="*/ 0 w 14"/>
                <a:gd name="T33" fmla="*/ 6 h 76"/>
                <a:gd name="T34" fmla="*/ 0 w 14"/>
                <a:gd name="T35" fmla="*/ 6 h 76"/>
                <a:gd name="T36" fmla="*/ 0 w 14"/>
                <a:gd name="T37" fmla="*/ 4 h 76"/>
                <a:gd name="T38" fmla="*/ 0 w 14"/>
                <a:gd name="T39" fmla="*/ 4 h 76"/>
                <a:gd name="T40" fmla="*/ 2 w 14"/>
                <a:gd name="T41" fmla="*/ 2 h 76"/>
                <a:gd name="T42" fmla="*/ 2 w 14"/>
                <a:gd name="T43" fmla="*/ 2 h 76"/>
                <a:gd name="T44" fmla="*/ 4 w 14"/>
                <a:gd name="T45" fmla="*/ 0 h 76"/>
                <a:gd name="T46" fmla="*/ 4 w 14"/>
                <a:gd name="T47" fmla="*/ 0 h 76"/>
                <a:gd name="T48" fmla="*/ 6 w 14"/>
                <a:gd name="T49" fmla="*/ 0 h 76"/>
                <a:gd name="T50" fmla="*/ 6 w 14"/>
                <a:gd name="T51" fmla="*/ 0 h 76"/>
                <a:gd name="T52" fmla="*/ 8 w 14"/>
                <a:gd name="T53" fmla="*/ 0 h 76"/>
                <a:gd name="T54" fmla="*/ 8 w 14"/>
                <a:gd name="T55" fmla="*/ 0 h 76"/>
                <a:gd name="T56" fmla="*/ 12 w 14"/>
                <a:gd name="T57" fmla="*/ 2 h 76"/>
                <a:gd name="T58" fmla="*/ 12 w 14"/>
                <a:gd name="T59" fmla="*/ 2 h 76"/>
                <a:gd name="T60" fmla="*/ 12 w 14"/>
                <a:gd name="T61" fmla="*/ 4 h 76"/>
                <a:gd name="T62" fmla="*/ 12 w 14"/>
                <a:gd name="T63" fmla="*/ 4 h 76"/>
                <a:gd name="T64" fmla="*/ 14 w 14"/>
                <a:gd name="T65" fmla="*/ 6 h 76"/>
                <a:gd name="T66" fmla="*/ 14 w 14"/>
                <a:gd name="T67" fmla="*/ 6 h 76"/>
                <a:gd name="T68" fmla="*/ 0 w 14"/>
                <a:gd name="T69" fmla="*/ 76 h 76"/>
                <a:gd name="T70" fmla="*/ 0 w 14"/>
                <a:gd name="T71" fmla="*/ 20 h 76"/>
                <a:gd name="T72" fmla="*/ 12 w 14"/>
                <a:gd name="T73" fmla="*/ 20 h 76"/>
                <a:gd name="T74" fmla="*/ 12 w 14"/>
                <a:gd name="T75" fmla="*/ 76 h 76"/>
                <a:gd name="T76" fmla="*/ 0 w 1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76">
                  <a:moveTo>
                    <a:pt x="14" y="6"/>
                  </a:moveTo>
                  <a:lnTo>
                    <a:pt x="14" y="6"/>
                  </a:lnTo>
                  <a:lnTo>
                    <a:pt x="12" y="10"/>
                  </a:lnTo>
                  <a:lnTo>
                    <a:pt x="12" y="10"/>
                  </a:lnTo>
                  <a:lnTo>
                    <a:pt x="12" y="12"/>
                  </a:lnTo>
                  <a:lnTo>
                    <a:pt x="12" y="12"/>
                  </a:lnTo>
                  <a:lnTo>
                    <a:pt x="8" y="12"/>
                  </a:lnTo>
                  <a:lnTo>
                    <a:pt x="8" y="12"/>
                  </a:lnTo>
                  <a:lnTo>
                    <a:pt x="6" y="14"/>
                  </a:lnTo>
                  <a:lnTo>
                    <a:pt x="6" y="14"/>
                  </a:lnTo>
                  <a:lnTo>
                    <a:pt x="4" y="12"/>
                  </a:lnTo>
                  <a:lnTo>
                    <a:pt x="4" y="12"/>
                  </a:lnTo>
                  <a:lnTo>
                    <a:pt x="2" y="12"/>
                  </a:lnTo>
                  <a:lnTo>
                    <a:pt x="2" y="12"/>
                  </a:lnTo>
                  <a:lnTo>
                    <a:pt x="0" y="10"/>
                  </a:lnTo>
                  <a:lnTo>
                    <a:pt x="0" y="10"/>
                  </a:lnTo>
                  <a:lnTo>
                    <a:pt x="0" y="6"/>
                  </a:lnTo>
                  <a:lnTo>
                    <a:pt x="0" y="6"/>
                  </a:lnTo>
                  <a:lnTo>
                    <a:pt x="0" y="4"/>
                  </a:lnTo>
                  <a:lnTo>
                    <a:pt x="0" y="4"/>
                  </a:lnTo>
                  <a:lnTo>
                    <a:pt x="2" y="2"/>
                  </a:lnTo>
                  <a:lnTo>
                    <a:pt x="2" y="2"/>
                  </a:lnTo>
                  <a:lnTo>
                    <a:pt x="4" y="0"/>
                  </a:lnTo>
                  <a:lnTo>
                    <a:pt x="4" y="0"/>
                  </a:lnTo>
                  <a:lnTo>
                    <a:pt x="6" y="0"/>
                  </a:lnTo>
                  <a:lnTo>
                    <a:pt x="6" y="0"/>
                  </a:lnTo>
                  <a:lnTo>
                    <a:pt x="8" y="0"/>
                  </a:lnTo>
                  <a:lnTo>
                    <a:pt x="8" y="0"/>
                  </a:lnTo>
                  <a:lnTo>
                    <a:pt x="12" y="2"/>
                  </a:lnTo>
                  <a:lnTo>
                    <a:pt x="12" y="2"/>
                  </a:lnTo>
                  <a:lnTo>
                    <a:pt x="12" y="4"/>
                  </a:lnTo>
                  <a:lnTo>
                    <a:pt x="12" y="4"/>
                  </a:lnTo>
                  <a:lnTo>
                    <a:pt x="14" y="6"/>
                  </a:lnTo>
                  <a:lnTo>
                    <a:pt x="14" y="6"/>
                  </a:lnTo>
                  <a:close/>
                  <a:moveTo>
                    <a:pt x="0" y="76"/>
                  </a:moveTo>
                  <a:lnTo>
                    <a:pt x="0" y="20"/>
                  </a:lnTo>
                  <a:lnTo>
                    <a:pt x="12" y="20"/>
                  </a:lnTo>
                  <a:lnTo>
                    <a:pt x="12" y="76"/>
                  </a:lnTo>
                  <a:lnTo>
                    <a:pt x="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5" name="Freeform 35"/>
            <p:cNvSpPr>
              <a:spLocks noEditPoints="1"/>
            </p:cNvSpPr>
            <p:nvPr userDrawn="1"/>
          </p:nvSpPr>
          <p:spPr bwMode="auto">
            <a:xfrm>
              <a:off x="2235200" y="8694738"/>
              <a:ext cx="76200" cy="88900"/>
            </a:xfrm>
            <a:custGeom>
              <a:avLst/>
              <a:gdLst>
                <a:gd name="T0" fmla="*/ 48 w 48"/>
                <a:gd name="T1" fmla="*/ 28 h 56"/>
                <a:gd name="T2" fmla="*/ 46 w 48"/>
                <a:gd name="T3" fmla="*/ 40 h 56"/>
                <a:gd name="T4" fmla="*/ 42 w 48"/>
                <a:gd name="T5" fmla="*/ 48 h 56"/>
                <a:gd name="T6" fmla="*/ 34 w 48"/>
                <a:gd name="T7" fmla="*/ 54 h 56"/>
                <a:gd name="T8" fmla="*/ 24 w 48"/>
                <a:gd name="T9" fmla="*/ 56 h 56"/>
                <a:gd name="T10" fmla="*/ 14 w 48"/>
                <a:gd name="T11" fmla="*/ 54 h 56"/>
                <a:gd name="T12" fmla="*/ 6 w 48"/>
                <a:gd name="T13" fmla="*/ 48 h 56"/>
                <a:gd name="T14" fmla="*/ 2 w 48"/>
                <a:gd name="T15" fmla="*/ 40 h 56"/>
                <a:gd name="T16" fmla="*/ 0 w 48"/>
                <a:gd name="T17" fmla="*/ 28 h 56"/>
                <a:gd name="T18" fmla="*/ 2 w 48"/>
                <a:gd name="T19" fmla="*/ 16 h 56"/>
                <a:gd name="T20" fmla="*/ 6 w 48"/>
                <a:gd name="T21" fmla="*/ 6 h 56"/>
                <a:gd name="T22" fmla="*/ 14 w 48"/>
                <a:gd name="T23" fmla="*/ 2 h 56"/>
                <a:gd name="T24" fmla="*/ 24 w 48"/>
                <a:gd name="T25" fmla="*/ 0 h 56"/>
                <a:gd name="T26" fmla="*/ 34 w 48"/>
                <a:gd name="T27" fmla="*/ 2 h 56"/>
                <a:gd name="T28" fmla="*/ 42 w 48"/>
                <a:gd name="T29" fmla="*/ 8 h 56"/>
                <a:gd name="T30" fmla="*/ 46 w 48"/>
                <a:gd name="T31" fmla="*/ 16 h 56"/>
                <a:gd name="T32" fmla="*/ 48 w 48"/>
                <a:gd name="T33" fmla="*/ 28 h 56"/>
                <a:gd name="T34" fmla="*/ 38 w 48"/>
                <a:gd name="T35" fmla="*/ 28 h 56"/>
                <a:gd name="T36" fmla="*/ 36 w 48"/>
                <a:gd name="T37" fmla="*/ 20 h 56"/>
                <a:gd name="T38" fmla="*/ 34 w 48"/>
                <a:gd name="T39" fmla="*/ 14 h 56"/>
                <a:gd name="T40" fmla="*/ 30 w 48"/>
                <a:gd name="T41" fmla="*/ 10 h 56"/>
                <a:gd name="T42" fmla="*/ 24 w 48"/>
                <a:gd name="T43" fmla="*/ 10 h 56"/>
                <a:gd name="T44" fmla="*/ 18 w 48"/>
                <a:gd name="T45" fmla="*/ 10 h 56"/>
                <a:gd name="T46" fmla="*/ 14 w 48"/>
                <a:gd name="T47" fmla="*/ 14 h 56"/>
                <a:gd name="T48" fmla="*/ 10 w 48"/>
                <a:gd name="T49" fmla="*/ 20 h 56"/>
                <a:gd name="T50" fmla="*/ 10 w 48"/>
                <a:gd name="T51" fmla="*/ 28 h 56"/>
                <a:gd name="T52" fmla="*/ 12 w 48"/>
                <a:gd name="T53" fmla="*/ 36 h 56"/>
                <a:gd name="T54" fmla="*/ 14 w 48"/>
                <a:gd name="T55" fmla="*/ 42 h 56"/>
                <a:gd name="T56" fmla="*/ 18 w 48"/>
                <a:gd name="T57" fmla="*/ 46 h 56"/>
                <a:gd name="T58" fmla="*/ 24 w 48"/>
                <a:gd name="T59" fmla="*/ 46 h 56"/>
                <a:gd name="T60" fmla="*/ 30 w 48"/>
                <a:gd name="T61" fmla="*/ 44 h 56"/>
                <a:gd name="T62" fmla="*/ 34 w 48"/>
                <a:gd name="T63" fmla="*/ 40 h 56"/>
                <a:gd name="T64" fmla="*/ 36 w 48"/>
                <a:gd name="T65" fmla="*/ 36 h 56"/>
                <a:gd name="T66" fmla="*/ 38 w 48"/>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6">
                  <a:moveTo>
                    <a:pt x="48" y="28"/>
                  </a:moveTo>
                  <a:lnTo>
                    <a:pt x="48" y="28"/>
                  </a:lnTo>
                  <a:lnTo>
                    <a:pt x="46" y="40"/>
                  </a:lnTo>
                  <a:lnTo>
                    <a:pt x="46" y="40"/>
                  </a:lnTo>
                  <a:lnTo>
                    <a:pt x="42" y="48"/>
                  </a:lnTo>
                  <a:lnTo>
                    <a:pt x="42" y="48"/>
                  </a:lnTo>
                  <a:lnTo>
                    <a:pt x="34" y="54"/>
                  </a:lnTo>
                  <a:lnTo>
                    <a:pt x="34" y="54"/>
                  </a:lnTo>
                  <a:lnTo>
                    <a:pt x="24" y="56"/>
                  </a:lnTo>
                  <a:lnTo>
                    <a:pt x="24" y="56"/>
                  </a:lnTo>
                  <a:lnTo>
                    <a:pt x="14" y="54"/>
                  </a:lnTo>
                  <a:lnTo>
                    <a:pt x="14" y="54"/>
                  </a:lnTo>
                  <a:lnTo>
                    <a:pt x="6" y="48"/>
                  </a:lnTo>
                  <a:lnTo>
                    <a:pt x="6" y="48"/>
                  </a:lnTo>
                  <a:lnTo>
                    <a:pt x="2" y="40"/>
                  </a:lnTo>
                  <a:lnTo>
                    <a:pt x="2" y="40"/>
                  </a:lnTo>
                  <a:lnTo>
                    <a:pt x="0" y="28"/>
                  </a:lnTo>
                  <a:lnTo>
                    <a:pt x="0" y="28"/>
                  </a:lnTo>
                  <a:lnTo>
                    <a:pt x="2" y="16"/>
                  </a:lnTo>
                  <a:lnTo>
                    <a:pt x="2" y="16"/>
                  </a:lnTo>
                  <a:lnTo>
                    <a:pt x="6" y="6"/>
                  </a:lnTo>
                  <a:lnTo>
                    <a:pt x="6" y="6"/>
                  </a:lnTo>
                  <a:lnTo>
                    <a:pt x="14" y="2"/>
                  </a:lnTo>
                  <a:lnTo>
                    <a:pt x="14" y="2"/>
                  </a:lnTo>
                  <a:lnTo>
                    <a:pt x="24" y="0"/>
                  </a:lnTo>
                  <a:lnTo>
                    <a:pt x="24" y="0"/>
                  </a:lnTo>
                  <a:lnTo>
                    <a:pt x="34" y="2"/>
                  </a:lnTo>
                  <a:lnTo>
                    <a:pt x="34" y="2"/>
                  </a:lnTo>
                  <a:lnTo>
                    <a:pt x="42" y="8"/>
                  </a:lnTo>
                  <a:lnTo>
                    <a:pt x="42" y="8"/>
                  </a:lnTo>
                  <a:lnTo>
                    <a:pt x="46" y="16"/>
                  </a:lnTo>
                  <a:lnTo>
                    <a:pt x="46" y="16"/>
                  </a:lnTo>
                  <a:lnTo>
                    <a:pt x="48" y="28"/>
                  </a:lnTo>
                  <a:lnTo>
                    <a:pt x="48" y="28"/>
                  </a:lnTo>
                  <a:close/>
                  <a:moveTo>
                    <a:pt x="38" y="28"/>
                  </a:moveTo>
                  <a:lnTo>
                    <a:pt x="38" y="28"/>
                  </a:lnTo>
                  <a:lnTo>
                    <a:pt x="36" y="20"/>
                  </a:lnTo>
                  <a:lnTo>
                    <a:pt x="36" y="20"/>
                  </a:lnTo>
                  <a:lnTo>
                    <a:pt x="34" y="14"/>
                  </a:lnTo>
                  <a:lnTo>
                    <a:pt x="34" y="14"/>
                  </a:lnTo>
                  <a:lnTo>
                    <a:pt x="30" y="10"/>
                  </a:lnTo>
                  <a:lnTo>
                    <a:pt x="30" y="10"/>
                  </a:lnTo>
                  <a:lnTo>
                    <a:pt x="24" y="10"/>
                  </a:lnTo>
                  <a:lnTo>
                    <a:pt x="24" y="10"/>
                  </a:lnTo>
                  <a:lnTo>
                    <a:pt x="18" y="10"/>
                  </a:lnTo>
                  <a:lnTo>
                    <a:pt x="18" y="10"/>
                  </a:lnTo>
                  <a:lnTo>
                    <a:pt x="14" y="14"/>
                  </a:lnTo>
                  <a:lnTo>
                    <a:pt x="14" y="14"/>
                  </a:lnTo>
                  <a:lnTo>
                    <a:pt x="10" y="20"/>
                  </a:lnTo>
                  <a:lnTo>
                    <a:pt x="10" y="20"/>
                  </a:lnTo>
                  <a:lnTo>
                    <a:pt x="10" y="28"/>
                  </a:lnTo>
                  <a:lnTo>
                    <a:pt x="10" y="28"/>
                  </a:lnTo>
                  <a:lnTo>
                    <a:pt x="12" y="36"/>
                  </a:lnTo>
                  <a:lnTo>
                    <a:pt x="12" y="36"/>
                  </a:lnTo>
                  <a:lnTo>
                    <a:pt x="14" y="42"/>
                  </a:lnTo>
                  <a:lnTo>
                    <a:pt x="14" y="42"/>
                  </a:lnTo>
                  <a:lnTo>
                    <a:pt x="18" y="46"/>
                  </a:lnTo>
                  <a:lnTo>
                    <a:pt x="18" y="46"/>
                  </a:lnTo>
                  <a:lnTo>
                    <a:pt x="24" y="46"/>
                  </a:lnTo>
                  <a:lnTo>
                    <a:pt x="24" y="46"/>
                  </a:lnTo>
                  <a:lnTo>
                    <a:pt x="30" y="44"/>
                  </a:lnTo>
                  <a:lnTo>
                    <a:pt x="30" y="44"/>
                  </a:lnTo>
                  <a:lnTo>
                    <a:pt x="34" y="40"/>
                  </a:lnTo>
                  <a:lnTo>
                    <a:pt x="34" y="40"/>
                  </a:lnTo>
                  <a:lnTo>
                    <a:pt x="36" y="36"/>
                  </a:lnTo>
                  <a:lnTo>
                    <a:pt x="36"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6" name="Freeform 36"/>
            <p:cNvSpPr>
              <a:spLocks/>
            </p:cNvSpPr>
            <p:nvPr userDrawn="1"/>
          </p:nvSpPr>
          <p:spPr bwMode="auto">
            <a:xfrm>
              <a:off x="2330450" y="8694738"/>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4 h 56"/>
                <a:gd name="T10" fmla="*/ 30 w 44"/>
                <a:gd name="T11" fmla="*/ 14 h 56"/>
                <a:gd name="T12" fmla="*/ 26 w 44"/>
                <a:gd name="T13" fmla="*/ 10 h 56"/>
                <a:gd name="T14" fmla="*/ 22 w 44"/>
                <a:gd name="T15" fmla="*/ 10 h 56"/>
                <a:gd name="T16" fmla="*/ 22 w 44"/>
                <a:gd name="T17" fmla="*/ 10 h 56"/>
                <a:gd name="T18" fmla="*/ 16 w 44"/>
                <a:gd name="T19" fmla="*/ 10 h 56"/>
                <a:gd name="T20" fmla="*/ 16 w 44"/>
                <a:gd name="T21" fmla="*/ 10 h 56"/>
                <a:gd name="T22" fmla="*/ 12 w 44"/>
                <a:gd name="T23" fmla="*/ 14 h 56"/>
                <a:gd name="T24" fmla="*/ 12 w 44"/>
                <a:gd name="T25" fmla="*/ 14 h 56"/>
                <a:gd name="T26" fmla="*/ 10 w 44"/>
                <a:gd name="T27" fmla="*/ 18 h 56"/>
                <a:gd name="T28" fmla="*/ 10 w 44"/>
                <a:gd name="T29" fmla="*/ 18 h 56"/>
                <a:gd name="T30" fmla="*/ 10 w 44"/>
                <a:gd name="T31" fmla="*/ 24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4 h 56"/>
                <a:gd name="T70" fmla="*/ 42 w 44"/>
                <a:gd name="T71" fmla="*/ 14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4"/>
                  </a:lnTo>
                  <a:lnTo>
                    <a:pt x="30" y="14"/>
                  </a:lnTo>
                  <a:lnTo>
                    <a:pt x="26" y="10"/>
                  </a:lnTo>
                  <a:lnTo>
                    <a:pt x="22" y="10"/>
                  </a:lnTo>
                  <a:lnTo>
                    <a:pt x="22" y="10"/>
                  </a:lnTo>
                  <a:lnTo>
                    <a:pt x="16" y="10"/>
                  </a:lnTo>
                  <a:lnTo>
                    <a:pt x="16" y="10"/>
                  </a:lnTo>
                  <a:lnTo>
                    <a:pt x="12" y="14"/>
                  </a:lnTo>
                  <a:lnTo>
                    <a:pt x="12" y="14"/>
                  </a:lnTo>
                  <a:lnTo>
                    <a:pt x="10" y="18"/>
                  </a:lnTo>
                  <a:lnTo>
                    <a:pt x="10"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4"/>
                  </a:lnTo>
                  <a:lnTo>
                    <a:pt x="42" y="14"/>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7" name="Freeform 37"/>
            <p:cNvSpPr>
              <a:spLocks/>
            </p:cNvSpPr>
            <p:nvPr userDrawn="1"/>
          </p:nvSpPr>
          <p:spPr bwMode="auto">
            <a:xfrm>
              <a:off x="2419350" y="8758238"/>
              <a:ext cx="28575" cy="25400"/>
            </a:xfrm>
            <a:custGeom>
              <a:avLst/>
              <a:gdLst>
                <a:gd name="T0" fmla="*/ 18 w 18"/>
                <a:gd name="T1" fmla="*/ 8 h 16"/>
                <a:gd name="T2" fmla="*/ 18 w 18"/>
                <a:gd name="T3" fmla="*/ 8 h 16"/>
                <a:gd name="T4" fmla="*/ 16 w 18"/>
                <a:gd name="T5" fmla="*/ 12 h 16"/>
                <a:gd name="T6" fmla="*/ 16 w 18"/>
                <a:gd name="T7" fmla="*/ 12 h 16"/>
                <a:gd name="T8" fmla="*/ 14 w 18"/>
                <a:gd name="T9" fmla="*/ 14 h 16"/>
                <a:gd name="T10" fmla="*/ 14 w 18"/>
                <a:gd name="T11" fmla="*/ 14 h 16"/>
                <a:gd name="T12" fmla="*/ 12 w 18"/>
                <a:gd name="T13" fmla="*/ 16 h 16"/>
                <a:gd name="T14" fmla="*/ 12 w 18"/>
                <a:gd name="T15" fmla="*/ 16 h 16"/>
                <a:gd name="T16" fmla="*/ 10 w 18"/>
                <a:gd name="T17" fmla="*/ 16 h 16"/>
                <a:gd name="T18" fmla="*/ 10 w 18"/>
                <a:gd name="T19" fmla="*/ 16 h 16"/>
                <a:gd name="T20" fmla="*/ 6 w 18"/>
                <a:gd name="T21" fmla="*/ 16 h 16"/>
                <a:gd name="T22" fmla="*/ 6 w 18"/>
                <a:gd name="T23" fmla="*/ 16 h 16"/>
                <a:gd name="T24" fmla="*/ 4 w 18"/>
                <a:gd name="T25" fmla="*/ 14 h 16"/>
                <a:gd name="T26" fmla="*/ 4 w 18"/>
                <a:gd name="T27" fmla="*/ 14 h 16"/>
                <a:gd name="T28" fmla="*/ 2 w 18"/>
                <a:gd name="T29" fmla="*/ 12 h 16"/>
                <a:gd name="T30" fmla="*/ 2 w 18"/>
                <a:gd name="T31" fmla="*/ 12 h 16"/>
                <a:gd name="T32" fmla="*/ 0 w 18"/>
                <a:gd name="T33" fmla="*/ 8 h 16"/>
                <a:gd name="T34" fmla="*/ 0 w 18"/>
                <a:gd name="T35" fmla="*/ 8 h 16"/>
                <a:gd name="T36" fmla="*/ 2 w 18"/>
                <a:gd name="T37" fmla="*/ 4 h 16"/>
                <a:gd name="T38" fmla="*/ 2 w 18"/>
                <a:gd name="T39" fmla="*/ 4 h 16"/>
                <a:gd name="T40" fmla="*/ 4 w 18"/>
                <a:gd name="T41" fmla="*/ 2 h 16"/>
                <a:gd name="T42" fmla="*/ 4 w 18"/>
                <a:gd name="T43" fmla="*/ 2 h 16"/>
                <a:gd name="T44" fmla="*/ 6 w 18"/>
                <a:gd name="T45" fmla="*/ 0 h 16"/>
                <a:gd name="T46" fmla="*/ 6 w 18"/>
                <a:gd name="T47" fmla="*/ 0 h 16"/>
                <a:gd name="T48" fmla="*/ 10 w 18"/>
                <a:gd name="T49" fmla="*/ 0 h 16"/>
                <a:gd name="T50" fmla="*/ 10 w 18"/>
                <a:gd name="T51" fmla="*/ 0 h 16"/>
                <a:gd name="T52" fmla="*/ 12 w 18"/>
                <a:gd name="T53" fmla="*/ 0 h 16"/>
                <a:gd name="T54" fmla="*/ 12 w 18"/>
                <a:gd name="T55" fmla="*/ 0 h 16"/>
                <a:gd name="T56" fmla="*/ 14 w 18"/>
                <a:gd name="T57" fmla="*/ 2 h 16"/>
                <a:gd name="T58" fmla="*/ 14 w 18"/>
                <a:gd name="T59" fmla="*/ 2 h 16"/>
                <a:gd name="T60" fmla="*/ 16 w 18"/>
                <a:gd name="T61" fmla="*/ 4 h 16"/>
                <a:gd name="T62" fmla="*/ 16 w 18"/>
                <a:gd name="T63" fmla="*/ 4 h 16"/>
                <a:gd name="T64" fmla="*/ 18 w 18"/>
                <a:gd name="T65" fmla="*/ 8 h 16"/>
                <a:gd name="T66" fmla="*/ 18 w 18"/>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16">
                  <a:moveTo>
                    <a:pt x="18" y="8"/>
                  </a:moveTo>
                  <a:lnTo>
                    <a:pt x="18" y="8"/>
                  </a:lnTo>
                  <a:lnTo>
                    <a:pt x="16" y="12"/>
                  </a:lnTo>
                  <a:lnTo>
                    <a:pt x="16" y="12"/>
                  </a:lnTo>
                  <a:lnTo>
                    <a:pt x="14" y="14"/>
                  </a:lnTo>
                  <a:lnTo>
                    <a:pt x="14" y="14"/>
                  </a:lnTo>
                  <a:lnTo>
                    <a:pt x="12" y="16"/>
                  </a:lnTo>
                  <a:lnTo>
                    <a:pt x="12" y="16"/>
                  </a:lnTo>
                  <a:lnTo>
                    <a:pt x="10" y="16"/>
                  </a:lnTo>
                  <a:lnTo>
                    <a:pt x="10" y="16"/>
                  </a:lnTo>
                  <a:lnTo>
                    <a:pt x="6" y="16"/>
                  </a:lnTo>
                  <a:lnTo>
                    <a:pt x="6" y="16"/>
                  </a:lnTo>
                  <a:lnTo>
                    <a:pt x="4" y="14"/>
                  </a:lnTo>
                  <a:lnTo>
                    <a:pt x="4" y="14"/>
                  </a:lnTo>
                  <a:lnTo>
                    <a:pt x="2" y="12"/>
                  </a:lnTo>
                  <a:lnTo>
                    <a:pt x="2" y="12"/>
                  </a:lnTo>
                  <a:lnTo>
                    <a:pt x="0" y="8"/>
                  </a:lnTo>
                  <a:lnTo>
                    <a:pt x="0" y="8"/>
                  </a:lnTo>
                  <a:lnTo>
                    <a:pt x="2" y="4"/>
                  </a:lnTo>
                  <a:lnTo>
                    <a:pt x="2" y="4"/>
                  </a:lnTo>
                  <a:lnTo>
                    <a:pt x="4" y="2"/>
                  </a:lnTo>
                  <a:lnTo>
                    <a:pt x="4" y="2"/>
                  </a:lnTo>
                  <a:lnTo>
                    <a:pt x="6" y="0"/>
                  </a:lnTo>
                  <a:lnTo>
                    <a:pt x="6" y="0"/>
                  </a:lnTo>
                  <a:lnTo>
                    <a:pt x="10" y="0"/>
                  </a:lnTo>
                  <a:lnTo>
                    <a:pt x="10" y="0"/>
                  </a:lnTo>
                  <a:lnTo>
                    <a:pt x="12" y="0"/>
                  </a:lnTo>
                  <a:lnTo>
                    <a:pt x="12" y="0"/>
                  </a:lnTo>
                  <a:lnTo>
                    <a:pt x="14" y="2"/>
                  </a:lnTo>
                  <a:lnTo>
                    <a:pt x="14" y="2"/>
                  </a:lnTo>
                  <a:lnTo>
                    <a:pt x="16" y="4"/>
                  </a:lnTo>
                  <a:lnTo>
                    <a:pt x="16" y="4"/>
                  </a:lnTo>
                  <a:lnTo>
                    <a:pt x="18" y="8"/>
                  </a:lnTo>
                  <a:lnTo>
                    <a:pt x="18"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9" name="Freeform 38"/>
            <p:cNvSpPr>
              <a:spLocks/>
            </p:cNvSpPr>
            <p:nvPr userDrawn="1"/>
          </p:nvSpPr>
          <p:spPr bwMode="auto">
            <a:xfrm>
              <a:off x="2505075" y="8666163"/>
              <a:ext cx="85725" cy="117475"/>
            </a:xfrm>
            <a:custGeom>
              <a:avLst/>
              <a:gdLst>
                <a:gd name="T0" fmla="*/ 32 w 54"/>
                <a:gd name="T1" fmla="*/ 10 h 74"/>
                <a:gd name="T2" fmla="*/ 32 w 54"/>
                <a:gd name="T3" fmla="*/ 74 h 74"/>
                <a:gd name="T4" fmla="*/ 22 w 54"/>
                <a:gd name="T5" fmla="*/ 74 h 74"/>
                <a:gd name="T6" fmla="*/ 22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2" y="74"/>
                  </a:lnTo>
                  <a:lnTo>
                    <a:pt x="22"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0" name="Freeform 39"/>
            <p:cNvSpPr>
              <a:spLocks/>
            </p:cNvSpPr>
            <p:nvPr userDrawn="1"/>
          </p:nvSpPr>
          <p:spPr bwMode="auto">
            <a:xfrm>
              <a:off x="2606675" y="8662988"/>
              <a:ext cx="69850" cy="120650"/>
            </a:xfrm>
            <a:custGeom>
              <a:avLst/>
              <a:gdLst>
                <a:gd name="T0" fmla="*/ 32 w 44"/>
                <a:gd name="T1" fmla="*/ 76 h 76"/>
                <a:gd name="T2" fmla="*/ 32 w 44"/>
                <a:gd name="T3" fmla="*/ 44 h 76"/>
                <a:gd name="T4" fmla="*/ 32 w 44"/>
                <a:gd name="T5" fmla="*/ 44 h 76"/>
                <a:gd name="T6" fmla="*/ 32 w 44"/>
                <a:gd name="T7" fmla="*/ 38 h 76"/>
                <a:gd name="T8" fmla="*/ 30 w 44"/>
                <a:gd name="T9" fmla="*/ 32 h 76"/>
                <a:gd name="T10" fmla="*/ 30 w 44"/>
                <a:gd name="T11" fmla="*/ 32 h 76"/>
                <a:gd name="T12" fmla="*/ 26 w 44"/>
                <a:gd name="T13" fmla="*/ 30 h 76"/>
                <a:gd name="T14" fmla="*/ 22 w 44"/>
                <a:gd name="T15" fmla="*/ 30 h 76"/>
                <a:gd name="T16" fmla="*/ 22 w 44"/>
                <a:gd name="T17" fmla="*/ 30 h 76"/>
                <a:gd name="T18" fmla="*/ 16 w 44"/>
                <a:gd name="T19" fmla="*/ 30 h 76"/>
                <a:gd name="T20" fmla="*/ 16 w 44"/>
                <a:gd name="T21" fmla="*/ 30 h 76"/>
                <a:gd name="T22" fmla="*/ 12 w 44"/>
                <a:gd name="T23" fmla="*/ 32 h 76"/>
                <a:gd name="T24" fmla="*/ 12 w 44"/>
                <a:gd name="T25" fmla="*/ 32 h 76"/>
                <a:gd name="T26" fmla="*/ 10 w 44"/>
                <a:gd name="T27" fmla="*/ 38 h 76"/>
                <a:gd name="T28" fmla="*/ 10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2 w 44"/>
                <a:gd name="T45" fmla="*/ 22 h 76"/>
                <a:gd name="T46" fmla="*/ 12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2 w 44"/>
                <a:gd name="T61" fmla="*/ 20 h 76"/>
                <a:gd name="T62" fmla="*/ 32 w 44"/>
                <a:gd name="T63" fmla="*/ 20 h 76"/>
                <a:gd name="T64" fmla="*/ 38 w 44"/>
                <a:gd name="T65" fmla="*/ 26 h 76"/>
                <a:gd name="T66" fmla="*/ 38 w 44"/>
                <a:gd name="T67" fmla="*/ 26 h 76"/>
                <a:gd name="T68" fmla="*/ 42 w 44"/>
                <a:gd name="T69" fmla="*/ 34 h 76"/>
                <a:gd name="T70" fmla="*/ 42 w 44"/>
                <a:gd name="T71" fmla="*/ 34 h 76"/>
                <a:gd name="T72" fmla="*/ 44 w 44"/>
                <a:gd name="T73" fmla="*/ 44 h 76"/>
                <a:gd name="T74" fmla="*/ 44 w 44"/>
                <a:gd name="T75" fmla="*/ 76 h 76"/>
                <a:gd name="T76" fmla="*/ 32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2" y="76"/>
                  </a:moveTo>
                  <a:lnTo>
                    <a:pt x="32" y="44"/>
                  </a:lnTo>
                  <a:lnTo>
                    <a:pt x="32" y="44"/>
                  </a:lnTo>
                  <a:lnTo>
                    <a:pt x="32" y="38"/>
                  </a:lnTo>
                  <a:lnTo>
                    <a:pt x="30" y="32"/>
                  </a:lnTo>
                  <a:lnTo>
                    <a:pt x="30" y="32"/>
                  </a:lnTo>
                  <a:lnTo>
                    <a:pt x="26" y="30"/>
                  </a:lnTo>
                  <a:lnTo>
                    <a:pt x="22" y="30"/>
                  </a:lnTo>
                  <a:lnTo>
                    <a:pt x="22" y="30"/>
                  </a:lnTo>
                  <a:lnTo>
                    <a:pt x="16" y="30"/>
                  </a:lnTo>
                  <a:lnTo>
                    <a:pt x="16" y="30"/>
                  </a:lnTo>
                  <a:lnTo>
                    <a:pt x="12" y="32"/>
                  </a:lnTo>
                  <a:lnTo>
                    <a:pt x="12" y="32"/>
                  </a:lnTo>
                  <a:lnTo>
                    <a:pt x="10" y="38"/>
                  </a:lnTo>
                  <a:lnTo>
                    <a:pt x="10" y="38"/>
                  </a:lnTo>
                  <a:lnTo>
                    <a:pt x="10" y="44"/>
                  </a:lnTo>
                  <a:lnTo>
                    <a:pt x="10" y="76"/>
                  </a:lnTo>
                  <a:lnTo>
                    <a:pt x="0" y="76"/>
                  </a:lnTo>
                  <a:lnTo>
                    <a:pt x="0" y="4"/>
                  </a:lnTo>
                  <a:lnTo>
                    <a:pt x="10" y="0"/>
                  </a:lnTo>
                  <a:lnTo>
                    <a:pt x="10" y="26"/>
                  </a:lnTo>
                  <a:lnTo>
                    <a:pt x="10" y="26"/>
                  </a:lnTo>
                  <a:lnTo>
                    <a:pt x="12" y="22"/>
                  </a:lnTo>
                  <a:lnTo>
                    <a:pt x="12" y="22"/>
                  </a:lnTo>
                  <a:lnTo>
                    <a:pt x="16" y="20"/>
                  </a:lnTo>
                  <a:lnTo>
                    <a:pt x="16" y="20"/>
                  </a:lnTo>
                  <a:lnTo>
                    <a:pt x="20" y="20"/>
                  </a:lnTo>
                  <a:lnTo>
                    <a:pt x="20" y="20"/>
                  </a:lnTo>
                  <a:lnTo>
                    <a:pt x="24" y="20"/>
                  </a:lnTo>
                  <a:lnTo>
                    <a:pt x="24" y="20"/>
                  </a:lnTo>
                  <a:lnTo>
                    <a:pt x="32" y="20"/>
                  </a:lnTo>
                  <a:lnTo>
                    <a:pt x="32" y="20"/>
                  </a:lnTo>
                  <a:lnTo>
                    <a:pt x="38" y="26"/>
                  </a:lnTo>
                  <a:lnTo>
                    <a:pt x="38" y="26"/>
                  </a:lnTo>
                  <a:lnTo>
                    <a:pt x="42" y="34"/>
                  </a:lnTo>
                  <a:lnTo>
                    <a:pt x="42" y="34"/>
                  </a:lnTo>
                  <a:lnTo>
                    <a:pt x="44" y="44"/>
                  </a:lnTo>
                  <a:lnTo>
                    <a:pt x="44" y="76"/>
                  </a:lnTo>
                  <a:lnTo>
                    <a:pt x="3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1" name="Freeform 40"/>
            <p:cNvSpPr>
              <a:spLocks noEditPoints="1"/>
            </p:cNvSpPr>
            <p:nvPr userDrawn="1"/>
          </p:nvSpPr>
          <p:spPr bwMode="auto">
            <a:xfrm>
              <a:off x="2692400" y="8694738"/>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8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50"/>
                  </a:lnTo>
                  <a:lnTo>
                    <a:pt x="8"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2" name="Freeform 41"/>
            <p:cNvSpPr>
              <a:spLocks noEditPoints="1"/>
            </p:cNvSpPr>
            <p:nvPr userDrawn="1"/>
          </p:nvSpPr>
          <p:spPr bwMode="auto">
            <a:xfrm>
              <a:off x="2825750" y="8662988"/>
              <a:ext cx="73025" cy="120650"/>
            </a:xfrm>
            <a:custGeom>
              <a:avLst/>
              <a:gdLst>
                <a:gd name="T0" fmla="*/ 46 w 46"/>
                <a:gd name="T1" fmla="*/ 48 h 76"/>
                <a:gd name="T2" fmla="*/ 44 w 46"/>
                <a:gd name="T3" fmla="*/ 62 h 76"/>
                <a:gd name="T4" fmla="*/ 40 w 46"/>
                <a:gd name="T5" fmla="*/ 70 h 76"/>
                <a:gd name="T6" fmla="*/ 34 w 46"/>
                <a:gd name="T7" fmla="*/ 74 h 76"/>
                <a:gd name="T8" fmla="*/ 24 w 46"/>
                <a:gd name="T9" fmla="*/ 76 h 76"/>
                <a:gd name="T10" fmla="*/ 18 w 46"/>
                <a:gd name="T11" fmla="*/ 74 h 76"/>
                <a:gd name="T12" fmla="*/ 12 w 46"/>
                <a:gd name="T13" fmla="*/ 76 h 76"/>
                <a:gd name="T14" fmla="*/ 0 w 46"/>
                <a:gd name="T15" fmla="*/ 4 h 76"/>
                <a:gd name="T16" fmla="*/ 12 w 46"/>
                <a:gd name="T17" fmla="*/ 26 h 76"/>
                <a:gd name="T18" fmla="*/ 14 w 46"/>
                <a:gd name="T19" fmla="*/ 24 h 76"/>
                <a:gd name="T20" fmla="*/ 18 w 46"/>
                <a:gd name="T21" fmla="*/ 22 h 76"/>
                <a:gd name="T22" fmla="*/ 20 w 46"/>
                <a:gd name="T23" fmla="*/ 20 h 76"/>
                <a:gd name="T24" fmla="*/ 26 w 46"/>
                <a:gd name="T25" fmla="*/ 20 h 76"/>
                <a:gd name="T26" fmla="*/ 34 w 46"/>
                <a:gd name="T27" fmla="*/ 20 h 76"/>
                <a:gd name="T28" fmla="*/ 40 w 46"/>
                <a:gd name="T29" fmla="*/ 26 h 76"/>
                <a:gd name="T30" fmla="*/ 44 w 46"/>
                <a:gd name="T31" fmla="*/ 36 h 76"/>
                <a:gd name="T32" fmla="*/ 46 w 46"/>
                <a:gd name="T33" fmla="*/ 48 h 76"/>
                <a:gd name="T34" fmla="*/ 36 w 46"/>
                <a:gd name="T35" fmla="*/ 50 h 76"/>
                <a:gd name="T36" fmla="*/ 34 w 46"/>
                <a:gd name="T37" fmla="*/ 40 h 76"/>
                <a:gd name="T38" fmla="*/ 32 w 46"/>
                <a:gd name="T39" fmla="*/ 34 h 76"/>
                <a:gd name="T40" fmla="*/ 24 w 46"/>
                <a:gd name="T41" fmla="*/ 30 h 76"/>
                <a:gd name="T42" fmla="*/ 20 w 46"/>
                <a:gd name="T43" fmla="*/ 30 h 76"/>
                <a:gd name="T44" fmla="*/ 16 w 46"/>
                <a:gd name="T45" fmla="*/ 32 h 76"/>
                <a:gd name="T46" fmla="*/ 14 w 46"/>
                <a:gd name="T47" fmla="*/ 34 h 76"/>
                <a:gd name="T48" fmla="*/ 10 w 46"/>
                <a:gd name="T49" fmla="*/ 36 h 76"/>
                <a:gd name="T50" fmla="*/ 10 w 46"/>
                <a:gd name="T51" fmla="*/ 60 h 76"/>
                <a:gd name="T52" fmla="*/ 14 w 46"/>
                <a:gd name="T53" fmla="*/ 62 h 76"/>
                <a:gd name="T54" fmla="*/ 16 w 46"/>
                <a:gd name="T55" fmla="*/ 64 h 76"/>
                <a:gd name="T56" fmla="*/ 20 w 46"/>
                <a:gd name="T57" fmla="*/ 66 h 76"/>
                <a:gd name="T58" fmla="*/ 24 w 46"/>
                <a:gd name="T59" fmla="*/ 66 h 76"/>
                <a:gd name="T60" fmla="*/ 32 w 46"/>
                <a:gd name="T61" fmla="*/ 62 h 76"/>
                <a:gd name="T62" fmla="*/ 34 w 46"/>
                <a:gd name="T63" fmla="*/ 56 h 76"/>
                <a:gd name="T64" fmla="*/ 36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48"/>
                  </a:moveTo>
                  <a:lnTo>
                    <a:pt x="46" y="48"/>
                  </a:lnTo>
                  <a:lnTo>
                    <a:pt x="44" y="62"/>
                  </a:lnTo>
                  <a:lnTo>
                    <a:pt x="44" y="62"/>
                  </a:lnTo>
                  <a:lnTo>
                    <a:pt x="40" y="70"/>
                  </a:lnTo>
                  <a:lnTo>
                    <a:pt x="40" y="70"/>
                  </a:lnTo>
                  <a:lnTo>
                    <a:pt x="34" y="74"/>
                  </a:lnTo>
                  <a:lnTo>
                    <a:pt x="34" y="74"/>
                  </a:lnTo>
                  <a:lnTo>
                    <a:pt x="24" y="76"/>
                  </a:lnTo>
                  <a:lnTo>
                    <a:pt x="24" y="76"/>
                  </a:lnTo>
                  <a:lnTo>
                    <a:pt x="18" y="74"/>
                  </a:lnTo>
                  <a:lnTo>
                    <a:pt x="18" y="74"/>
                  </a:lnTo>
                  <a:lnTo>
                    <a:pt x="12" y="70"/>
                  </a:lnTo>
                  <a:lnTo>
                    <a:pt x="12" y="76"/>
                  </a:lnTo>
                  <a:lnTo>
                    <a:pt x="0" y="76"/>
                  </a:lnTo>
                  <a:lnTo>
                    <a:pt x="0" y="4"/>
                  </a:lnTo>
                  <a:lnTo>
                    <a:pt x="12" y="0"/>
                  </a:lnTo>
                  <a:lnTo>
                    <a:pt x="12" y="26"/>
                  </a:lnTo>
                  <a:lnTo>
                    <a:pt x="12" y="26"/>
                  </a:lnTo>
                  <a:lnTo>
                    <a:pt x="14" y="24"/>
                  </a:lnTo>
                  <a:lnTo>
                    <a:pt x="14" y="24"/>
                  </a:lnTo>
                  <a:lnTo>
                    <a:pt x="18" y="22"/>
                  </a:lnTo>
                  <a:lnTo>
                    <a:pt x="18" y="22"/>
                  </a:lnTo>
                  <a:lnTo>
                    <a:pt x="20" y="20"/>
                  </a:lnTo>
                  <a:lnTo>
                    <a:pt x="20" y="20"/>
                  </a:lnTo>
                  <a:lnTo>
                    <a:pt x="26" y="20"/>
                  </a:lnTo>
                  <a:lnTo>
                    <a:pt x="26" y="20"/>
                  </a:lnTo>
                  <a:lnTo>
                    <a:pt x="34" y="20"/>
                  </a:lnTo>
                  <a:lnTo>
                    <a:pt x="34" y="20"/>
                  </a:lnTo>
                  <a:lnTo>
                    <a:pt x="40" y="26"/>
                  </a:lnTo>
                  <a:lnTo>
                    <a:pt x="40" y="26"/>
                  </a:lnTo>
                  <a:lnTo>
                    <a:pt x="44" y="36"/>
                  </a:lnTo>
                  <a:lnTo>
                    <a:pt x="44" y="36"/>
                  </a:lnTo>
                  <a:lnTo>
                    <a:pt x="46" y="48"/>
                  </a:lnTo>
                  <a:lnTo>
                    <a:pt x="46" y="48"/>
                  </a:lnTo>
                  <a:close/>
                  <a:moveTo>
                    <a:pt x="36" y="50"/>
                  </a:moveTo>
                  <a:lnTo>
                    <a:pt x="36" y="50"/>
                  </a:lnTo>
                  <a:lnTo>
                    <a:pt x="34" y="40"/>
                  </a:lnTo>
                  <a:lnTo>
                    <a:pt x="32" y="34"/>
                  </a:lnTo>
                  <a:lnTo>
                    <a:pt x="32" y="34"/>
                  </a:lnTo>
                  <a:lnTo>
                    <a:pt x="28" y="30"/>
                  </a:lnTo>
                  <a:lnTo>
                    <a:pt x="24" y="30"/>
                  </a:lnTo>
                  <a:lnTo>
                    <a:pt x="24" y="30"/>
                  </a:lnTo>
                  <a:lnTo>
                    <a:pt x="20" y="30"/>
                  </a:lnTo>
                  <a:lnTo>
                    <a:pt x="20" y="30"/>
                  </a:lnTo>
                  <a:lnTo>
                    <a:pt x="16" y="32"/>
                  </a:lnTo>
                  <a:lnTo>
                    <a:pt x="16" y="32"/>
                  </a:lnTo>
                  <a:lnTo>
                    <a:pt x="14" y="34"/>
                  </a:lnTo>
                  <a:lnTo>
                    <a:pt x="14" y="34"/>
                  </a:lnTo>
                  <a:lnTo>
                    <a:pt x="10" y="36"/>
                  </a:lnTo>
                  <a:lnTo>
                    <a:pt x="10" y="60"/>
                  </a:lnTo>
                  <a:lnTo>
                    <a:pt x="10" y="60"/>
                  </a:lnTo>
                  <a:lnTo>
                    <a:pt x="14" y="62"/>
                  </a:lnTo>
                  <a:lnTo>
                    <a:pt x="14" y="62"/>
                  </a:lnTo>
                  <a:lnTo>
                    <a:pt x="16" y="64"/>
                  </a:lnTo>
                  <a:lnTo>
                    <a:pt x="16" y="64"/>
                  </a:lnTo>
                  <a:lnTo>
                    <a:pt x="20" y="66"/>
                  </a:lnTo>
                  <a:lnTo>
                    <a:pt x="20" y="66"/>
                  </a:lnTo>
                  <a:lnTo>
                    <a:pt x="24" y="66"/>
                  </a:lnTo>
                  <a:lnTo>
                    <a:pt x="24" y="66"/>
                  </a:lnTo>
                  <a:lnTo>
                    <a:pt x="28" y="66"/>
                  </a:lnTo>
                  <a:lnTo>
                    <a:pt x="32" y="62"/>
                  </a:lnTo>
                  <a:lnTo>
                    <a:pt x="32" y="62"/>
                  </a:lnTo>
                  <a:lnTo>
                    <a:pt x="34" y="56"/>
                  </a:lnTo>
                  <a:lnTo>
                    <a:pt x="36" y="50"/>
                  </a:lnTo>
                  <a:lnTo>
                    <a:pt x="36"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3" name="Freeform 42"/>
            <p:cNvSpPr>
              <a:spLocks noEditPoints="1"/>
            </p:cNvSpPr>
            <p:nvPr userDrawn="1"/>
          </p:nvSpPr>
          <p:spPr bwMode="auto">
            <a:xfrm>
              <a:off x="2914650" y="869473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2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2" y="56"/>
                  </a:lnTo>
                  <a:lnTo>
                    <a:pt x="22"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0" y="16"/>
                  </a:lnTo>
                  <a:lnTo>
                    <a:pt x="0" y="16"/>
                  </a:lnTo>
                  <a:lnTo>
                    <a:pt x="6" y="6"/>
                  </a:lnTo>
                  <a:lnTo>
                    <a:pt x="6" y="6"/>
                  </a:lnTo>
                  <a:lnTo>
                    <a:pt x="14" y="2"/>
                  </a:lnTo>
                  <a:lnTo>
                    <a:pt x="14" y="2"/>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4" name="Freeform 43"/>
            <p:cNvSpPr>
              <a:spLocks/>
            </p:cNvSpPr>
            <p:nvPr userDrawn="1"/>
          </p:nvSpPr>
          <p:spPr bwMode="auto">
            <a:xfrm>
              <a:off x="2997200" y="8662988"/>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20" y="64"/>
                  </a:lnTo>
                  <a:lnTo>
                    <a:pt x="20" y="64"/>
                  </a:lnTo>
                  <a:lnTo>
                    <a:pt x="20" y="66"/>
                  </a:lnTo>
                  <a:lnTo>
                    <a:pt x="20" y="66"/>
                  </a:lnTo>
                  <a:lnTo>
                    <a:pt x="22" y="66"/>
                  </a:lnTo>
                  <a:lnTo>
                    <a:pt x="22" y="66"/>
                  </a:lnTo>
                  <a:lnTo>
                    <a:pt x="24" y="66"/>
                  </a:lnTo>
                  <a:lnTo>
                    <a:pt x="24" y="66"/>
                  </a:lnTo>
                  <a:lnTo>
                    <a:pt x="28" y="66"/>
                  </a:lnTo>
                  <a:lnTo>
                    <a:pt x="28"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5" name="Freeform 44"/>
            <p:cNvSpPr>
              <a:spLocks/>
            </p:cNvSpPr>
            <p:nvPr userDrawn="1"/>
          </p:nvSpPr>
          <p:spPr bwMode="auto">
            <a:xfrm>
              <a:off x="3057525" y="8662988"/>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20 w 32"/>
                <a:gd name="T37" fmla="*/ 0 h 76"/>
                <a:gd name="T38" fmla="*/ 20 w 32"/>
                <a:gd name="T39" fmla="*/ 20 h 76"/>
                <a:gd name="T40" fmla="*/ 32 w 32"/>
                <a:gd name="T41" fmla="*/ 20 h 76"/>
                <a:gd name="T42" fmla="*/ 32 w 32"/>
                <a:gd name="T43" fmla="*/ 30 h 76"/>
                <a:gd name="T44" fmla="*/ 20 w 32"/>
                <a:gd name="T45" fmla="*/ 30 h 76"/>
                <a:gd name="T46" fmla="*/ 20 w 32"/>
                <a:gd name="T47" fmla="*/ 60 h 76"/>
                <a:gd name="T48" fmla="*/ 20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30 w 32"/>
                <a:gd name="T67" fmla="*/ 66 h 76"/>
                <a:gd name="T68" fmla="*/ 30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20" y="0"/>
                  </a:lnTo>
                  <a:lnTo>
                    <a:pt x="20" y="20"/>
                  </a:lnTo>
                  <a:lnTo>
                    <a:pt x="32" y="20"/>
                  </a:lnTo>
                  <a:lnTo>
                    <a:pt x="32" y="30"/>
                  </a:lnTo>
                  <a:lnTo>
                    <a:pt x="20" y="30"/>
                  </a:lnTo>
                  <a:lnTo>
                    <a:pt x="20" y="60"/>
                  </a:lnTo>
                  <a:lnTo>
                    <a:pt x="20" y="60"/>
                  </a:lnTo>
                  <a:lnTo>
                    <a:pt x="20" y="64"/>
                  </a:lnTo>
                  <a:lnTo>
                    <a:pt x="20" y="64"/>
                  </a:lnTo>
                  <a:lnTo>
                    <a:pt x="20" y="66"/>
                  </a:lnTo>
                  <a:lnTo>
                    <a:pt x="20" y="66"/>
                  </a:lnTo>
                  <a:lnTo>
                    <a:pt x="22" y="66"/>
                  </a:lnTo>
                  <a:lnTo>
                    <a:pt x="22" y="66"/>
                  </a:lnTo>
                  <a:lnTo>
                    <a:pt x="24" y="66"/>
                  </a:lnTo>
                  <a:lnTo>
                    <a:pt x="24" y="66"/>
                  </a:lnTo>
                  <a:lnTo>
                    <a:pt x="30" y="66"/>
                  </a:lnTo>
                  <a:lnTo>
                    <a:pt x="30"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6" name="Freeform 45"/>
            <p:cNvSpPr>
              <a:spLocks noEditPoints="1"/>
            </p:cNvSpPr>
            <p:nvPr userDrawn="1"/>
          </p:nvSpPr>
          <p:spPr bwMode="auto">
            <a:xfrm>
              <a:off x="3121025" y="8694738"/>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4" y="2"/>
                  </a:lnTo>
                  <a:lnTo>
                    <a:pt x="14" y="2"/>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4"/>
                  </a:lnTo>
                  <a:lnTo>
                    <a:pt x="34" y="14"/>
                  </a:lnTo>
                  <a:lnTo>
                    <a:pt x="30" y="10"/>
                  </a:lnTo>
                  <a:lnTo>
                    <a:pt x="30" y="10"/>
                  </a:lnTo>
                  <a:lnTo>
                    <a:pt x="24" y="10"/>
                  </a:lnTo>
                  <a:lnTo>
                    <a:pt x="24" y="10"/>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7" name="Freeform 46"/>
            <p:cNvSpPr>
              <a:spLocks/>
            </p:cNvSpPr>
            <p:nvPr userDrawn="1"/>
          </p:nvSpPr>
          <p:spPr bwMode="auto">
            <a:xfrm>
              <a:off x="3216275" y="8694738"/>
              <a:ext cx="50800" cy="88900"/>
            </a:xfrm>
            <a:custGeom>
              <a:avLst/>
              <a:gdLst>
                <a:gd name="T0" fmla="*/ 28 w 32"/>
                <a:gd name="T1" fmla="*/ 12 h 56"/>
                <a:gd name="T2" fmla="*/ 28 w 32"/>
                <a:gd name="T3" fmla="*/ 12 h 56"/>
                <a:gd name="T4" fmla="*/ 26 w 32"/>
                <a:gd name="T5" fmla="*/ 10 h 56"/>
                <a:gd name="T6" fmla="*/ 26 w 32"/>
                <a:gd name="T7" fmla="*/ 10 h 56"/>
                <a:gd name="T8" fmla="*/ 20 w 32"/>
                <a:gd name="T9" fmla="*/ 10 h 56"/>
                <a:gd name="T10" fmla="*/ 20 w 32"/>
                <a:gd name="T11" fmla="*/ 10 h 56"/>
                <a:gd name="T12" fmla="*/ 16 w 32"/>
                <a:gd name="T13" fmla="*/ 10 h 56"/>
                <a:gd name="T14" fmla="*/ 12 w 32"/>
                <a:gd name="T15" fmla="*/ 14 h 56"/>
                <a:gd name="T16" fmla="*/ 12 w 32"/>
                <a:gd name="T17" fmla="*/ 14 h 56"/>
                <a:gd name="T18" fmla="*/ 10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4 h 56"/>
                <a:gd name="T36" fmla="*/ 12 w 32"/>
                <a:gd name="T37" fmla="*/ 4 h 56"/>
                <a:gd name="T38" fmla="*/ 16 w 32"/>
                <a:gd name="T39" fmla="*/ 2 h 56"/>
                <a:gd name="T40" fmla="*/ 16 w 32"/>
                <a:gd name="T41" fmla="*/ 2 h 56"/>
                <a:gd name="T42" fmla="*/ 18 w 32"/>
                <a:gd name="T43" fmla="*/ 0 h 56"/>
                <a:gd name="T44" fmla="*/ 18 w 32"/>
                <a:gd name="T45" fmla="*/ 0 h 56"/>
                <a:gd name="T46" fmla="*/ 22 w 32"/>
                <a:gd name="T47" fmla="*/ 0 h 56"/>
                <a:gd name="T48" fmla="*/ 22 w 32"/>
                <a:gd name="T49" fmla="*/ 0 h 56"/>
                <a:gd name="T50" fmla="*/ 28 w 32"/>
                <a:gd name="T51" fmla="*/ 0 h 56"/>
                <a:gd name="T52" fmla="*/ 28 w 32"/>
                <a:gd name="T53" fmla="*/ 0 h 56"/>
                <a:gd name="T54" fmla="*/ 32 w 32"/>
                <a:gd name="T55" fmla="*/ 2 h 56"/>
                <a:gd name="T56" fmla="*/ 28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28" y="12"/>
                  </a:moveTo>
                  <a:lnTo>
                    <a:pt x="28" y="12"/>
                  </a:lnTo>
                  <a:lnTo>
                    <a:pt x="26" y="10"/>
                  </a:lnTo>
                  <a:lnTo>
                    <a:pt x="26" y="10"/>
                  </a:lnTo>
                  <a:lnTo>
                    <a:pt x="20" y="10"/>
                  </a:lnTo>
                  <a:lnTo>
                    <a:pt x="20" y="10"/>
                  </a:lnTo>
                  <a:lnTo>
                    <a:pt x="16" y="10"/>
                  </a:lnTo>
                  <a:lnTo>
                    <a:pt x="12" y="14"/>
                  </a:lnTo>
                  <a:lnTo>
                    <a:pt x="12" y="14"/>
                  </a:lnTo>
                  <a:lnTo>
                    <a:pt x="10" y="18"/>
                  </a:lnTo>
                  <a:lnTo>
                    <a:pt x="10" y="24"/>
                  </a:lnTo>
                  <a:lnTo>
                    <a:pt x="10" y="56"/>
                  </a:lnTo>
                  <a:lnTo>
                    <a:pt x="0" y="56"/>
                  </a:lnTo>
                  <a:lnTo>
                    <a:pt x="0" y="0"/>
                  </a:lnTo>
                  <a:lnTo>
                    <a:pt x="10" y="0"/>
                  </a:lnTo>
                  <a:lnTo>
                    <a:pt x="10" y="6"/>
                  </a:lnTo>
                  <a:lnTo>
                    <a:pt x="10" y="6"/>
                  </a:lnTo>
                  <a:lnTo>
                    <a:pt x="12" y="4"/>
                  </a:lnTo>
                  <a:lnTo>
                    <a:pt x="12" y="4"/>
                  </a:lnTo>
                  <a:lnTo>
                    <a:pt x="16" y="2"/>
                  </a:lnTo>
                  <a:lnTo>
                    <a:pt x="16" y="2"/>
                  </a:lnTo>
                  <a:lnTo>
                    <a:pt x="18" y="0"/>
                  </a:lnTo>
                  <a:lnTo>
                    <a:pt x="18" y="0"/>
                  </a:lnTo>
                  <a:lnTo>
                    <a:pt x="22" y="0"/>
                  </a:lnTo>
                  <a:lnTo>
                    <a:pt x="22" y="0"/>
                  </a:lnTo>
                  <a:lnTo>
                    <a:pt x="28" y="0"/>
                  </a:lnTo>
                  <a:lnTo>
                    <a:pt x="28" y="0"/>
                  </a:lnTo>
                  <a:lnTo>
                    <a:pt x="32" y="2"/>
                  </a:lnTo>
                  <a:lnTo>
                    <a:pt x="28"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8" name="Freeform 47"/>
            <p:cNvSpPr>
              <a:spLocks/>
            </p:cNvSpPr>
            <p:nvPr userDrawn="1"/>
          </p:nvSpPr>
          <p:spPr bwMode="auto">
            <a:xfrm>
              <a:off x="3314700" y="8662988"/>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20" y="64"/>
                  </a:lnTo>
                  <a:lnTo>
                    <a:pt x="20" y="64"/>
                  </a:lnTo>
                  <a:lnTo>
                    <a:pt x="20" y="66"/>
                  </a:lnTo>
                  <a:lnTo>
                    <a:pt x="20" y="66"/>
                  </a:lnTo>
                  <a:lnTo>
                    <a:pt x="22" y="66"/>
                  </a:lnTo>
                  <a:lnTo>
                    <a:pt x="22" y="66"/>
                  </a:lnTo>
                  <a:lnTo>
                    <a:pt x="24" y="66"/>
                  </a:lnTo>
                  <a:lnTo>
                    <a:pt x="24" y="66"/>
                  </a:lnTo>
                  <a:lnTo>
                    <a:pt x="28" y="66"/>
                  </a:lnTo>
                  <a:lnTo>
                    <a:pt x="28"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9" name="Freeform 48"/>
            <p:cNvSpPr>
              <a:spLocks/>
            </p:cNvSpPr>
            <p:nvPr userDrawn="1"/>
          </p:nvSpPr>
          <p:spPr bwMode="auto">
            <a:xfrm>
              <a:off x="3384550" y="8662988"/>
              <a:ext cx="69850" cy="120650"/>
            </a:xfrm>
            <a:custGeom>
              <a:avLst/>
              <a:gdLst>
                <a:gd name="T0" fmla="*/ 34 w 44"/>
                <a:gd name="T1" fmla="*/ 76 h 76"/>
                <a:gd name="T2" fmla="*/ 34 w 44"/>
                <a:gd name="T3" fmla="*/ 44 h 76"/>
                <a:gd name="T4" fmla="*/ 34 w 44"/>
                <a:gd name="T5" fmla="*/ 44 h 76"/>
                <a:gd name="T6" fmla="*/ 34 w 44"/>
                <a:gd name="T7" fmla="*/ 38 h 76"/>
                <a:gd name="T8" fmla="*/ 32 w 44"/>
                <a:gd name="T9" fmla="*/ 32 h 76"/>
                <a:gd name="T10" fmla="*/ 32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2 w 44"/>
                <a:gd name="T31" fmla="*/ 44 h 76"/>
                <a:gd name="T32" fmla="*/ 12 w 44"/>
                <a:gd name="T33" fmla="*/ 76 h 76"/>
                <a:gd name="T34" fmla="*/ 0 w 44"/>
                <a:gd name="T35" fmla="*/ 76 h 76"/>
                <a:gd name="T36" fmla="*/ 0 w 44"/>
                <a:gd name="T37" fmla="*/ 4 h 76"/>
                <a:gd name="T38" fmla="*/ 12 w 44"/>
                <a:gd name="T39" fmla="*/ 0 h 76"/>
                <a:gd name="T40" fmla="*/ 12 w 44"/>
                <a:gd name="T41" fmla="*/ 26 h 76"/>
                <a:gd name="T42" fmla="*/ 12 w 44"/>
                <a:gd name="T43" fmla="*/ 26 h 76"/>
                <a:gd name="T44" fmla="*/ 14 w 44"/>
                <a:gd name="T45" fmla="*/ 22 h 76"/>
                <a:gd name="T46" fmla="*/ 14 w 44"/>
                <a:gd name="T47" fmla="*/ 22 h 76"/>
                <a:gd name="T48" fmla="*/ 18 w 44"/>
                <a:gd name="T49" fmla="*/ 20 h 76"/>
                <a:gd name="T50" fmla="*/ 18 w 44"/>
                <a:gd name="T51" fmla="*/ 20 h 76"/>
                <a:gd name="T52" fmla="*/ 22 w 44"/>
                <a:gd name="T53" fmla="*/ 20 h 76"/>
                <a:gd name="T54" fmla="*/ 22 w 44"/>
                <a:gd name="T55" fmla="*/ 20 h 76"/>
                <a:gd name="T56" fmla="*/ 26 w 44"/>
                <a:gd name="T57" fmla="*/ 20 h 76"/>
                <a:gd name="T58" fmla="*/ 26 w 44"/>
                <a:gd name="T59" fmla="*/ 20 h 76"/>
                <a:gd name="T60" fmla="*/ 34 w 44"/>
                <a:gd name="T61" fmla="*/ 20 h 76"/>
                <a:gd name="T62" fmla="*/ 34 w 44"/>
                <a:gd name="T63" fmla="*/ 20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4" y="38"/>
                  </a:lnTo>
                  <a:lnTo>
                    <a:pt x="32" y="32"/>
                  </a:lnTo>
                  <a:lnTo>
                    <a:pt x="32" y="32"/>
                  </a:lnTo>
                  <a:lnTo>
                    <a:pt x="28" y="30"/>
                  </a:lnTo>
                  <a:lnTo>
                    <a:pt x="22" y="30"/>
                  </a:lnTo>
                  <a:lnTo>
                    <a:pt x="22" y="30"/>
                  </a:lnTo>
                  <a:lnTo>
                    <a:pt x="18" y="30"/>
                  </a:lnTo>
                  <a:lnTo>
                    <a:pt x="18" y="30"/>
                  </a:lnTo>
                  <a:lnTo>
                    <a:pt x="14" y="32"/>
                  </a:lnTo>
                  <a:lnTo>
                    <a:pt x="14" y="32"/>
                  </a:lnTo>
                  <a:lnTo>
                    <a:pt x="12" y="38"/>
                  </a:lnTo>
                  <a:lnTo>
                    <a:pt x="12" y="38"/>
                  </a:lnTo>
                  <a:lnTo>
                    <a:pt x="12" y="44"/>
                  </a:lnTo>
                  <a:lnTo>
                    <a:pt x="12" y="76"/>
                  </a:lnTo>
                  <a:lnTo>
                    <a:pt x="0" y="76"/>
                  </a:lnTo>
                  <a:lnTo>
                    <a:pt x="0" y="4"/>
                  </a:lnTo>
                  <a:lnTo>
                    <a:pt x="12" y="0"/>
                  </a:lnTo>
                  <a:lnTo>
                    <a:pt x="12" y="26"/>
                  </a:lnTo>
                  <a:lnTo>
                    <a:pt x="12" y="26"/>
                  </a:lnTo>
                  <a:lnTo>
                    <a:pt x="14" y="22"/>
                  </a:lnTo>
                  <a:lnTo>
                    <a:pt x="14" y="22"/>
                  </a:lnTo>
                  <a:lnTo>
                    <a:pt x="18" y="20"/>
                  </a:lnTo>
                  <a:lnTo>
                    <a:pt x="18" y="20"/>
                  </a:lnTo>
                  <a:lnTo>
                    <a:pt x="22" y="20"/>
                  </a:lnTo>
                  <a:lnTo>
                    <a:pt x="22" y="20"/>
                  </a:lnTo>
                  <a:lnTo>
                    <a:pt x="26" y="20"/>
                  </a:lnTo>
                  <a:lnTo>
                    <a:pt x="26" y="20"/>
                  </a:lnTo>
                  <a:lnTo>
                    <a:pt x="34" y="20"/>
                  </a:lnTo>
                  <a:lnTo>
                    <a:pt x="34" y="20"/>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0" name="Freeform 49"/>
            <p:cNvSpPr>
              <a:spLocks noEditPoints="1"/>
            </p:cNvSpPr>
            <p:nvPr userDrawn="1"/>
          </p:nvSpPr>
          <p:spPr bwMode="auto">
            <a:xfrm>
              <a:off x="3473450" y="8694738"/>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50"/>
                  </a:lnTo>
                  <a:lnTo>
                    <a:pt x="6"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1" name="Freeform 50"/>
            <p:cNvSpPr>
              <a:spLocks noEditPoints="1"/>
            </p:cNvSpPr>
            <p:nvPr userDrawn="1"/>
          </p:nvSpPr>
          <p:spPr bwMode="auto">
            <a:xfrm>
              <a:off x="3603625" y="8694738"/>
              <a:ext cx="69850" cy="88900"/>
            </a:xfrm>
            <a:custGeom>
              <a:avLst/>
              <a:gdLst>
                <a:gd name="T0" fmla="*/ 34 w 44"/>
                <a:gd name="T1" fmla="*/ 50 h 56"/>
                <a:gd name="T2" fmla="*/ 30 w 44"/>
                <a:gd name="T3" fmla="*/ 52 h 56"/>
                <a:gd name="T4" fmla="*/ 28 w 44"/>
                <a:gd name="T5" fmla="*/ 54 h 56"/>
                <a:gd name="T6" fmla="*/ 24 w 44"/>
                <a:gd name="T7" fmla="*/ 56 h 56"/>
                <a:gd name="T8" fmla="*/ 18 w 44"/>
                <a:gd name="T9" fmla="*/ 56 h 56"/>
                <a:gd name="T10" fmla="*/ 12 w 44"/>
                <a:gd name="T11" fmla="*/ 56 h 56"/>
                <a:gd name="T12" fmla="*/ 6 w 44"/>
                <a:gd name="T13" fmla="*/ 52 h 56"/>
                <a:gd name="T14" fmla="*/ 2 w 44"/>
                <a:gd name="T15" fmla="*/ 46 h 56"/>
                <a:gd name="T16" fmla="*/ 0 w 44"/>
                <a:gd name="T17" fmla="*/ 38 h 56"/>
                <a:gd name="T18" fmla="*/ 2 w 44"/>
                <a:gd name="T19" fmla="*/ 30 h 56"/>
                <a:gd name="T20" fmla="*/ 6 w 44"/>
                <a:gd name="T21" fmla="*/ 24 h 56"/>
                <a:gd name="T22" fmla="*/ 12 w 44"/>
                <a:gd name="T23" fmla="*/ 22 h 56"/>
                <a:gd name="T24" fmla="*/ 22 w 44"/>
                <a:gd name="T25" fmla="*/ 20 h 56"/>
                <a:gd name="T26" fmla="*/ 28 w 44"/>
                <a:gd name="T27" fmla="*/ 20 h 56"/>
                <a:gd name="T28" fmla="*/ 34 w 44"/>
                <a:gd name="T29" fmla="*/ 22 h 56"/>
                <a:gd name="T30" fmla="*/ 34 w 44"/>
                <a:gd name="T31" fmla="*/ 18 h 56"/>
                <a:gd name="T32" fmla="*/ 32 w 44"/>
                <a:gd name="T33" fmla="*/ 12 h 56"/>
                <a:gd name="T34" fmla="*/ 28 w 44"/>
                <a:gd name="T35" fmla="*/ 10 h 56"/>
                <a:gd name="T36" fmla="*/ 24 w 44"/>
                <a:gd name="T37" fmla="*/ 8 h 56"/>
                <a:gd name="T38" fmla="*/ 16 w 44"/>
                <a:gd name="T39" fmla="*/ 10 h 56"/>
                <a:gd name="T40" fmla="*/ 4 w 44"/>
                <a:gd name="T41" fmla="*/ 4 h 56"/>
                <a:gd name="T42" fmla="*/ 14 w 44"/>
                <a:gd name="T43" fmla="*/ 0 h 56"/>
                <a:gd name="T44" fmla="*/ 24 w 44"/>
                <a:gd name="T45" fmla="*/ 0 h 56"/>
                <a:gd name="T46" fmla="*/ 32 w 44"/>
                <a:gd name="T47" fmla="*/ 0 h 56"/>
                <a:gd name="T48" fmla="*/ 38 w 44"/>
                <a:gd name="T49" fmla="*/ 4 h 56"/>
                <a:gd name="T50" fmla="*/ 42 w 44"/>
                <a:gd name="T51" fmla="*/ 10 h 56"/>
                <a:gd name="T52" fmla="*/ 44 w 44"/>
                <a:gd name="T53" fmla="*/ 18 h 56"/>
                <a:gd name="T54" fmla="*/ 34 w 44"/>
                <a:gd name="T55" fmla="*/ 56 h 56"/>
                <a:gd name="T56" fmla="*/ 34 w 44"/>
                <a:gd name="T57" fmla="*/ 32 h 56"/>
                <a:gd name="T58" fmla="*/ 30 w 44"/>
                <a:gd name="T59" fmla="*/ 30 h 56"/>
                <a:gd name="T60" fmla="*/ 28 w 44"/>
                <a:gd name="T61" fmla="*/ 30 h 56"/>
                <a:gd name="T62" fmla="*/ 26 w 44"/>
                <a:gd name="T63" fmla="*/ 30 h 56"/>
                <a:gd name="T64" fmla="*/ 22 w 44"/>
                <a:gd name="T65" fmla="*/ 30 h 56"/>
                <a:gd name="T66" fmla="*/ 12 w 44"/>
                <a:gd name="T67" fmla="*/ 32 h 56"/>
                <a:gd name="T68" fmla="*/ 10 w 44"/>
                <a:gd name="T69" fmla="*/ 34 h 56"/>
                <a:gd name="T70" fmla="*/ 10 w 44"/>
                <a:gd name="T71" fmla="*/ 38 h 56"/>
                <a:gd name="T72" fmla="*/ 10 w 44"/>
                <a:gd name="T73" fmla="*/ 42 h 56"/>
                <a:gd name="T74" fmla="*/ 12 w 44"/>
                <a:gd name="T75" fmla="*/ 44 h 56"/>
                <a:gd name="T76" fmla="*/ 16 w 44"/>
                <a:gd name="T77" fmla="*/ 46 h 56"/>
                <a:gd name="T78" fmla="*/ 20 w 44"/>
                <a:gd name="T79" fmla="*/ 46 h 56"/>
                <a:gd name="T80" fmla="*/ 24 w 44"/>
                <a:gd name="T81" fmla="*/ 46 h 56"/>
                <a:gd name="T82" fmla="*/ 28 w 44"/>
                <a:gd name="T83" fmla="*/ 44 h 56"/>
                <a:gd name="T84" fmla="*/ 32 w 44"/>
                <a:gd name="T85" fmla="*/ 42 h 56"/>
                <a:gd name="T86" fmla="*/ 34 w 44"/>
                <a:gd name="T8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56">
                  <a:moveTo>
                    <a:pt x="34" y="56"/>
                  </a:moveTo>
                  <a:lnTo>
                    <a:pt x="34" y="50"/>
                  </a:lnTo>
                  <a:lnTo>
                    <a:pt x="34" y="50"/>
                  </a:lnTo>
                  <a:lnTo>
                    <a:pt x="30" y="52"/>
                  </a:lnTo>
                  <a:lnTo>
                    <a:pt x="30" y="52"/>
                  </a:lnTo>
                  <a:lnTo>
                    <a:pt x="28" y="54"/>
                  </a:lnTo>
                  <a:lnTo>
                    <a:pt x="28" y="54"/>
                  </a:lnTo>
                  <a:lnTo>
                    <a:pt x="24" y="56"/>
                  </a:lnTo>
                  <a:lnTo>
                    <a:pt x="24" y="56"/>
                  </a:lnTo>
                  <a:lnTo>
                    <a:pt x="18" y="56"/>
                  </a:lnTo>
                  <a:lnTo>
                    <a:pt x="18" y="56"/>
                  </a:lnTo>
                  <a:lnTo>
                    <a:pt x="12" y="56"/>
                  </a:lnTo>
                  <a:lnTo>
                    <a:pt x="12" y="56"/>
                  </a:lnTo>
                  <a:lnTo>
                    <a:pt x="6" y="52"/>
                  </a:lnTo>
                  <a:lnTo>
                    <a:pt x="6" y="52"/>
                  </a:lnTo>
                  <a:lnTo>
                    <a:pt x="2" y="46"/>
                  </a:lnTo>
                  <a:lnTo>
                    <a:pt x="2" y="46"/>
                  </a:lnTo>
                  <a:lnTo>
                    <a:pt x="0" y="38"/>
                  </a:lnTo>
                  <a:lnTo>
                    <a:pt x="0" y="38"/>
                  </a:lnTo>
                  <a:lnTo>
                    <a:pt x="2" y="30"/>
                  </a:lnTo>
                  <a:lnTo>
                    <a:pt x="2" y="30"/>
                  </a:lnTo>
                  <a:lnTo>
                    <a:pt x="6" y="24"/>
                  </a:lnTo>
                  <a:lnTo>
                    <a:pt x="6" y="24"/>
                  </a:lnTo>
                  <a:lnTo>
                    <a:pt x="12" y="22"/>
                  </a:lnTo>
                  <a:lnTo>
                    <a:pt x="12" y="22"/>
                  </a:lnTo>
                  <a:lnTo>
                    <a:pt x="22" y="20"/>
                  </a:lnTo>
                  <a:lnTo>
                    <a:pt x="22" y="20"/>
                  </a:lnTo>
                  <a:lnTo>
                    <a:pt x="28" y="20"/>
                  </a:lnTo>
                  <a:lnTo>
                    <a:pt x="28" y="20"/>
                  </a:lnTo>
                  <a:lnTo>
                    <a:pt x="34" y="22"/>
                  </a:lnTo>
                  <a:lnTo>
                    <a:pt x="34" y="18"/>
                  </a:lnTo>
                  <a:lnTo>
                    <a:pt x="34" y="18"/>
                  </a:lnTo>
                  <a:lnTo>
                    <a:pt x="34" y="14"/>
                  </a:lnTo>
                  <a:lnTo>
                    <a:pt x="32" y="12"/>
                  </a:lnTo>
                  <a:lnTo>
                    <a:pt x="32" y="12"/>
                  </a:lnTo>
                  <a:lnTo>
                    <a:pt x="28" y="10"/>
                  </a:lnTo>
                  <a:lnTo>
                    <a:pt x="24" y="8"/>
                  </a:lnTo>
                  <a:lnTo>
                    <a:pt x="24" y="8"/>
                  </a:lnTo>
                  <a:lnTo>
                    <a:pt x="16" y="10"/>
                  </a:lnTo>
                  <a:lnTo>
                    <a:pt x="16" y="10"/>
                  </a:lnTo>
                  <a:lnTo>
                    <a:pt x="10" y="12"/>
                  </a:lnTo>
                  <a:lnTo>
                    <a:pt x="4" y="4"/>
                  </a:lnTo>
                  <a:lnTo>
                    <a:pt x="4" y="4"/>
                  </a:lnTo>
                  <a:lnTo>
                    <a:pt x="14" y="0"/>
                  </a:lnTo>
                  <a:lnTo>
                    <a:pt x="14" y="0"/>
                  </a:lnTo>
                  <a:lnTo>
                    <a:pt x="24" y="0"/>
                  </a:lnTo>
                  <a:lnTo>
                    <a:pt x="24" y="0"/>
                  </a:lnTo>
                  <a:lnTo>
                    <a:pt x="32" y="0"/>
                  </a:lnTo>
                  <a:lnTo>
                    <a:pt x="32" y="0"/>
                  </a:lnTo>
                  <a:lnTo>
                    <a:pt x="38" y="4"/>
                  </a:lnTo>
                  <a:lnTo>
                    <a:pt x="38" y="4"/>
                  </a:lnTo>
                  <a:lnTo>
                    <a:pt x="42" y="10"/>
                  </a:lnTo>
                  <a:lnTo>
                    <a:pt x="42" y="10"/>
                  </a:lnTo>
                  <a:lnTo>
                    <a:pt x="44" y="18"/>
                  </a:lnTo>
                  <a:lnTo>
                    <a:pt x="44" y="56"/>
                  </a:lnTo>
                  <a:lnTo>
                    <a:pt x="34" y="56"/>
                  </a:lnTo>
                  <a:close/>
                  <a:moveTo>
                    <a:pt x="34" y="32"/>
                  </a:moveTo>
                  <a:lnTo>
                    <a:pt x="34" y="32"/>
                  </a:lnTo>
                  <a:lnTo>
                    <a:pt x="30" y="30"/>
                  </a:lnTo>
                  <a:lnTo>
                    <a:pt x="30" y="30"/>
                  </a:lnTo>
                  <a:lnTo>
                    <a:pt x="28" y="30"/>
                  </a:lnTo>
                  <a:lnTo>
                    <a:pt x="28" y="30"/>
                  </a:lnTo>
                  <a:lnTo>
                    <a:pt x="26" y="30"/>
                  </a:lnTo>
                  <a:lnTo>
                    <a:pt x="26" y="30"/>
                  </a:lnTo>
                  <a:lnTo>
                    <a:pt x="22" y="30"/>
                  </a:lnTo>
                  <a:lnTo>
                    <a:pt x="22" y="30"/>
                  </a:lnTo>
                  <a:lnTo>
                    <a:pt x="16" y="30"/>
                  </a:lnTo>
                  <a:lnTo>
                    <a:pt x="12" y="32"/>
                  </a:lnTo>
                  <a:lnTo>
                    <a:pt x="12" y="32"/>
                  </a:lnTo>
                  <a:lnTo>
                    <a:pt x="10" y="34"/>
                  </a:lnTo>
                  <a:lnTo>
                    <a:pt x="10" y="38"/>
                  </a:lnTo>
                  <a:lnTo>
                    <a:pt x="10" y="38"/>
                  </a:lnTo>
                  <a:lnTo>
                    <a:pt x="10" y="42"/>
                  </a:lnTo>
                  <a:lnTo>
                    <a:pt x="10" y="42"/>
                  </a:lnTo>
                  <a:lnTo>
                    <a:pt x="12" y="44"/>
                  </a:lnTo>
                  <a:lnTo>
                    <a:pt x="12" y="44"/>
                  </a:lnTo>
                  <a:lnTo>
                    <a:pt x="16" y="46"/>
                  </a:lnTo>
                  <a:lnTo>
                    <a:pt x="16" y="46"/>
                  </a:lnTo>
                  <a:lnTo>
                    <a:pt x="20" y="46"/>
                  </a:lnTo>
                  <a:lnTo>
                    <a:pt x="20" y="46"/>
                  </a:lnTo>
                  <a:lnTo>
                    <a:pt x="24" y="46"/>
                  </a:lnTo>
                  <a:lnTo>
                    <a:pt x="24" y="46"/>
                  </a:lnTo>
                  <a:lnTo>
                    <a:pt x="28" y="44"/>
                  </a:lnTo>
                  <a:lnTo>
                    <a:pt x="28" y="44"/>
                  </a:lnTo>
                  <a:lnTo>
                    <a:pt x="32" y="42"/>
                  </a:lnTo>
                  <a:lnTo>
                    <a:pt x="32" y="42"/>
                  </a:lnTo>
                  <a:lnTo>
                    <a:pt x="34" y="40"/>
                  </a:lnTo>
                  <a:lnTo>
                    <a:pt x="34" y="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2" name="Freeform 51"/>
            <p:cNvSpPr>
              <a:spLocks/>
            </p:cNvSpPr>
            <p:nvPr userDrawn="1"/>
          </p:nvSpPr>
          <p:spPr bwMode="auto">
            <a:xfrm>
              <a:off x="3695700" y="8694738"/>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4 h 56"/>
                <a:gd name="T10" fmla="*/ 30 w 44"/>
                <a:gd name="T11" fmla="*/ 14 h 56"/>
                <a:gd name="T12" fmla="*/ 26 w 44"/>
                <a:gd name="T13" fmla="*/ 10 h 56"/>
                <a:gd name="T14" fmla="*/ 22 w 44"/>
                <a:gd name="T15" fmla="*/ 10 h 56"/>
                <a:gd name="T16" fmla="*/ 22 w 44"/>
                <a:gd name="T17" fmla="*/ 10 h 56"/>
                <a:gd name="T18" fmla="*/ 16 w 44"/>
                <a:gd name="T19" fmla="*/ 10 h 56"/>
                <a:gd name="T20" fmla="*/ 16 w 44"/>
                <a:gd name="T21" fmla="*/ 10 h 56"/>
                <a:gd name="T22" fmla="*/ 14 w 44"/>
                <a:gd name="T23" fmla="*/ 14 h 56"/>
                <a:gd name="T24" fmla="*/ 14 w 44"/>
                <a:gd name="T25" fmla="*/ 14 h 56"/>
                <a:gd name="T26" fmla="*/ 12 w 44"/>
                <a:gd name="T27" fmla="*/ 18 h 56"/>
                <a:gd name="T28" fmla="*/ 12 w 44"/>
                <a:gd name="T29" fmla="*/ 18 h 56"/>
                <a:gd name="T30" fmla="*/ 10 w 44"/>
                <a:gd name="T31" fmla="*/ 24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4 h 56"/>
                <a:gd name="T70" fmla="*/ 42 w 44"/>
                <a:gd name="T71" fmla="*/ 14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4"/>
                  </a:lnTo>
                  <a:lnTo>
                    <a:pt x="30" y="14"/>
                  </a:lnTo>
                  <a:lnTo>
                    <a:pt x="26" y="10"/>
                  </a:lnTo>
                  <a:lnTo>
                    <a:pt x="22" y="10"/>
                  </a:lnTo>
                  <a:lnTo>
                    <a:pt x="22" y="10"/>
                  </a:lnTo>
                  <a:lnTo>
                    <a:pt x="16" y="10"/>
                  </a:lnTo>
                  <a:lnTo>
                    <a:pt x="16" y="10"/>
                  </a:lnTo>
                  <a:lnTo>
                    <a:pt x="14" y="14"/>
                  </a:lnTo>
                  <a:lnTo>
                    <a:pt x="14" y="14"/>
                  </a:lnTo>
                  <a:lnTo>
                    <a:pt x="12" y="18"/>
                  </a:lnTo>
                  <a:lnTo>
                    <a:pt x="12"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4"/>
                  </a:lnTo>
                  <a:lnTo>
                    <a:pt x="42" y="14"/>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3" name="Freeform 52"/>
            <p:cNvSpPr>
              <a:spLocks/>
            </p:cNvSpPr>
            <p:nvPr userDrawn="1"/>
          </p:nvSpPr>
          <p:spPr bwMode="auto">
            <a:xfrm>
              <a:off x="3781425" y="8694738"/>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2 w 42"/>
                <a:gd name="T17" fmla="*/ 22 h 56"/>
                <a:gd name="T18" fmla="*/ 30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6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2" y="22"/>
                  </a:lnTo>
                  <a:lnTo>
                    <a:pt x="22" y="22"/>
                  </a:lnTo>
                  <a:lnTo>
                    <a:pt x="30" y="26"/>
                  </a:lnTo>
                  <a:lnTo>
                    <a:pt x="30"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6"/>
                  </a:lnTo>
                  <a:lnTo>
                    <a:pt x="28" y="46"/>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4"/>
                  </a:lnTo>
                  <a:lnTo>
                    <a:pt x="8" y="4"/>
                  </a:lnTo>
                  <a:lnTo>
                    <a:pt x="14" y="0"/>
                  </a:lnTo>
                  <a:lnTo>
                    <a:pt x="14"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4" name="Freeform 53"/>
            <p:cNvSpPr>
              <a:spLocks/>
            </p:cNvSpPr>
            <p:nvPr userDrawn="1"/>
          </p:nvSpPr>
          <p:spPr bwMode="auto">
            <a:xfrm>
              <a:off x="3854450" y="8694738"/>
              <a:ext cx="111125" cy="88900"/>
            </a:xfrm>
            <a:custGeom>
              <a:avLst/>
              <a:gdLst>
                <a:gd name="T0" fmla="*/ 54 w 70"/>
                <a:gd name="T1" fmla="*/ 56 h 56"/>
                <a:gd name="T2" fmla="*/ 46 w 70"/>
                <a:gd name="T3" fmla="*/ 56 h 56"/>
                <a:gd name="T4" fmla="*/ 36 w 70"/>
                <a:gd name="T5" fmla="*/ 16 h 56"/>
                <a:gd name="T6" fmla="*/ 24 w 70"/>
                <a:gd name="T7" fmla="*/ 56 h 56"/>
                <a:gd name="T8" fmla="*/ 16 w 70"/>
                <a:gd name="T9" fmla="*/ 56 h 56"/>
                <a:gd name="T10" fmla="*/ 0 w 70"/>
                <a:gd name="T11" fmla="*/ 0 h 56"/>
                <a:gd name="T12" fmla="*/ 12 w 70"/>
                <a:gd name="T13" fmla="*/ 0 h 56"/>
                <a:gd name="T14" fmla="*/ 20 w 70"/>
                <a:gd name="T15" fmla="*/ 38 h 56"/>
                <a:gd name="T16" fmla="*/ 30 w 70"/>
                <a:gd name="T17" fmla="*/ 0 h 56"/>
                <a:gd name="T18" fmla="*/ 40 w 70"/>
                <a:gd name="T19" fmla="*/ 0 h 56"/>
                <a:gd name="T20" fmla="*/ 50 w 70"/>
                <a:gd name="T21" fmla="*/ 38 h 56"/>
                <a:gd name="T22" fmla="*/ 60 w 70"/>
                <a:gd name="T23" fmla="*/ 0 h 56"/>
                <a:gd name="T24" fmla="*/ 70 w 70"/>
                <a:gd name="T25" fmla="*/ 0 h 56"/>
                <a:gd name="T26" fmla="*/ 54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4" y="56"/>
                  </a:moveTo>
                  <a:lnTo>
                    <a:pt x="46" y="56"/>
                  </a:lnTo>
                  <a:lnTo>
                    <a:pt x="36" y="16"/>
                  </a:lnTo>
                  <a:lnTo>
                    <a:pt x="24" y="56"/>
                  </a:lnTo>
                  <a:lnTo>
                    <a:pt x="16" y="56"/>
                  </a:lnTo>
                  <a:lnTo>
                    <a:pt x="0" y="0"/>
                  </a:lnTo>
                  <a:lnTo>
                    <a:pt x="12" y="0"/>
                  </a:lnTo>
                  <a:lnTo>
                    <a:pt x="20" y="38"/>
                  </a:lnTo>
                  <a:lnTo>
                    <a:pt x="30" y="0"/>
                  </a:lnTo>
                  <a:lnTo>
                    <a:pt x="40" y="0"/>
                  </a:lnTo>
                  <a:lnTo>
                    <a:pt x="50" y="38"/>
                  </a:lnTo>
                  <a:lnTo>
                    <a:pt x="60" y="0"/>
                  </a:lnTo>
                  <a:lnTo>
                    <a:pt x="70"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5" name="Freeform 54"/>
            <p:cNvSpPr>
              <a:spLocks noEditPoints="1"/>
            </p:cNvSpPr>
            <p:nvPr userDrawn="1"/>
          </p:nvSpPr>
          <p:spPr bwMode="auto">
            <a:xfrm>
              <a:off x="3975100" y="869473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6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8" y="46"/>
                  </a:lnTo>
                  <a:lnTo>
                    <a:pt x="28"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28" y="0"/>
                  </a:lnTo>
                  <a:lnTo>
                    <a:pt x="34" y="2"/>
                  </a:lnTo>
                  <a:lnTo>
                    <a:pt x="34" y="2"/>
                  </a:lnTo>
                  <a:lnTo>
                    <a:pt x="40" y="8"/>
                  </a:lnTo>
                  <a:lnTo>
                    <a:pt x="40" y="8"/>
                  </a:lnTo>
                  <a:lnTo>
                    <a:pt x="46" y="16"/>
                  </a:lnTo>
                  <a:lnTo>
                    <a:pt x="46"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6" name="Freeform 55"/>
            <p:cNvSpPr>
              <a:spLocks/>
            </p:cNvSpPr>
            <p:nvPr userDrawn="1"/>
          </p:nvSpPr>
          <p:spPr bwMode="auto">
            <a:xfrm>
              <a:off x="4067175" y="869473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6 w 32"/>
                <a:gd name="T13" fmla="*/ 10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4 h 56"/>
                <a:gd name="T36" fmla="*/ 12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6" y="10"/>
                  </a:lnTo>
                  <a:lnTo>
                    <a:pt x="14" y="14"/>
                  </a:lnTo>
                  <a:lnTo>
                    <a:pt x="14" y="14"/>
                  </a:lnTo>
                  <a:lnTo>
                    <a:pt x="12" y="18"/>
                  </a:lnTo>
                  <a:lnTo>
                    <a:pt x="10" y="24"/>
                  </a:lnTo>
                  <a:lnTo>
                    <a:pt x="10" y="56"/>
                  </a:lnTo>
                  <a:lnTo>
                    <a:pt x="0" y="56"/>
                  </a:lnTo>
                  <a:lnTo>
                    <a:pt x="0" y="0"/>
                  </a:lnTo>
                  <a:lnTo>
                    <a:pt x="10" y="0"/>
                  </a:lnTo>
                  <a:lnTo>
                    <a:pt x="10" y="6"/>
                  </a:lnTo>
                  <a:lnTo>
                    <a:pt x="10" y="6"/>
                  </a:lnTo>
                  <a:lnTo>
                    <a:pt x="12" y="4"/>
                  </a:lnTo>
                  <a:lnTo>
                    <a:pt x="12" y="4"/>
                  </a:lnTo>
                  <a:lnTo>
                    <a:pt x="16" y="2"/>
                  </a:lnTo>
                  <a:lnTo>
                    <a:pt x="16" y="2"/>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7" name="Freeform 56"/>
            <p:cNvSpPr>
              <a:spLocks/>
            </p:cNvSpPr>
            <p:nvPr userDrawn="1"/>
          </p:nvSpPr>
          <p:spPr bwMode="auto">
            <a:xfrm>
              <a:off x="4111625" y="8758238"/>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2 w 16"/>
                <a:gd name="T29" fmla="*/ 12 h 16"/>
                <a:gd name="T30" fmla="*/ 2 w 16"/>
                <a:gd name="T31" fmla="*/ 12 h 16"/>
                <a:gd name="T32" fmla="*/ 0 w 16"/>
                <a:gd name="T33" fmla="*/ 8 h 16"/>
                <a:gd name="T34" fmla="*/ 0 w 16"/>
                <a:gd name="T35" fmla="*/ 8 h 16"/>
                <a:gd name="T36" fmla="*/ 2 w 16"/>
                <a:gd name="T37" fmla="*/ 4 h 16"/>
                <a:gd name="T38" fmla="*/ 2 w 16"/>
                <a:gd name="T39" fmla="*/ 4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4 h 16"/>
                <a:gd name="T62" fmla="*/ 16 w 16"/>
                <a:gd name="T63" fmla="*/ 4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2" y="12"/>
                  </a:lnTo>
                  <a:lnTo>
                    <a:pt x="2" y="12"/>
                  </a:lnTo>
                  <a:lnTo>
                    <a:pt x="0" y="8"/>
                  </a:lnTo>
                  <a:lnTo>
                    <a:pt x="0" y="8"/>
                  </a:lnTo>
                  <a:lnTo>
                    <a:pt x="2" y="4"/>
                  </a:lnTo>
                  <a:lnTo>
                    <a:pt x="2"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8" name="Freeform 57"/>
            <p:cNvSpPr>
              <a:spLocks/>
            </p:cNvSpPr>
            <p:nvPr userDrawn="1"/>
          </p:nvSpPr>
          <p:spPr bwMode="auto">
            <a:xfrm>
              <a:off x="685800" y="8850313"/>
              <a:ext cx="85725" cy="117475"/>
            </a:xfrm>
            <a:custGeom>
              <a:avLst/>
              <a:gdLst>
                <a:gd name="T0" fmla="*/ 32 w 54"/>
                <a:gd name="T1" fmla="*/ 12 h 74"/>
                <a:gd name="T2" fmla="*/ 32 w 54"/>
                <a:gd name="T3" fmla="*/ 74 h 74"/>
                <a:gd name="T4" fmla="*/ 20 w 54"/>
                <a:gd name="T5" fmla="*/ 74 h 74"/>
                <a:gd name="T6" fmla="*/ 20 w 54"/>
                <a:gd name="T7" fmla="*/ 12 h 74"/>
                <a:gd name="T8" fmla="*/ 0 w 54"/>
                <a:gd name="T9" fmla="*/ 12 h 74"/>
                <a:gd name="T10" fmla="*/ 0 w 54"/>
                <a:gd name="T11" fmla="*/ 0 h 74"/>
                <a:gd name="T12" fmla="*/ 54 w 54"/>
                <a:gd name="T13" fmla="*/ 0 h 74"/>
                <a:gd name="T14" fmla="*/ 54 w 54"/>
                <a:gd name="T15" fmla="*/ 12 h 74"/>
                <a:gd name="T16" fmla="*/ 32 w 54"/>
                <a:gd name="T1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2"/>
                  </a:moveTo>
                  <a:lnTo>
                    <a:pt x="32" y="74"/>
                  </a:lnTo>
                  <a:lnTo>
                    <a:pt x="20" y="74"/>
                  </a:lnTo>
                  <a:lnTo>
                    <a:pt x="20" y="12"/>
                  </a:lnTo>
                  <a:lnTo>
                    <a:pt x="0" y="12"/>
                  </a:lnTo>
                  <a:lnTo>
                    <a:pt x="0" y="0"/>
                  </a:lnTo>
                  <a:lnTo>
                    <a:pt x="54" y="0"/>
                  </a:lnTo>
                  <a:lnTo>
                    <a:pt x="54" y="12"/>
                  </a:lnTo>
                  <a:lnTo>
                    <a:pt x="32"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9" name="Freeform 58"/>
            <p:cNvSpPr>
              <a:spLocks/>
            </p:cNvSpPr>
            <p:nvPr userDrawn="1"/>
          </p:nvSpPr>
          <p:spPr bwMode="auto">
            <a:xfrm>
              <a:off x="784225" y="8847138"/>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4 h 76"/>
                <a:gd name="T10" fmla="*/ 30 w 44"/>
                <a:gd name="T11" fmla="*/ 34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4 h 76"/>
                <a:gd name="T24" fmla="*/ 14 w 44"/>
                <a:gd name="T25" fmla="*/ 34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6 h 76"/>
                <a:gd name="T38" fmla="*/ 10 w 44"/>
                <a:gd name="T39" fmla="*/ 0 h 76"/>
                <a:gd name="T40" fmla="*/ 10 w 44"/>
                <a:gd name="T41" fmla="*/ 26 h 76"/>
                <a:gd name="T42" fmla="*/ 10 w 44"/>
                <a:gd name="T43" fmla="*/ 26 h 76"/>
                <a:gd name="T44" fmla="*/ 14 w 44"/>
                <a:gd name="T45" fmla="*/ 24 h 76"/>
                <a:gd name="T46" fmla="*/ 14 w 44"/>
                <a:gd name="T47" fmla="*/ 24 h 76"/>
                <a:gd name="T48" fmla="*/ 16 w 44"/>
                <a:gd name="T49" fmla="*/ 22 h 76"/>
                <a:gd name="T50" fmla="*/ 16 w 44"/>
                <a:gd name="T51" fmla="*/ 22 h 76"/>
                <a:gd name="T52" fmla="*/ 20 w 44"/>
                <a:gd name="T53" fmla="*/ 20 h 76"/>
                <a:gd name="T54" fmla="*/ 20 w 44"/>
                <a:gd name="T55" fmla="*/ 20 h 76"/>
                <a:gd name="T56" fmla="*/ 24 w 44"/>
                <a:gd name="T57" fmla="*/ 20 h 76"/>
                <a:gd name="T58" fmla="*/ 24 w 44"/>
                <a:gd name="T59" fmla="*/ 20 h 76"/>
                <a:gd name="T60" fmla="*/ 34 w 44"/>
                <a:gd name="T61" fmla="*/ 22 h 76"/>
                <a:gd name="T62" fmla="*/ 34 w 44"/>
                <a:gd name="T63" fmla="*/ 22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4"/>
                  </a:lnTo>
                  <a:lnTo>
                    <a:pt x="30" y="34"/>
                  </a:lnTo>
                  <a:lnTo>
                    <a:pt x="28" y="30"/>
                  </a:lnTo>
                  <a:lnTo>
                    <a:pt x="22" y="30"/>
                  </a:lnTo>
                  <a:lnTo>
                    <a:pt x="22" y="30"/>
                  </a:lnTo>
                  <a:lnTo>
                    <a:pt x="18" y="30"/>
                  </a:lnTo>
                  <a:lnTo>
                    <a:pt x="18" y="30"/>
                  </a:lnTo>
                  <a:lnTo>
                    <a:pt x="14" y="34"/>
                  </a:lnTo>
                  <a:lnTo>
                    <a:pt x="14" y="34"/>
                  </a:lnTo>
                  <a:lnTo>
                    <a:pt x="12" y="38"/>
                  </a:lnTo>
                  <a:lnTo>
                    <a:pt x="12" y="38"/>
                  </a:lnTo>
                  <a:lnTo>
                    <a:pt x="10" y="44"/>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4" y="22"/>
                  </a:lnTo>
                  <a:lnTo>
                    <a:pt x="34" y="22"/>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0" name="Freeform 59"/>
            <p:cNvSpPr>
              <a:spLocks noEditPoints="1"/>
            </p:cNvSpPr>
            <p:nvPr userDrawn="1"/>
          </p:nvSpPr>
          <p:spPr bwMode="auto">
            <a:xfrm>
              <a:off x="873125" y="8878888"/>
              <a:ext cx="73025" cy="88900"/>
            </a:xfrm>
            <a:custGeom>
              <a:avLst/>
              <a:gdLst>
                <a:gd name="T0" fmla="*/ 46 w 46"/>
                <a:gd name="T1" fmla="*/ 28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8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6 h 56"/>
                <a:gd name="T28" fmla="*/ 28 w 46"/>
                <a:gd name="T29" fmla="*/ 56 h 56"/>
                <a:gd name="T30" fmla="*/ 22 w 46"/>
                <a:gd name="T31" fmla="*/ 56 h 56"/>
                <a:gd name="T32" fmla="*/ 16 w 46"/>
                <a:gd name="T33" fmla="*/ 56 h 56"/>
                <a:gd name="T34" fmla="*/ 10 w 46"/>
                <a:gd name="T35" fmla="*/ 54 h 56"/>
                <a:gd name="T36" fmla="*/ 6 w 46"/>
                <a:gd name="T37" fmla="*/ 50 h 56"/>
                <a:gd name="T38" fmla="*/ 2 w 46"/>
                <a:gd name="T39" fmla="*/ 44 h 56"/>
                <a:gd name="T40" fmla="*/ 0 w 46"/>
                <a:gd name="T41" fmla="*/ 38 h 56"/>
                <a:gd name="T42" fmla="*/ 0 w 46"/>
                <a:gd name="T43" fmla="*/ 28 h 56"/>
                <a:gd name="T44" fmla="*/ 0 w 46"/>
                <a:gd name="T45" fmla="*/ 16 h 56"/>
                <a:gd name="T46" fmla="*/ 6 w 46"/>
                <a:gd name="T47" fmla="*/ 8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8 h 56"/>
                <a:gd name="T60" fmla="*/ 36 w 46"/>
                <a:gd name="T61" fmla="*/ 24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4 h 56"/>
                <a:gd name="T74" fmla="*/ 12 w 46"/>
                <a:gd name="T75" fmla="*/ 18 h 56"/>
                <a:gd name="T76" fmla="*/ 10 w 46"/>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8"/>
                  </a:moveTo>
                  <a:lnTo>
                    <a:pt x="46" y="28"/>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8"/>
                  </a:lnTo>
                  <a:lnTo>
                    <a:pt x="24" y="48"/>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6"/>
                  </a:lnTo>
                  <a:lnTo>
                    <a:pt x="34" y="56"/>
                  </a:lnTo>
                  <a:lnTo>
                    <a:pt x="28" y="56"/>
                  </a:lnTo>
                  <a:lnTo>
                    <a:pt x="28" y="56"/>
                  </a:lnTo>
                  <a:lnTo>
                    <a:pt x="22" y="56"/>
                  </a:lnTo>
                  <a:lnTo>
                    <a:pt x="22" y="56"/>
                  </a:lnTo>
                  <a:lnTo>
                    <a:pt x="16" y="56"/>
                  </a:lnTo>
                  <a:lnTo>
                    <a:pt x="16" y="56"/>
                  </a:lnTo>
                  <a:lnTo>
                    <a:pt x="10" y="54"/>
                  </a:lnTo>
                  <a:lnTo>
                    <a:pt x="10" y="54"/>
                  </a:lnTo>
                  <a:lnTo>
                    <a:pt x="6" y="50"/>
                  </a:lnTo>
                  <a:lnTo>
                    <a:pt x="6" y="50"/>
                  </a:lnTo>
                  <a:lnTo>
                    <a:pt x="2" y="44"/>
                  </a:lnTo>
                  <a:lnTo>
                    <a:pt x="2" y="44"/>
                  </a:lnTo>
                  <a:lnTo>
                    <a:pt x="0" y="38"/>
                  </a:lnTo>
                  <a:lnTo>
                    <a:pt x="0" y="38"/>
                  </a:lnTo>
                  <a:lnTo>
                    <a:pt x="0" y="28"/>
                  </a:lnTo>
                  <a:lnTo>
                    <a:pt x="0" y="28"/>
                  </a:lnTo>
                  <a:lnTo>
                    <a:pt x="0" y="16"/>
                  </a:lnTo>
                  <a:lnTo>
                    <a:pt x="0" y="16"/>
                  </a:lnTo>
                  <a:lnTo>
                    <a:pt x="6" y="8"/>
                  </a:lnTo>
                  <a:lnTo>
                    <a:pt x="6" y="8"/>
                  </a:lnTo>
                  <a:lnTo>
                    <a:pt x="14" y="2"/>
                  </a:lnTo>
                  <a:lnTo>
                    <a:pt x="14" y="2"/>
                  </a:lnTo>
                  <a:lnTo>
                    <a:pt x="24" y="0"/>
                  </a:lnTo>
                  <a:lnTo>
                    <a:pt x="24" y="0"/>
                  </a:lnTo>
                  <a:lnTo>
                    <a:pt x="28" y="0"/>
                  </a:lnTo>
                  <a:lnTo>
                    <a:pt x="34" y="2"/>
                  </a:lnTo>
                  <a:lnTo>
                    <a:pt x="34" y="2"/>
                  </a:lnTo>
                  <a:lnTo>
                    <a:pt x="40" y="8"/>
                  </a:lnTo>
                  <a:lnTo>
                    <a:pt x="40" y="8"/>
                  </a:lnTo>
                  <a:lnTo>
                    <a:pt x="44" y="16"/>
                  </a:lnTo>
                  <a:lnTo>
                    <a:pt x="44" y="16"/>
                  </a:lnTo>
                  <a:lnTo>
                    <a:pt x="46" y="28"/>
                  </a:lnTo>
                  <a:lnTo>
                    <a:pt x="46" y="28"/>
                  </a:lnTo>
                  <a:close/>
                  <a:moveTo>
                    <a:pt x="36" y="24"/>
                  </a:moveTo>
                  <a:lnTo>
                    <a:pt x="36" y="24"/>
                  </a:lnTo>
                  <a:lnTo>
                    <a:pt x="34" y="18"/>
                  </a:lnTo>
                  <a:lnTo>
                    <a:pt x="34" y="18"/>
                  </a:lnTo>
                  <a:lnTo>
                    <a:pt x="32" y="14"/>
                  </a:lnTo>
                  <a:lnTo>
                    <a:pt x="32" y="14"/>
                  </a:lnTo>
                  <a:lnTo>
                    <a:pt x="28" y="10"/>
                  </a:lnTo>
                  <a:lnTo>
                    <a:pt x="28" y="10"/>
                  </a:lnTo>
                  <a:lnTo>
                    <a:pt x="22" y="10"/>
                  </a:lnTo>
                  <a:lnTo>
                    <a:pt x="22" y="10"/>
                  </a:lnTo>
                  <a:lnTo>
                    <a:pt x="18" y="10"/>
                  </a:lnTo>
                  <a:lnTo>
                    <a:pt x="18" y="10"/>
                  </a:lnTo>
                  <a:lnTo>
                    <a:pt x="14" y="14"/>
                  </a:lnTo>
                  <a:lnTo>
                    <a:pt x="14" y="14"/>
                  </a:lnTo>
                  <a:lnTo>
                    <a:pt x="12" y="18"/>
                  </a:lnTo>
                  <a:lnTo>
                    <a:pt x="12" y="18"/>
                  </a:lnTo>
                  <a:lnTo>
                    <a:pt x="10"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1" name="Freeform 60"/>
            <p:cNvSpPr>
              <a:spLocks noEditPoints="1"/>
            </p:cNvSpPr>
            <p:nvPr userDrawn="1"/>
          </p:nvSpPr>
          <p:spPr bwMode="auto">
            <a:xfrm>
              <a:off x="1006475" y="8847138"/>
              <a:ext cx="73025" cy="120650"/>
            </a:xfrm>
            <a:custGeom>
              <a:avLst/>
              <a:gdLst>
                <a:gd name="T0" fmla="*/ 46 w 46"/>
                <a:gd name="T1" fmla="*/ 50 h 76"/>
                <a:gd name="T2" fmla="*/ 44 w 46"/>
                <a:gd name="T3" fmla="*/ 62 h 76"/>
                <a:gd name="T4" fmla="*/ 40 w 46"/>
                <a:gd name="T5" fmla="*/ 70 h 76"/>
                <a:gd name="T6" fmla="*/ 32 w 46"/>
                <a:gd name="T7" fmla="*/ 76 h 76"/>
                <a:gd name="T8" fmla="*/ 24 w 46"/>
                <a:gd name="T9" fmla="*/ 76 h 76"/>
                <a:gd name="T10" fmla="*/ 16 w 46"/>
                <a:gd name="T11" fmla="*/ 76 h 76"/>
                <a:gd name="T12" fmla="*/ 10 w 46"/>
                <a:gd name="T13" fmla="*/ 76 h 76"/>
                <a:gd name="T14" fmla="*/ 0 w 46"/>
                <a:gd name="T15" fmla="*/ 6 h 76"/>
                <a:gd name="T16" fmla="*/ 10 w 46"/>
                <a:gd name="T17" fmla="*/ 26 h 76"/>
                <a:gd name="T18" fmla="*/ 14 w 46"/>
                <a:gd name="T19" fmla="*/ 24 h 76"/>
                <a:gd name="T20" fmla="*/ 16 w 46"/>
                <a:gd name="T21" fmla="*/ 22 h 76"/>
                <a:gd name="T22" fmla="*/ 20 w 46"/>
                <a:gd name="T23" fmla="*/ 20 h 76"/>
                <a:gd name="T24" fmla="*/ 24 w 46"/>
                <a:gd name="T25" fmla="*/ 20 h 76"/>
                <a:gd name="T26" fmla="*/ 32 w 46"/>
                <a:gd name="T27" fmla="*/ 22 h 76"/>
                <a:gd name="T28" fmla="*/ 40 w 46"/>
                <a:gd name="T29" fmla="*/ 26 h 76"/>
                <a:gd name="T30" fmla="*/ 44 w 46"/>
                <a:gd name="T31" fmla="*/ 36 h 76"/>
                <a:gd name="T32" fmla="*/ 46 w 46"/>
                <a:gd name="T33" fmla="*/ 50 h 76"/>
                <a:gd name="T34" fmla="*/ 34 w 46"/>
                <a:gd name="T35" fmla="*/ 50 h 76"/>
                <a:gd name="T36" fmla="*/ 34 w 46"/>
                <a:gd name="T37" fmla="*/ 40 h 76"/>
                <a:gd name="T38" fmla="*/ 32 w 46"/>
                <a:gd name="T39" fmla="*/ 34 h 76"/>
                <a:gd name="T40" fmla="*/ 22 w 46"/>
                <a:gd name="T41" fmla="*/ 30 h 76"/>
                <a:gd name="T42" fmla="*/ 18 w 46"/>
                <a:gd name="T43" fmla="*/ 30 h 76"/>
                <a:gd name="T44" fmla="*/ 16 w 46"/>
                <a:gd name="T45" fmla="*/ 32 h 76"/>
                <a:gd name="T46" fmla="*/ 12 w 46"/>
                <a:gd name="T47" fmla="*/ 34 h 76"/>
                <a:gd name="T48" fmla="*/ 10 w 46"/>
                <a:gd name="T49" fmla="*/ 36 h 76"/>
                <a:gd name="T50" fmla="*/ 10 w 46"/>
                <a:gd name="T51" fmla="*/ 60 h 76"/>
                <a:gd name="T52" fmla="*/ 12 w 46"/>
                <a:gd name="T53" fmla="*/ 62 h 76"/>
                <a:gd name="T54" fmla="*/ 16 w 46"/>
                <a:gd name="T55" fmla="*/ 64 h 76"/>
                <a:gd name="T56" fmla="*/ 20 w 46"/>
                <a:gd name="T57" fmla="*/ 66 h 76"/>
                <a:gd name="T58" fmla="*/ 24 w 46"/>
                <a:gd name="T59" fmla="*/ 68 h 76"/>
                <a:gd name="T60" fmla="*/ 32 w 46"/>
                <a:gd name="T61" fmla="*/ 62 h 76"/>
                <a:gd name="T62" fmla="*/ 34 w 46"/>
                <a:gd name="T63" fmla="*/ 58 h 76"/>
                <a:gd name="T64" fmla="*/ 34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50"/>
                  </a:moveTo>
                  <a:lnTo>
                    <a:pt x="46" y="50"/>
                  </a:lnTo>
                  <a:lnTo>
                    <a:pt x="44" y="62"/>
                  </a:lnTo>
                  <a:lnTo>
                    <a:pt x="44" y="62"/>
                  </a:lnTo>
                  <a:lnTo>
                    <a:pt x="40" y="70"/>
                  </a:lnTo>
                  <a:lnTo>
                    <a:pt x="40" y="70"/>
                  </a:lnTo>
                  <a:lnTo>
                    <a:pt x="32" y="76"/>
                  </a:lnTo>
                  <a:lnTo>
                    <a:pt x="32" y="76"/>
                  </a:lnTo>
                  <a:lnTo>
                    <a:pt x="24" y="76"/>
                  </a:lnTo>
                  <a:lnTo>
                    <a:pt x="24" y="76"/>
                  </a:lnTo>
                  <a:lnTo>
                    <a:pt x="16" y="76"/>
                  </a:lnTo>
                  <a:lnTo>
                    <a:pt x="16" y="76"/>
                  </a:lnTo>
                  <a:lnTo>
                    <a:pt x="10" y="70"/>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2" y="22"/>
                  </a:lnTo>
                  <a:lnTo>
                    <a:pt x="32" y="22"/>
                  </a:lnTo>
                  <a:lnTo>
                    <a:pt x="40" y="26"/>
                  </a:lnTo>
                  <a:lnTo>
                    <a:pt x="40" y="26"/>
                  </a:lnTo>
                  <a:lnTo>
                    <a:pt x="44" y="36"/>
                  </a:lnTo>
                  <a:lnTo>
                    <a:pt x="44" y="36"/>
                  </a:lnTo>
                  <a:lnTo>
                    <a:pt x="46" y="50"/>
                  </a:lnTo>
                  <a:lnTo>
                    <a:pt x="46" y="50"/>
                  </a:lnTo>
                  <a:close/>
                  <a:moveTo>
                    <a:pt x="34" y="50"/>
                  </a:moveTo>
                  <a:lnTo>
                    <a:pt x="34" y="50"/>
                  </a:lnTo>
                  <a:lnTo>
                    <a:pt x="34" y="40"/>
                  </a:lnTo>
                  <a:lnTo>
                    <a:pt x="32" y="34"/>
                  </a:lnTo>
                  <a:lnTo>
                    <a:pt x="32" y="34"/>
                  </a:lnTo>
                  <a:lnTo>
                    <a:pt x="28" y="30"/>
                  </a:lnTo>
                  <a:lnTo>
                    <a:pt x="22" y="30"/>
                  </a:lnTo>
                  <a:lnTo>
                    <a:pt x="22" y="30"/>
                  </a:lnTo>
                  <a:lnTo>
                    <a:pt x="18" y="30"/>
                  </a:lnTo>
                  <a:lnTo>
                    <a:pt x="18" y="30"/>
                  </a:lnTo>
                  <a:lnTo>
                    <a:pt x="16" y="32"/>
                  </a:lnTo>
                  <a:lnTo>
                    <a:pt x="16" y="32"/>
                  </a:lnTo>
                  <a:lnTo>
                    <a:pt x="12" y="34"/>
                  </a:lnTo>
                  <a:lnTo>
                    <a:pt x="12" y="34"/>
                  </a:lnTo>
                  <a:lnTo>
                    <a:pt x="10" y="36"/>
                  </a:lnTo>
                  <a:lnTo>
                    <a:pt x="10" y="60"/>
                  </a:lnTo>
                  <a:lnTo>
                    <a:pt x="10" y="60"/>
                  </a:lnTo>
                  <a:lnTo>
                    <a:pt x="12" y="62"/>
                  </a:lnTo>
                  <a:lnTo>
                    <a:pt x="12" y="62"/>
                  </a:lnTo>
                  <a:lnTo>
                    <a:pt x="16" y="64"/>
                  </a:lnTo>
                  <a:lnTo>
                    <a:pt x="16" y="64"/>
                  </a:lnTo>
                  <a:lnTo>
                    <a:pt x="20" y="66"/>
                  </a:lnTo>
                  <a:lnTo>
                    <a:pt x="20" y="66"/>
                  </a:lnTo>
                  <a:lnTo>
                    <a:pt x="24" y="68"/>
                  </a:lnTo>
                  <a:lnTo>
                    <a:pt x="24" y="68"/>
                  </a:lnTo>
                  <a:lnTo>
                    <a:pt x="28" y="66"/>
                  </a:lnTo>
                  <a:lnTo>
                    <a:pt x="32" y="62"/>
                  </a:lnTo>
                  <a:lnTo>
                    <a:pt x="32" y="62"/>
                  </a:lnTo>
                  <a:lnTo>
                    <a:pt x="34" y="58"/>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2" name="Freeform 61"/>
            <p:cNvSpPr>
              <a:spLocks noEditPoints="1"/>
            </p:cNvSpPr>
            <p:nvPr userDrawn="1"/>
          </p:nvSpPr>
          <p:spPr bwMode="auto">
            <a:xfrm>
              <a:off x="1092200" y="8878888"/>
              <a:ext cx="76200" cy="88900"/>
            </a:xfrm>
            <a:custGeom>
              <a:avLst/>
              <a:gdLst>
                <a:gd name="T0" fmla="*/ 48 w 48"/>
                <a:gd name="T1" fmla="*/ 28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8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6 h 56"/>
                <a:gd name="T28" fmla="*/ 30 w 48"/>
                <a:gd name="T29" fmla="*/ 56 h 56"/>
                <a:gd name="T30" fmla="*/ 24 w 48"/>
                <a:gd name="T31" fmla="*/ 56 h 56"/>
                <a:gd name="T32" fmla="*/ 18 w 48"/>
                <a:gd name="T33" fmla="*/ 56 h 56"/>
                <a:gd name="T34" fmla="*/ 12 w 48"/>
                <a:gd name="T35" fmla="*/ 54 h 56"/>
                <a:gd name="T36" fmla="*/ 8 w 48"/>
                <a:gd name="T37" fmla="*/ 50 h 56"/>
                <a:gd name="T38" fmla="*/ 4 w 48"/>
                <a:gd name="T39" fmla="*/ 44 h 56"/>
                <a:gd name="T40" fmla="*/ 2 w 48"/>
                <a:gd name="T41" fmla="*/ 38 h 56"/>
                <a:gd name="T42" fmla="*/ 0 w 48"/>
                <a:gd name="T43" fmla="*/ 28 h 56"/>
                <a:gd name="T44" fmla="*/ 2 w 48"/>
                <a:gd name="T45" fmla="*/ 16 h 56"/>
                <a:gd name="T46" fmla="*/ 8 w 48"/>
                <a:gd name="T47" fmla="*/ 8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8 h 56"/>
                <a:gd name="T60" fmla="*/ 36 w 48"/>
                <a:gd name="T61" fmla="*/ 24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4 h 56"/>
                <a:gd name="T74" fmla="*/ 12 w 48"/>
                <a:gd name="T75" fmla="*/ 18 h 56"/>
                <a:gd name="T76" fmla="*/ 12 w 48"/>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8"/>
                  </a:moveTo>
                  <a:lnTo>
                    <a:pt x="48" y="28"/>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8"/>
                  </a:lnTo>
                  <a:lnTo>
                    <a:pt x="24" y="48"/>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6"/>
                  </a:lnTo>
                  <a:lnTo>
                    <a:pt x="36" y="56"/>
                  </a:lnTo>
                  <a:lnTo>
                    <a:pt x="30" y="56"/>
                  </a:lnTo>
                  <a:lnTo>
                    <a:pt x="30" y="56"/>
                  </a:lnTo>
                  <a:lnTo>
                    <a:pt x="24" y="56"/>
                  </a:lnTo>
                  <a:lnTo>
                    <a:pt x="24" y="56"/>
                  </a:lnTo>
                  <a:lnTo>
                    <a:pt x="18" y="56"/>
                  </a:lnTo>
                  <a:lnTo>
                    <a:pt x="18" y="56"/>
                  </a:lnTo>
                  <a:lnTo>
                    <a:pt x="12" y="54"/>
                  </a:lnTo>
                  <a:lnTo>
                    <a:pt x="12" y="54"/>
                  </a:lnTo>
                  <a:lnTo>
                    <a:pt x="8" y="50"/>
                  </a:lnTo>
                  <a:lnTo>
                    <a:pt x="8" y="50"/>
                  </a:lnTo>
                  <a:lnTo>
                    <a:pt x="4" y="44"/>
                  </a:lnTo>
                  <a:lnTo>
                    <a:pt x="4" y="44"/>
                  </a:lnTo>
                  <a:lnTo>
                    <a:pt x="2" y="38"/>
                  </a:lnTo>
                  <a:lnTo>
                    <a:pt x="2" y="38"/>
                  </a:lnTo>
                  <a:lnTo>
                    <a:pt x="0" y="28"/>
                  </a:lnTo>
                  <a:lnTo>
                    <a:pt x="0" y="28"/>
                  </a:lnTo>
                  <a:lnTo>
                    <a:pt x="2" y="16"/>
                  </a:lnTo>
                  <a:lnTo>
                    <a:pt x="2" y="16"/>
                  </a:lnTo>
                  <a:lnTo>
                    <a:pt x="8" y="8"/>
                  </a:lnTo>
                  <a:lnTo>
                    <a:pt x="8" y="8"/>
                  </a:lnTo>
                  <a:lnTo>
                    <a:pt x="14" y="2"/>
                  </a:lnTo>
                  <a:lnTo>
                    <a:pt x="14" y="2"/>
                  </a:lnTo>
                  <a:lnTo>
                    <a:pt x="24" y="0"/>
                  </a:lnTo>
                  <a:lnTo>
                    <a:pt x="24" y="0"/>
                  </a:lnTo>
                  <a:lnTo>
                    <a:pt x="30" y="0"/>
                  </a:lnTo>
                  <a:lnTo>
                    <a:pt x="34" y="2"/>
                  </a:lnTo>
                  <a:lnTo>
                    <a:pt x="34" y="2"/>
                  </a:lnTo>
                  <a:lnTo>
                    <a:pt x="42" y="8"/>
                  </a:lnTo>
                  <a:lnTo>
                    <a:pt x="42" y="8"/>
                  </a:lnTo>
                  <a:lnTo>
                    <a:pt x="46" y="16"/>
                  </a:lnTo>
                  <a:lnTo>
                    <a:pt x="46" y="16"/>
                  </a:lnTo>
                  <a:lnTo>
                    <a:pt x="48" y="28"/>
                  </a:lnTo>
                  <a:lnTo>
                    <a:pt x="48" y="28"/>
                  </a:lnTo>
                  <a:close/>
                  <a:moveTo>
                    <a:pt x="36" y="24"/>
                  </a:moveTo>
                  <a:lnTo>
                    <a:pt x="36" y="24"/>
                  </a:lnTo>
                  <a:lnTo>
                    <a:pt x="36" y="18"/>
                  </a:lnTo>
                  <a:lnTo>
                    <a:pt x="36" y="18"/>
                  </a:lnTo>
                  <a:lnTo>
                    <a:pt x="34" y="14"/>
                  </a:lnTo>
                  <a:lnTo>
                    <a:pt x="34" y="14"/>
                  </a:lnTo>
                  <a:lnTo>
                    <a:pt x="30" y="10"/>
                  </a:lnTo>
                  <a:lnTo>
                    <a:pt x="30" y="10"/>
                  </a:lnTo>
                  <a:lnTo>
                    <a:pt x="24" y="10"/>
                  </a:lnTo>
                  <a:lnTo>
                    <a:pt x="24" y="10"/>
                  </a:lnTo>
                  <a:lnTo>
                    <a:pt x="18" y="10"/>
                  </a:lnTo>
                  <a:lnTo>
                    <a:pt x="18" y="10"/>
                  </a:lnTo>
                  <a:lnTo>
                    <a:pt x="16" y="14"/>
                  </a:lnTo>
                  <a:lnTo>
                    <a:pt x="16" y="14"/>
                  </a:lnTo>
                  <a:lnTo>
                    <a:pt x="12" y="18"/>
                  </a:lnTo>
                  <a:lnTo>
                    <a:pt x="12" y="18"/>
                  </a:lnTo>
                  <a:lnTo>
                    <a:pt x="12"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3" name="Freeform 62"/>
            <p:cNvSpPr>
              <a:spLocks/>
            </p:cNvSpPr>
            <p:nvPr userDrawn="1"/>
          </p:nvSpPr>
          <p:spPr bwMode="auto">
            <a:xfrm>
              <a:off x="1177925" y="884713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4" name="Freeform 63"/>
            <p:cNvSpPr>
              <a:spLocks/>
            </p:cNvSpPr>
            <p:nvPr userDrawn="1"/>
          </p:nvSpPr>
          <p:spPr bwMode="auto">
            <a:xfrm>
              <a:off x="1238250" y="884713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6" y="76"/>
                  </a:lnTo>
                  <a:lnTo>
                    <a:pt x="16" y="76"/>
                  </a:lnTo>
                  <a:lnTo>
                    <a:pt x="12" y="74"/>
                  </a:lnTo>
                  <a:lnTo>
                    <a:pt x="12"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5" name="Freeform 64"/>
            <p:cNvSpPr>
              <a:spLocks noEditPoints="1"/>
            </p:cNvSpPr>
            <p:nvPr userDrawn="1"/>
          </p:nvSpPr>
          <p:spPr bwMode="auto">
            <a:xfrm>
              <a:off x="1301750" y="8878888"/>
              <a:ext cx="73025" cy="88900"/>
            </a:xfrm>
            <a:custGeom>
              <a:avLst/>
              <a:gdLst>
                <a:gd name="T0" fmla="*/ 46 w 46"/>
                <a:gd name="T1" fmla="*/ 28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8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6 h 56"/>
                <a:gd name="T28" fmla="*/ 30 w 46"/>
                <a:gd name="T29" fmla="*/ 56 h 56"/>
                <a:gd name="T30" fmla="*/ 24 w 46"/>
                <a:gd name="T31" fmla="*/ 56 h 56"/>
                <a:gd name="T32" fmla="*/ 16 w 46"/>
                <a:gd name="T33" fmla="*/ 56 h 56"/>
                <a:gd name="T34" fmla="*/ 12 w 46"/>
                <a:gd name="T35" fmla="*/ 54 h 56"/>
                <a:gd name="T36" fmla="*/ 8 w 46"/>
                <a:gd name="T37" fmla="*/ 50 h 56"/>
                <a:gd name="T38" fmla="*/ 4 w 46"/>
                <a:gd name="T39" fmla="*/ 44 h 56"/>
                <a:gd name="T40" fmla="*/ 0 w 46"/>
                <a:gd name="T41" fmla="*/ 38 h 56"/>
                <a:gd name="T42" fmla="*/ 0 w 46"/>
                <a:gd name="T43" fmla="*/ 28 h 56"/>
                <a:gd name="T44" fmla="*/ 2 w 46"/>
                <a:gd name="T45" fmla="*/ 16 h 56"/>
                <a:gd name="T46" fmla="*/ 6 w 46"/>
                <a:gd name="T47" fmla="*/ 8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8 h 56"/>
                <a:gd name="T60" fmla="*/ 36 w 46"/>
                <a:gd name="T61" fmla="*/ 24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4 h 56"/>
                <a:gd name="T74" fmla="*/ 12 w 46"/>
                <a:gd name="T75" fmla="*/ 18 h 56"/>
                <a:gd name="T76" fmla="*/ 10 w 46"/>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8"/>
                  </a:moveTo>
                  <a:lnTo>
                    <a:pt x="46" y="28"/>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8"/>
                  </a:lnTo>
                  <a:lnTo>
                    <a:pt x="24" y="48"/>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6"/>
                  </a:lnTo>
                  <a:lnTo>
                    <a:pt x="34" y="56"/>
                  </a:lnTo>
                  <a:lnTo>
                    <a:pt x="30" y="56"/>
                  </a:lnTo>
                  <a:lnTo>
                    <a:pt x="30" y="56"/>
                  </a:lnTo>
                  <a:lnTo>
                    <a:pt x="24" y="56"/>
                  </a:lnTo>
                  <a:lnTo>
                    <a:pt x="24" y="56"/>
                  </a:lnTo>
                  <a:lnTo>
                    <a:pt x="16" y="56"/>
                  </a:lnTo>
                  <a:lnTo>
                    <a:pt x="16" y="56"/>
                  </a:lnTo>
                  <a:lnTo>
                    <a:pt x="12" y="54"/>
                  </a:lnTo>
                  <a:lnTo>
                    <a:pt x="12" y="54"/>
                  </a:lnTo>
                  <a:lnTo>
                    <a:pt x="8" y="50"/>
                  </a:lnTo>
                  <a:lnTo>
                    <a:pt x="8" y="50"/>
                  </a:lnTo>
                  <a:lnTo>
                    <a:pt x="4" y="44"/>
                  </a:lnTo>
                  <a:lnTo>
                    <a:pt x="4" y="44"/>
                  </a:lnTo>
                  <a:lnTo>
                    <a:pt x="0" y="38"/>
                  </a:lnTo>
                  <a:lnTo>
                    <a:pt x="0" y="38"/>
                  </a:lnTo>
                  <a:lnTo>
                    <a:pt x="0" y="28"/>
                  </a:lnTo>
                  <a:lnTo>
                    <a:pt x="0" y="28"/>
                  </a:lnTo>
                  <a:lnTo>
                    <a:pt x="2" y="16"/>
                  </a:lnTo>
                  <a:lnTo>
                    <a:pt x="2" y="16"/>
                  </a:lnTo>
                  <a:lnTo>
                    <a:pt x="6" y="8"/>
                  </a:lnTo>
                  <a:lnTo>
                    <a:pt x="6" y="8"/>
                  </a:lnTo>
                  <a:lnTo>
                    <a:pt x="14" y="2"/>
                  </a:lnTo>
                  <a:lnTo>
                    <a:pt x="14" y="2"/>
                  </a:lnTo>
                  <a:lnTo>
                    <a:pt x="24" y="0"/>
                  </a:lnTo>
                  <a:lnTo>
                    <a:pt x="24" y="0"/>
                  </a:lnTo>
                  <a:lnTo>
                    <a:pt x="30" y="0"/>
                  </a:lnTo>
                  <a:lnTo>
                    <a:pt x="34" y="2"/>
                  </a:lnTo>
                  <a:lnTo>
                    <a:pt x="34" y="2"/>
                  </a:lnTo>
                  <a:lnTo>
                    <a:pt x="42" y="8"/>
                  </a:lnTo>
                  <a:lnTo>
                    <a:pt x="42" y="8"/>
                  </a:lnTo>
                  <a:lnTo>
                    <a:pt x="46" y="16"/>
                  </a:lnTo>
                  <a:lnTo>
                    <a:pt x="46" y="16"/>
                  </a:lnTo>
                  <a:lnTo>
                    <a:pt x="46" y="28"/>
                  </a:lnTo>
                  <a:lnTo>
                    <a:pt x="46" y="28"/>
                  </a:lnTo>
                  <a:close/>
                  <a:moveTo>
                    <a:pt x="36" y="24"/>
                  </a:moveTo>
                  <a:lnTo>
                    <a:pt x="36" y="24"/>
                  </a:lnTo>
                  <a:lnTo>
                    <a:pt x="36" y="18"/>
                  </a:lnTo>
                  <a:lnTo>
                    <a:pt x="36" y="18"/>
                  </a:lnTo>
                  <a:lnTo>
                    <a:pt x="32" y="14"/>
                  </a:lnTo>
                  <a:lnTo>
                    <a:pt x="32" y="14"/>
                  </a:lnTo>
                  <a:lnTo>
                    <a:pt x="28" y="10"/>
                  </a:lnTo>
                  <a:lnTo>
                    <a:pt x="28" y="10"/>
                  </a:lnTo>
                  <a:lnTo>
                    <a:pt x="24" y="10"/>
                  </a:lnTo>
                  <a:lnTo>
                    <a:pt x="24" y="10"/>
                  </a:lnTo>
                  <a:lnTo>
                    <a:pt x="18" y="10"/>
                  </a:lnTo>
                  <a:lnTo>
                    <a:pt x="18" y="10"/>
                  </a:lnTo>
                  <a:lnTo>
                    <a:pt x="14" y="14"/>
                  </a:lnTo>
                  <a:lnTo>
                    <a:pt x="14" y="14"/>
                  </a:lnTo>
                  <a:lnTo>
                    <a:pt x="12" y="18"/>
                  </a:lnTo>
                  <a:lnTo>
                    <a:pt x="12" y="18"/>
                  </a:lnTo>
                  <a:lnTo>
                    <a:pt x="10"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6" name="Freeform 65"/>
            <p:cNvSpPr>
              <a:spLocks/>
            </p:cNvSpPr>
            <p:nvPr userDrawn="1"/>
          </p:nvSpPr>
          <p:spPr bwMode="auto">
            <a:xfrm>
              <a:off x="1393825" y="88788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2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2"/>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7" name="Freeform 66"/>
            <p:cNvSpPr>
              <a:spLocks/>
            </p:cNvSpPr>
            <p:nvPr userDrawn="1"/>
          </p:nvSpPr>
          <p:spPr bwMode="auto">
            <a:xfrm>
              <a:off x="1495425" y="884713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0 w 32"/>
                <a:gd name="T17" fmla="*/ 74 h 76"/>
                <a:gd name="T18" fmla="*/ 10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0" y="74"/>
                  </a:lnTo>
                  <a:lnTo>
                    <a:pt x="10"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8" name="Freeform 67"/>
            <p:cNvSpPr>
              <a:spLocks/>
            </p:cNvSpPr>
            <p:nvPr userDrawn="1"/>
          </p:nvSpPr>
          <p:spPr bwMode="auto">
            <a:xfrm>
              <a:off x="1565275" y="8847138"/>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4 h 76"/>
                <a:gd name="T10" fmla="*/ 30 w 44"/>
                <a:gd name="T11" fmla="*/ 34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4 h 76"/>
                <a:gd name="T24" fmla="*/ 14 w 44"/>
                <a:gd name="T25" fmla="*/ 34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6 h 76"/>
                <a:gd name="T38" fmla="*/ 10 w 44"/>
                <a:gd name="T39" fmla="*/ 0 h 76"/>
                <a:gd name="T40" fmla="*/ 10 w 44"/>
                <a:gd name="T41" fmla="*/ 26 h 76"/>
                <a:gd name="T42" fmla="*/ 10 w 44"/>
                <a:gd name="T43" fmla="*/ 26 h 76"/>
                <a:gd name="T44" fmla="*/ 14 w 44"/>
                <a:gd name="T45" fmla="*/ 24 h 76"/>
                <a:gd name="T46" fmla="*/ 14 w 44"/>
                <a:gd name="T47" fmla="*/ 24 h 76"/>
                <a:gd name="T48" fmla="*/ 16 w 44"/>
                <a:gd name="T49" fmla="*/ 22 h 76"/>
                <a:gd name="T50" fmla="*/ 16 w 44"/>
                <a:gd name="T51" fmla="*/ 22 h 76"/>
                <a:gd name="T52" fmla="*/ 20 w 44"/>
                <a:gd name="T53" fmla="*/ 20 h 76"/>
                <a:gd name="T54" fmla="*/ 20 w 44"/>
                <a:gd name="T55" fmla="*/ 20 h 76"/>
                <a:gd name="T56" fmla="*/ 24 w 44"/>
                <a:gd name="T57" fmla="*/ 20 h 76"/>
                <a:gd name="T58" fmla="*/ 24 w 44"/>
                <a:gd name="T59" fmla="*/ 20 h 76"/>
                <a:gd name="T60" fmla="*/ 34 w 44"/>
                <a:gd name="T61" fmla="*/ 22 h 76"/>
                <a:gd name="T62" fmla="*/ 34 w 44"/>
                <a:gd name="T63" fmla="*/ 22 h 76"/>
                <a:gd name="T64" fmla="*/ 40 w 44"/>
                <a:gd name="T65" fmla="*/ 26 h 76"/>
                <a:gd name="T66" fmla="*/ 40 w 44"/>
                <a:gd name="T67" fmla="*/ 26 h 76"/>
                <a:gd name="T68" fmla="*/ 42 w 44"/>
                <a:gd name="T69" fmla="*/ 34 h 76"/>
                <a:gd name="T70" fmla="*/ 42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4"/>
                  </a:lnTo>
                  <a:lnTo>
                    <a:pt x="30" y="34"/>
                  </a:lnTo>
                  <a:lnTo>
                    <a:pt x="28" y="30"/>
                  </a:lnTo>
                  <a:lnTo>
                    <a:pt x="22" y="30"/>
                  </a:lnTo>
                  <a:lnTo>
                    <a:pt x="22" y="30"/>
                  </a:lnTo>
                  <a:lnTo>
                    <a:pt x="18" y="30"/>
                  </a:lnTo>
                  <a:lnTo>
                    <a:pt x="18" y="30"/>
                  </a:lnTo>
                  <a:lnTo>
                    <a:pt x="14" y="34"/>
                  </a:lnTo>
                  <a:lnTo>
                    <a:pt x="14" y="34"/>
                  </a:lnTo>
                  <a:lnTo>
                    <a:pt x="12" y="38"/>
                  </a:lnTo>
                  <a:lnTo>
                    <a:pt x="12" y="38"/>
                  </a:lnTo>
                  <a:lnTo>
                    <a:pt x="10" y="44"/>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4" y="22"/>
                  </a:lnTo>
                  <a:lnTo>
                    <a:pt x="34" y="22"/>
                  </a:lnTo>
                  <a:lnTo>
                    <a:pt x="40" y="26"/>
                  </a:lnTo>
                  <a:lnTo>
                    <a:pt x="40" y="26"/>
                  </a:lnTo>
                  <a:lnTo>
                    <a:pt x="42" y="34"/>
                  </a:lnTo>
                  <a:lnTo>
                    <a:pt x="42"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9" name="Freeform 68"/>
            <p:cNvSpPr>
              <a:spLocks noEditPoints="1"/>
            </p:cNvSpPr>
            <p:nvPr userDrawn="1"/>
          </p:nvSpPr>
          <p:spPr bwMode="auto">
            <a:xfrm>
              <a:off x="1651000" y="8878888"/>
              <a:ext cx="76200" cy="88900"/>
            </a:xfrm>
            <a:custGeom>
              <a:avLst/>
              <a:gdLst>
                <a:gd name="T0" fmla="*/ 48 w 48"/>
                <a:gd name="T1" fmla="*/ 28 h 56"/>
                <a:gd name="T2" fmla="*/ 48 w 48"/>
                <a:gd name="T3" fmla="*/ 30 h 56"/>
                <a:gd name="T4" fmla="*/ 12 w 48"/>
                <a:gd name="T5" fmla="*/ 32 h 56"/>
                <a:gd name="T6" fmla="*/ 14 w 48"/>
                <a:gd name="T7" fmla="*/ 38 h 56"/>
                <a:gd name="T8" fmla="*/ 16 w 48"/>
                <a:gd name="T9" fmla="*/ 44 h 56"/>
                <a:gd name="T10" fmla="*/ 20 w 48"/>
                <a:gd name="T11" fmla="*/ 46 h 56"/>
                <a:gd name="T12" fmla="*/ 26 w 48"/>
                <a:gd name="T13" fmla="*/ 48 h 56"/>
                <a:gd name="T14" fmla="*/ 28 w 48"/>
                <a:gd name="T15" fmla="*/ 46 h 56"/>
                <a:gd name="T16" fmla="*/ 32 w 48"/>
                <a:gd name="T17" fmla="*/ 46 h 56"/>
                <a:gd name="T18" fmla="*/ 34 w 48"/>
                <a:gd name="T19" fmla="*/ 44 h 56"/>
                <a:gd name="T20" fmla="*/ 38 w 48"/>
                <a:gd name="T21" fmla="*/ 42 h 56"/>
                <a:gd name="T22" fmla="*/ 44 w 48"/>
                <a:gd name="T23" fmla="*/ 50 h 56"/>
                <a:gd name="T24" fmla="*/ 40 w 48"/>
                <a:gd name="T25" fmla="*/ 52 h 56"/>
                <a:gd name="T26" fmla="*/ 36 w 48"/>
                <a:gd name="T27" fmla="*/ 56 h 56"/>
                <a:gd name="T28" fmla="*/ 30 w 48"/>
                <a:gd name="T29" fmla="*/ 56 h 56"/>
                <a:gd name="T30" fmla="*/ 24 w 48"/>
                <a:gd name="T31" fmla="*/ 56 h 56"/>
                <a:gd name="T32" fmla="*/ 18 w 48"/>
                <a:gd name="T33" fmla="*/ 56 h 56"/>
                <a:gd name="T34" fmla="*/ 12 w 48"/>
                <a:gd name="T35" fmla="*/ 54 h 56"/>
                <a:gd name="T36" fmla="*/ 8 w 48"/>
                <a:gd name="T37" fmla="*/ 50 h 56"/>
                <a:gd name="T38" fmla="*/ 4 w 48"/>
                <a:gd name="T39" fmla="*/ 44 h 56"/>
                <a:gd name="T40" fmla="*/ 2 w 48"/>
                <a:gd name="T41" fmla="*/ 38 h 56"/>
                <a:gd name="T42" fmla="*/ 0 w 48"/>
                <a:gd name="T43" fmla="*/ 28 h 56"/>
                <a:gd name="T44" fmla="*/ 2 w 48"/>
                <a:gd name="T45" fmla="*/ 16 h 56"/>
                <a:gd name="T46" fmla="*/ 8 w 48"/>
                <a:gd name="T47" fmla="*/ 8 h 56"/>
                <a:gd name="T48" fmla="*/ 16 w 48"/>
                <a:gd name="T49" fmla="*/ 2 h 56"/>
                <a:gd name="T50" fmla="*/ 24 w 48"/>
                <a:gd name="T51" fmla="*/ 0 h 56"/>
                <a:gd name="T52" fmla="*/ 36 w 48"/>
                <a:gd name="T53" fmla="*/ 2 h 56"/>
                <a:gd name="T54" fmla="*/ 42 w 48"/>
                <a:gd name="T55" fmla="*/ 8 h 56"/>
                <a:gd name="T56" fmla="*/ 46 w 48"/>
                <a:gd name="T57" fmla="*/ 16 h 56"/>
                <a:gd name="T58" fmla="*/ 48 w 48"/>
                <a:gd name="T59" fmla="*/ 28 h 56"/>
                <a:gd name="T60" fmla="*/ 38 w 48"/>
                <a:gd name="T61" fmla="*/ 24 h 56"/>
                <a:gd name="T62" fmla="*/ 36 w 48"/>
                <a:gd name="T63" fmla="*/ 18 h 56"/>
                <a:gd name="T64" fmla="*/ 34 w 48"/>
                <a:gd name="T65" fmla="*/ 14 h 56"/>
                <a:gd name="T66" fmla="*/ 30 w 48"/>
                <a:gd name="T67" fmla="*/ 10 h 56"/>
                <a:gd name="T68" fmla="*/ 24 w 48"/>
                <a:gd name="T69" fmla="*/ 10 h 56"/>
                <a:gd name="T70" fmla="*/ 20 w 48"/>
                <a:gd name="T71" fmla="*/ 10 h 56"/>
                <a:gd name="T72" fmla="*/ 16 w 48"/>
                <a:gd name="T73" fmla="*/ 14 h 56"/>
                <a:gd name="T74" fmla="*/ 12 w 48"/>
                <a:gd name="T75" fmla="*/ 18 h 56"/>
                <a:gd name="T76" fmla="*/ 12 w 48"/>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8"/>
                  </a:moveTo>
                  <a:lnTo>
                    <a:pt x="48" y="28"/>
                  </a:lnTo>
                  <a:lnTo>
                    <a:pt x="48" y="30"/>
                  </a:lnTo>
                  <a:lnTo>
                    <a:pt x="48" y="30"/>
                  </a:lnTo>
                  <a:lnTo>
                    <a:pt x="48" y="32"/>
                  </a:lnTo>
                  <a:lnTo>
                    <a:pt x="12" y="32"/>
                  </a:lnTo>
                  <a:lnTo>
                    <a:pt x="12" y="32"/>
                  </a:lnTo>
                  <a:lnTo>
                    <a:pt x="14" y="38"/>
                  </a:lnTo>
                  <a:lnTo>
                    <a:pt x="14" y="38"/>
                  </a:lnTo>
                  <a:lnTo>
                    <a:pt x="16" y="44"/>
                  </a:lnTo>
                  <a:lnTo>
                    <a:pt x="16" y="44"/>
                  </a:lnTo>
                  <a:lnTo>
                    <a:pt x="20" y="46"/>
                  </a:lnTo>
                  <a:lnTo>
                    <a:pt x="20" y="46"/>
                  </a:lnTo>
                  <a:lnTo>
                    <a:pt x="26" y="48"/>
                  </a:lnTo>
                  <a:lnTo>
                    <a:pt x="26" y="48"/>
                  </a:lnTo>
                  <a:lnTo>
                    <a:pt x="28" y="46"/>
                  </a:lnTo>
                  <a:lnTo>
                    <a:pt x="28" y="46"/>
                  </a:lnTo>
                  <a:lnTo>
                    <a:pt x="32" y="46"/>
                  </a:lnTo>
                  <a:lnTo>
                    <a:pt x="32" y="46"/>
                  </a:lnTo>
                  <a:lnTo>
                    <a:pt x="34" y="44"/>
                  </a:lnTo>
                  <a:lnTo>
                    <a:pt x="34" y="44"/>
                  </a:lnTo>
                  <a:lnTo>
                    <a:pt x="38" y="42"/>
                  </a:lnTo>
                  <a:lnTo>
                    <a:pt x="44" y="50"/>
                  </a:lnTo>
                  <a:lnTo>
                    <a:pt x="44" y="50"/>
                  </a:lnTo>
                  <a:lnTo>
                    <a:pt x="40" y="52"/>
                  </a:lnTo>
                  <a:lnTo>
                    <a:pt x="40" y="52"/>
                  </a:lnTo>
                  <a:lnTo>
                    <a:pt x="36" y="56"/>
                  </a:lnTo>
                  <a:lnTo>
                    <a:pt x="36" y="56"/>
                  </a:lnTo>
                  <a:lnTo>
                    <a:pt x="30" y="56"/>
                  </a:lnTo>
                  <a:lnTo>
                    <a:pt x="30" y="56"/>
                  </a:lnTo>
                  <a:lnTo>
                    <a:pt x="24" y="56"/>
                  </a:lnTo>
                  <a:lnTo>
                    <a:pt x="24" y="56"/>
                  </a:lnTo>
                  <a:lnTo>
                    <a:pt x="18" y="56"/>
                  </a:lnTo>
                  <a:lnTo>
                    <a:pt x="18" y="56"/>
                  </a:lnTo>
                  <a:lnTo>
                    <a:pt x="12" y="54"/>
                  </a:lnTo>
                  <a:lnTo>
                    <a:pt x="12" y="54"/>
                  </a:lnTo>
                  <a:lnTo>
                    <a:pt x="8" y="50"/>
                  </a:lnTo>
                  <a:lnTo>
                    <a:pt x="8" y="50"/>
                  </a:lnTo>
                  <a:lnTo>
                    <a:pt x="4" y="44"/>
                  </a:lnTo>
                  <a:lnTo>
                    <a:pt x="4" y="44"/>
                  </a:lnTo>
                  <a:lnTo>
                    <a:pt x="2" y="38"/>
                  </a:lnTo>
                  <a:lnTo>
                    <a:pt x="2" y="38"/>
                  </a:lnTo>
                  <a:lnTo>
                    <a:pt x="0" y="28"/>
                  </a:lnTo>
                  <a:lnTo>
                    <a:pt x="0" y="28"/>
                  </a:lnTo>
                  <a:lnTo>
                    <a:pt x="2" y="16"/>
                  </a:lnTo>
                  <a:lnTo>
                    <a:pt x="2" y="16"/>
                  </a:lnTo>
                  <a:lnTo>
                    <a:pt x="8" y="8"/>
                  </a:lnTo>
                  <a:lnTo>
                    <a:pt x="8" y="8"/>
                  </a:lnTo>
                  <a:lnTo>
                    <a:pt x="16" y="2"/>
                  </a:lnTo>
                  <a:lnTo>
                    <a:pt x="16" y="2"/>
                  </a:lnTo>
                  <a:lnTo>
                    <a:pt x="24" y="0"/>
                  </a:lnTo>
                  <a:lnTo>
                    <a:pt x="24" y="0"/>
                  </a:lnTo>
                  <a:lnTo>
                    <a:pt x="30" y="0"/>
                  </a:lnTo>
                  <a:lnTo>
                    <a:pt x="36" y="2"/>
                  </a:lnTo>
                  <a:lnTo>
                    <a:pt x="36" y="2"/>
                  </a:lnTo>
                  <a:lnTo>
                    <a:pt x="42" y="8"/>
                  </a:lnTo>
                  <a:lnTo>
                    <a:pt x="42" y="8"/>
                  </a:lnTo>
                  <a:lnTo>
                    <a:pt x="46" y="16"/>
                  </a:lnTo>
                  <a:lnTo>
                    <a:pt x="46" y="16"/>
                  </a:lnTo>
                  <a:lnTo>
                    <a:pt x="48" y="28"/>
                  </a:lnTo>
                  <a:lnTo>
                    <a:pt x="48" y="28"/>
                  </a:lnTo>
                  <a:close/>
                  <a:moveTo>
                    <a:pt x="38" y="24"/>
                  </a:moveTo>
                  <a:lnTo>
                    <a:pt x="38" y="24"/>
                  </a:lnTo>
                  <a:lnTo>
                    <a:pt x="36" y="18"/>
                  </a:lnTo>
                  <a:lnTo>
                    <a:pt x="36" y="18"/>
                  </a:lnTo>
                  <a:lnTo>
                    <a:pt x="34" y="14"/>
                  </a:lnTo>
                  <a:lnTo>
                    <a:pt x="34" y="14"/>
                  </a:lnTo>
                  <a:lnTo>
                    <a:pt x="30" y="10"/>
                  </a:lnTo>
                  <a:lnTo>
                    <a:pt x="30" y="10"/>
                  </a:lnTo>
                  <a:lnTo>
                    <a:pt x="24" y="10"/>
                  </a:lnTo>
                  <a:lnTo>
                    <a:pt x="24" y="10"/>
                  </a:lnTo>
                  <a:lnTo>
                    <a:pt x="20" y="10"/>
                  </a:lnTo>
                  <a:lnTo>
                    <a:pt x="20" y="10"/>
                  </a:lnTo>
                  <a:lnTo>
                    <a:pt x="16" y="14"/>
                  </a:lnTo>
                  <a:lnTo>
                    <a:pt x="16" y="14"/>
                  </a:lnTo>
                  <a:lnTo>
                    <a:pt x="12" y="18"/>
                  </a:lnTo>
                  <a:lnTo>
                    <a:pt x="12" y="18"/>
                  </a:lnTo>
                  <a:lnTo>
                    <a:pt x="12" y="24"/>
                  </a:lnTo>
                  <a:lnTo>
                    <a:pt x="38"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0" name="Freeform 69"/>
            <p:cNvSpPr>
              <a:spLocks/>
            </p:cNvSpPr>
            <p:nvPr userDrawn="1"/>
          </p:nvSpPr>
          <p:spPr bwMode="auto">
            <a:xfrm>
              <a:off x="1781175" y="8878888"/>
              <a:ext cx="107950" cy="88900"/>
            </a:xfrm>
            <a:custGeom>
              <a:avLst/>
              <a:gdLst>
                <a:gd name="T0" fmla="*/ 54 w 68"/>
                <a:gd name="T1" fmla="*/ 56 h 56"/>
                <a:gd name="T2" fmla="*/ 44 w 68"/>
                <a:gd name="T3" fmla="*/ 56 h 56"/>
                <a:gd name="T4" fmla="*/ 34 w 68"/>
                <a:gd name="T5" fmla="*/ 18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8"/>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1" name="Freeform 70"/>
            <p:cNvSpPr>
              <a:spLocks noEditPoints="1"/>
            </p:cNvSpPr>
            <p:nvPr userDrawn="1"/>
          </p:nvSpPr>
          <p:spPr bwMode="auto">
            <a:xfrm>
              <a:off x="1898650" y="8878888"/>
              <a:ext cx="79375" cy="88900"/>
            </a:xfrm>
            <a:custGeom>
              <a:avLst/>
              <a:gdLst>
                <a:gd name="T0" fmla="*/ 50 w 50"/>
                <a:gd name="T1" fmla="*/ 28 h 56"/>
                <a:gd name="T2" fmla="*/ 48 w 50"/>
                <a:gd name="T3" fmla="*/ 40 h 56"/>
                <a:gd name="T4" fmla="*/ 42 w 50"/>
                <a:gd name="T5" fmla="*/ 50 h 56"/>
                <a:gd name="T6" fmla="*/ 34 w 50"/>
                <a:gd name="T7" fmla="*/ 56 h 56"/>
                <a:gd name="T8" fmla="*/ 24 w 50"/>
                <a:gd name="T9" fmla="*/ 56 h 56"/>
                <a:gd name="T10" fmla="*/ 14 w 50"/>
                <a:gd name="T11" fmla="*/ 54 h 56"/>
                <a:gd name="T12" fmla="*/ 8 w 50"/>
                <a:gd name="T13" fmla="*/ 50 h 56"/>
                <a:gd name="T14" fmla="*/ 2 w 50"/>
                <a:gd name="T15" fmla="*/ 40 h 56"/>
                <a:gd name="T16" fmla="*/ 0 w 50"/>
                <a:gd name="T17" fmla="*/ 28 h 56"/>
                <a:gd name="T18" fmla="*/ 2 w 50"/>
                <a:gd name="T19" fmla="*/ 16 h 56"/>
                <a:gd name="T20" fmla="*/ 8 w 50"/>
                <a:gd name="T21" fmla="*/ 8 h 56"/>
                <a:gd name="T22" fmla="*/ 16 w 50"/>
                <a:gd name="T23" fmla="*/ 2 h 56"/>
                <a:gd name="T24" fmla="*/ 24 w 50"/>
                <a:gd name="T25" fmla="*/ 0 h 56"/>
                <a:gd name="T26" fmla="*/ 34 w 50"/>
                <a:gd name="T27" fmla="*/ 2 h 56"/>
                <a:gd name="T28" fmla="*/ 42 w 50"/>
                <a:gd name="T29" fmla="*/ 8 h 56"/>
                <a:gd name="T30" fmla="*/ 48 w 50"/>
                <a:gd name="T31" fmla="*/ 16 h 56"/>
                <a:gd name="T32" fmla="*/ 50 w 50"/>
                <a:gd name="T33" fmla="*/ 28 h 56"/>
                <a:gd name="T34" fmla="*/ 38 w 50"/>
                <a:gd name="T35" fmla="*/ 28 h 56"/>
                <a:gd name="T36" fmla="*/ 38 w 50"/>
                <a:gd name="T37" fmla="*/ 20 h 56"/>
                <a:gd name="T38" fmla="*/ 34 w 50"/>
                <a:gd name="T39" fmla="*/ 16 h 56"/>
                <a:gd name="T40" fmla="*/ 30 w 50"/>
                <a:gd name="T41" fmla="*/ 12 h 56"/>
                <a:gd name="T42" fmla="*/ 24 w 50"/>
                <a:gd name="T43" fmla="*/ 10 h 56"/>
                <a:gd name="T44" fmla="*/ 18 w 50"/>
                <a:gd name="T45" fmla="*/ 12 h 56"/>
                <a:gd name="T46" fmla="*/ 14 w 50"/>
                <a:gd name="T47" fmla="*/ 14 h 56"/>
                <a:gd name="T48" fmla="*/ 12 w 50"/>
                <a:gd name="T49" fmla="*/ 20 h 56"/>
                <a:gd name="T50" fmla="*/ 12 w 50"/>
                <a:gd name="T51" fmla="*/ 28 h 56"/>
                <a:gd name="T52" fmla="*/ 12 w 50"/>
                <a:gd name="T53" fmla="*/ 36 h 56"/>
                <a:gd name="T54" fmla="*/ 14 w 50"/>
                <a:gd name="T55" fmla="*/ 42 h 56"/>
                <a:gd name="T56" fmla="*/ 20 w 50"/>
                <a:gd name="T57" fmla="*/ 46 h 56"/>
                <a:gd name="T58" fmla="*/ 24 w 50"/>
                <a:gd name="T59" fmla="*/ 46 h 56"/>
                <a:gd name="T60" fmla="*/ 30 w 50"/>
                <a:gd name="T61" fmla="*/ 46 h 56"/>
                <a:gd name="T62" fmla="*/ 34 w 50"/>
                <a:gd name="T63" fmla="*/ 42 h 56"/>
                <a:gd name="T64" fmla="*/ 38 w 50"/>
                <a:gd name="T65" fmla="*/ 36 h 56"/>
                <a:gd name="T66" fmla="*/ 38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50"/>
                  </a:lnTo>
                  <a:lnTo>
                    <a:pt x="42" y="50"/>
                  </a:lnTo>
                  <a:lnTo>
                    <a:pt x="34" y="56"/>
                  </a:lnTo>
                  <a:lnTo>
                    <a:pt x="34" y="56"/>
                  </a:lnTo>
                  <a:lnTo>
                    <a:pt x="24" y="56"/>
                  </a:lnTo>
                  <a:lnTo>
                    <a:pt x="24" y="56"/>
                  </a:lnTo>
                  <a:lnTo>
                    <a:pt x="14" y="54"/>
                  </a:lnTo>
                  <a:lnTo>
                    <a:pt x="14" y="54"/>
                  </a:lnTo>
                  <a:lnTo>
                    <a:pt x="8" y="50"/>
                  </a:lnTo>
                  <a:lnTo>
                    <a:pt x="8" y="50"/>
                  </a:lnTo>
                  <a:lnTo>
                    <a:pt x="2" y="40"/>
                  </a:lnTo>
                  <a:lnTo>
                    <a:pt x="2" y="40"/>
                  </a:lnTo>
                  <a:lnTo>
                    <a:pt x="0" y="28"/>
                  </a:lnTo>
                  <a:lnTo>
                    <a:pt x="0" y="28"/>
                  </a:lnTo>
                  <a:lnTo>
                    <a:pt x="2" y="16"/>
                  </a:lnTo>
                  <a:lnTo>
                    <a:pt x="2" y="16"/>
                  </a:lnTo>
                  <a:lnTo>
                    <a:pt x="8" y="8"/>
                  </a:lnTo>
                  <a:lnTo>
                    <a:pt x="8" y="8"/>
                  </a:lnTo>
                  <a:lnTo>
                    <a:pt x="16" y="2"/>
                  </a:lnTo>
                  <a:lnTo>
                    <a:pt x="16" y="2"/>
                  </a:lnTo>
                  <a:lnTo>
                    <a:pt x="24" y="0"/>
                  </a:lnTo>
                  <a:lnTo>
                    <a:pt x="24" y="0"/>
                  </a:lnTo>
                  <a:lnTo>
                    <a:pt x="34" y="2"/>
                  </a:lnTo>
                  <a:lnTo>
                    <a:pt x="34" y="2"/>
                  </a:lnTo>
                  <a:lnTo>
                    <a:pt x="42" y="8"/>
                  </a:lnTo>
                  <a:lnTo>
                    <a:pt x="42" y="8"/>
                  </a:lnTo>
                  <a:lnTo>
                    <a:pt x="48" y="16"/>
                  </a:lnTo>
                  <a:lnTo>
                    <a:pt x="48" y="16"/>
                  </a:lnTo>
                  <a:lnTo>
                    <a:pt x="50" y="28"/>
                  </a:lnTo>
                  <a:lnTo>
                    <a:pt x="50" y="28"/>
                  </a:lnTo>
                  <a:close/>
                  <a:moveTo>
                    <a:pt x="38" y="28"/>
                  </a:moveTo>
                  <a:lnTo>
                    <a:pt x="38" y="28"/>
                  </a:lnTo>
                  <a:lnTo>
                    <a:pt x="38" y="20"/>
                  </a:lnTo>
                  <a:lnTo>
                    <a:pt x="38" y="20"/>
                  </a:lnTo>
                  <a:lnTo>
                    <a:pt x="34" y="16"/>
                  </a:lnTo>
                  <a:lnTo>
                    <a:pt x="34" y="16"/>
                  </a:lnTo>
                  <a:lnTo>
                    <a:pt x="30" y="12"/>
                  </a:lnTo>
                  <a:lnTo>
                    <a:pt x="30" y="12"/>
                  </a:lnTo>
                  <a:lnTo>
                    <a:pt x="24" y="10"/>
                  </a:lnTo>
                  <a:lnTo>
                    <a:pt x="24" y="10"/>
                  </a:lnTo>
                  <a:lnTo>
                    <a:pt x="18" y="12"/>
                  </a:lnTo>
                  <a:lnTo>
                    <a:pt x="18" y="12"/>
                  </a:lnTo>
                  <a:lnTo>
                    <a:pt x="14" y="14"/>
                  </a:lnTo>
                  <a:lnTo>
                    <a:pt x="14" y="14"/>
                  </a:lnTo>
                  <a:lnTo>
                    <a:pt x="12" y="20"/>
                  </a:lnTo>
                  <a:lnTo>
                    <a:pt x="12" y="20"/>
                  </a:lnTo>
                  <a:lnTo>
                    <a:pt x="12" y="28"/>
                  </a:lnTo>
                  <a:lnTo>
                    <a:pt x="12" y="28"/>
                  </a:lnTo>
                  <a:lnTo>
                    <a:pt x="12" y="36"/>
                  </a:lnTo>
                  <a:lnTo>
                    <a:pt x="12" y="36"/>
                  </a:lnTo>
                  <a:lnTo>
                    <a:pt x="14" y="42"/>
                  </a:lnTo>
                  <a:lnTo>
                    <a:pt x="14" y="42"/>
                  </a:lnTo>
                  <a:lnTo>
                    <a:pt x="20" y="46"/>
                  </a:lnTo>
                  <a:lnTo>
                    <a:pt x="20" y="46"/>
                  </a:lnTo>
                  <a:lnTo>
                    <a:pt x="24" y="46"/>
                  </a:lnTo>
                  <a:lnTo>
                    <a:pt x="24" y="46"/>
                  </a:lnTo>
                  <a:lnTo>
                    <a:pt x="30" y="46"/>
                  </a:lnTo>
                  <a:lnTo>
                    <a:pt x="30" y="46"/>
                  </a:lnTo>
                  <a:lnTo>
                    <a:pt x="34" y="42"/>
                  </a:lnTo>
                  <a:lnTo>
                    <a:pt x="34" y="42"/>
                  </a:lnTo>
                  <a:lnTo>
                    <a:pt x="38" y="36"/>
                  </a:lnTo>
                  <a:lnTo>
                    <a:pt x="38"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2" name="Freeform 71"/>
            <p:cNvSpPr>
              <a:spLocks/>
            </p:cNvSpPr>
            <p:nvPr userDrawn="1"/>
          </p:nvSpPr>
          <p:spPr bwMode="auto">
            <a:xfrm>
              <a:off x="1993900" y="8878888"/>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2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4 h 56"/>
                <a:gd name="T36" fmla="*/ 14 w 34"/>
                <a:gd name="T37" fmla="*/ 4 h 56"/>
                <a:gd name="T38" fmla="*/ 16 w 34"/>
                <a:gd name="T39" fmla="*/ 2 h 56"/>
                <a:gd name="T40" fmla="*/ 16 w 34"/>
                <a:gd name="T41" fmla="*/ 2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2"/>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3" name="Freeform 72"/>
            <p:cNvSpPr>
              <a:spLocks/>
            </p:cNvSpPr>
            <p:nvPr userDrawn="1"/>
          </p:nvSpPr>
          <p:spPr bwMode="auto">
            <a:xfrm>
              <a:off x="2060575" y="8847138"/>
              <a:ext cx="19050" cy="120650"/>
            </a:xfrm>
            <a:custGeom>
              <a:avLst/>
              <a:gdLst>
                <a:gd name="T0" fmla="*/ 0 w 12"/>
                <a:gd name="T1" fmla="*/ 76 h 76"/>
                <a:gd name="T2" fmla="*/ 0 w 12"/>
                <a:gd name="T3" fmla="*/ 6 h 76"/>
                <a:gd name="T4" fmla="*/ 12 w 12"/>
                <a:gd name="T5" fmla="*/ 0 h 76"/>
                <a:gd name="T6" fmla="*/ 12 w 12"/>
                <a:gd name="T7" fmla="*/ 76 h 76"/>
                <a:gd name="T8" fmla="*/ 0 w 12"/>
                <a:gd name="T9" fmla="*/ 76 h 76"/>
              </a:gdLst>
              <a:ahLst/>
              <a:cxnLst>
                <a:cxn ang="0">
                  <a:pos x="T0" y="T1"/>
                </a:cxn>
                <a:cxn ang="0">
                  <a:pos x="T2" y="T3"/>
                </a:cxn>
                <a:cxn ang="0">
                  <a:pos x="T4" y="T5"/>
                </a:cxn>
                <a:cxn ang="0">
                  <a:pos x="T6" y="T7"/>
                </a:cxn>
                <a:cxn ang="0">
                  <a:pos x="T8" y="T9"/>
                </a:cxn>
              </a:cxnLst>
              <a:rect l="0" t="0" r="r" b="b"/>
              <a:pathLst>
                <a:path w="12" h="76">
                  <a:moveTo>
                    <a:pt x="0" y="76"/>
                  </a:moveTo>
                  <a:lnTo>
                    <a:pt x="0" y="6"/>
                  </a:lnTo>
                  <a:lnTo>
                    <a:pt x="12" y="0"/>
                  </a:lnTo>
                  <a:lnTo>
                    <a:pt x="12" y="76"/>
                  </a:lnTo>
                  <a:lnTo>
                    <a:pt x="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4" name="Freeform 73"/>
            <p:cNvSpPr>
              <a:spLocks noEditPoints="1"/>
            </p:cNvSpPr>
            <p:nvPr userDrawn="1"/>
          </p:nvSpPr>
          <p:spPr bwMode="auto">
            <a:xfrm>
              <a:off x="2098675" y="8847138"/>
              <a:ext cx="73025" cy="120650"/>
            </a:xfrm>
            <a:custGeom>
              <a:avLst/>
              <a:gdLst>
                <a:gd name="T0" fmla="*/ 34 w 46"/>
                <a:gd name="T1" fmla="*/ 70 h 76"/>
                <a:gd name="T2" fmla="*/ 32 w 46"/>
                <a:gd name="T3" fmla="*/ 74 h 76"/>
                <a:gd name="T4" fmla="*/ 28 w 46"/>
                <a:gd name="T5" fmla="*/ 76 h 76"/>
                <a:gd name="T6" fmla="*/ 24 w 46"/>
                <a:gd name="T7" fmla="*/ 76 h 76"/>
                <a:gd name="T8" fmla="*/ 20 w 46"/>
                <a:gd name="T9" fmla="*/ 76 h 76"/>
                <a:gd name="T10" fmla="*/ 12 w 46"/>
                <a:gd name="T11" fmla="*/ 76 h 76"/>
                <a:gd name="T12" fmla="*/ 6 w 46"/>
                <a:gd name="T13" fmla="*/ 70 h 76"/>
                <a:gd name="T14" fmla="*/ 0 w 46"/>
                <a:gd name="T15" fmla="*/ 60 h 76"/>
                <a:gd name="T16" fmla="*/ 0 w 46"/>
                <a:gd name="T17" fmla="*/ 48 h 76"/>
                <a:gd name="T18" fmla="*/ 0 w 46"/>
                <a:gd name="T19" fmla="*/ 36 h 76"/>
                <a:gd name="T20" fmla="*/ 6 w 46"/>
                <a:gd name="T21" fmla="*/ 26 h 76"/>
                <a:gd name="T22" fmla="*/ 12 w 46"/>
                <a:gd name="T23" fmla="*/ 22 h 76"/>
                <a:gd name="T24" fmla="*/ 20 w 46"/>
                <a:gd name="T25" fmla="*/ 20 h 76"/>
                <a:gd name="T26" fmla="*/ 24 w 46"/>
                <a:gd name="T27" fmla="*/ 20 h 76"/>
                <a:gd name="T28" fmla="*/ 28 w 46"/>
                <a:gd name="T29" fmla="*/ 22 h 76"/>
                <a:gd name="T30" fmla="*/ 32 w 46"/>
                <a:gd name="T31" fmla="*/ 24 h 76"/>
                <a:gd name="T32" fmla="*/ 34 w 46"/>
                <a:gd name="T33" fmla="*/ 26 h 76"/>
                <a:gd name="T34" fmla="*/ 46 w 46"/>
                <a:gd name="T35" fmla="*/ 0 h 76"/>
                <a:gd name="T36" fmla="*/ 34 w 46"/>
                <a:gd name="T37" fmla="*/ 76 h 76"/>
                <a:gd name="T38" fmla="*/ 34 w 46"/>
                <a:gd name="T39" fmla="*/ 36 h 76"/>
                <a:gd name="T40" fmla="*/ 32 w 46"/>
                <a:gd name="T41" fmla="*/ 34 h 76"/>
                <a:gd name="T42" fmla="*/ 30 w 46"/>
                <a:gd name="T43" fmla="*/ 32 h 76"/>
                <a:gd name="T44" fmla="*/ 26 w 46"/>
                <a:gd name="T45" fmla="*/ 30 h 76"/>
                <a:gd name="T46" fmla="*/ 22 w 46"/>
                <a:gd name="T47" fmla="*/ 30 h 76"/>
                <a:gd name="T48" fmla="*/ 12 w 46"/>
                <a:gd name="T49" fmla="*/ 34 h 76"/>
                <a:gd name="T50" fmla="*/ 10 w 46"/>
                <a:gd name="T51" fmla="*/ 40 h 76"/>
                <a:gd name="T52" fmla="*/ 10 w 46"/>
                <a:gd name="T53" fmla="*/ 48 h 76"/>
                <a:gd name="T54" fmla="*/ 10 w 46"/>
                <a:gd name="T55" fmla="*/ 56 h 76"/>
                <a:gd name="T56" fmla="*/ 14 w 46"/>
                <a:gd name="T57" fmla="*/ 62 h 76"/>
                <a:gd name="T58" fmla="*/ 18 w 46"/>
                <a:gd name="T59" fmla="*/ 66 h 76"/>
                <a:gd name="T60" fmla="*/ 22 w 46"/>
                <a:gd name="T61" fmla="*/ 68 h 76"/>
                <a:gd name="T62" fmla="*/ 26 w 46"/>
                <a:gd name="T63" fmla="*/ 66 h 76"/>
                <a:gd name="T64" fmla="*/ 30 w 46"/>
                <a:gd name="T65" fmla="*/ 64 h 76"/>
                <a:gd name="T66" fmla="*/ 32 w 46"/>
                <a:gd name="T67" fmla="*/ 62 h 76"/>
                <a:gd name="T68" fmla="*/ 34 w 46"/>
                <a:gd name="T69"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76">
                  <a:moveTo>
                    <a:pt x="34" y="76"/>
                  </a:moveTo>
                  <a:lnTo>
                    <a:pt x="34" y="70"/>
                  </a:lnTo>
                  <a:lnTo>
                    <a:pt x="34" y="70"/>
                  </a:lnTo>
                  <a:lnTo>
                    <a:pt x="32" y="74"/>
                  </a:lnTo>
                  <a:lnTo>
                    <a:pt x="32" y="74"/>
                  </a:lnTo>
                  <a:lnTo>
                    <a:pt x="28" y="76"/>
                  </a:lnTo>
                  <a:lnTo>
                    <a:pt x="28" y="76"/>
                  </a:lnTo>
                  <a:lnTo>
                    <a:pt x="24" y="76"/>
                  </a:lnTo>
                  <a:lnTo>
                    <a:pt x="24" y="76"/>
                  </a:lnTo>
                  <a:lnTo>
                    <a:pt x="20" y="76"/>
                  </a:lnTo>
                  <a:lnTo>
                    <a:pt x="20" y="76"/>
                  </a:lnTo>
                  <a:lnTo>
                    <a:pt x="12" y="76"/>
                  </a:lnTo>
                  <a:lnTo>
                    <a:pt x="12" y="76"/>
                  </a:lnTo>
                  <a:lnTo>
                    <a:pt x="6" y="70"/>
                  </a:lnTo>
                  <a:lnTo>
                    <a:pt x="6" y="70"/>
                  </a:lnTo>
                  <a:lnTo>
                    <a:pt x="0" y="60"/>
                  </a:lnTo>
                  <a:lnTo>
                    <a:pt x="0" y="60"/>
                  </a:lnTo>
                  <a:lnTo>
                    <a:pt x="0" y="48"/>
                  </a:lnTo>
                  <a:lnTo>
                    <a:pt x="0" y="48"/>
                  </a:lnTo>
                  <a:lnTo>
                    <a:pt x="0" y="36"/>
                  </a:lnTo>
                  <a:lnTo>
                    <a:pt x="0" y="36"/>
                  </a:lnTo>
                  <a:lnTo>
                    <a:pt x="6" y="26"/>
                  </a:lnTo>
                  <a:lnTo>
                    <a:pt x="6" y="26"/>
                  </a:lnTo>
                  <a:lnTo>
                    <a:pt x="12" y="22"/>
                  </a:lnTo>
                  <a:lnTo>
                    <a:pt x="12" y="22"/>
                  </a:lnTo>
                  <a:lnTo>
                    <a:pt x="20" y="20"/>
                  </a:lnTo>
                  <a:lnTo>
                    <a:pt x="20" y="20"/>
                  </a:lnTo>
                  <a:lnTo>
                    <a:pt x="24" y="20"/>
                  </a:lnTo>
                  <a:lnTo>
                    <a:pt x="24" y="20"/>
                  </a:lnTo>
                  <a:lnTo>
                    <a:pt x="28" y="22"/>
                  </a:lnTo>
                  <a:lnTo>
                    <a:pt x="28" y="22"/>
                  </a:lnTo>
                  <a:lnTo>
                    <a:pt x="32" y="24"/>
                  </a:lnTo>
                  <a:lnTo>
                    <a:pt x="32" y="24"/>
                  </a:lnTo>
                  <a:lnTo>
                    <a:pt x="34" y="26"/>
                  </a:lnTo>
                  <a:lnTo>
                    <a:pt x="34" y="6"/>
                  </a:lnTo>
                  <a:lnTo>
                    <a:pt x="46" y="0"/>
                  </a:lnTo>
                  <a:lnTo>
                    <a:pt x="46" y="76"/>
                  </a:lnTo>
                  <a:lnTo>
                    <a:pt x="34" y="76"/>
                  </a:lnTo>
                  <a:close/>
                  <a:moveTo>
                    <a:pt x="34" y="36"/>
                  </a:moveTo>
                  <a:lnTo>
                    <a:pt x="34" y="36"/>
                  </a:lnTo>
                  <a:lnTo>
                    <a:pt x="32" y="34"/>
                  </a:lnTo>
                  <a:lnTo>
                    <a:pt x="32" y="34"/>
                  </a:lnTo>
                  <a:lnTo>
                    <a:pt x="30" y="32"/>
                  </a:lnTo>
                  <a:lnTo>
                    <a:pt x="30" y="32"/>
                  </a:lnTo>
                  <a:lnTo>
                    <a:pt x="26" y="30"/>
                  </a:lnTo>
                  <a:lnTo>
                    <a:pt x="26" y="30"/>
                  </a:lnTo>
                  <a:lnTo>
                    <a:pt x="22" y="30"/>
                  </a:lnTo>
                  <a:lnTo>
                    <a:pt x="22" y="30"/>
                  </a:lnTo>
                  <a:lnTo>
                    <a:pt x="16" y="30"/>
                  </a:lnTo>
                  <a:lnTo>
                    <a:pt x="12" y="34"/>
                  </a:lnTo>
                  <a:lnTo>
                    <a:pt x="12" y="34"/>
                  </a:lnTo>
                  <a:lnTo>
                    <a:pt x="10" y="40"/>
                  </a:lnTo>
                  <a:lnTo>
                    <a:pt x="10" y="48"/>
                  </a:lnTo>
                  <a:lnTo>
                    <a:pt x="10" y="48"/>
                  </a:lnTo>
                  <a:lnTo>
                    <a:pt x="10" y="56"/>
                  </a:lnTo>
                  <a:lnTo>
                    <a:pt x="10" y="56"/>
                  </a:lnTo>
                  <a:lnTo>
                    <a:pt x="14" y="62"/>
                  </a:lnTo>
                  <a:lnTo>
                    <a:pt x="14" y="62"/>
                  </a:lnTo>
                  <a:lnTo>
                    <a:pt x="18" y="66"/>
                  </a:lnTo>
                  <a:lnTo>
                    <a:pt x="18" y="66"/>
                  </a:lnTo>
                  <a:lnTo>
                    <a:pt x="22" y="68"/>
                  </a:lnTo>
                  <a:lnTo>
                    <a:pt x="22" y="68"/>
                  </a:lnTo>
                  <a:lnTo>
                    <a:pt x="26" y="66"/>
                  </a:lnTo>
                  <a:lnTo>
                    <a:pt x="26" y="66"/>
                  </a:lnTo>
                  <a:lnTo>
                    <a:pt x="30" y="64"/>
                  </a:lnTo>
                  <a:lnTo>
                    <a:pt x="30" y="64"/>
                  </a:lnTo>
                  <a:lnTo>
                    <a:pt x="32" y="62"/>
                  </a:lnTo>
                  <a:lnTo>
                    <a:pt x="32" y="62"/>
                  </a:lnTo>
                  <a:lnTo>
                    <a:pt x="34" y="60"/>
                  </a:lnTo>
                  <a:lnTo>
                    <a:pt x="34" y="3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5" name="Freeform 74"/>
            <p:cNvSpPr>
              <a:spLocks/>
            </p:cNvSpPr>
            <p:nvPr userDrawn="1"/>
          </p:nvSpPr>
          <p:spPr bwMode="auto">
            <a:xfrm>
              <a:off x="2228850" y="8878888"/>
              <a:ext cx="107950" cy="88900"/>
            </a:xfrm>
            <a:custGeom>
              <a:avLst/>
              <a:gdLst>
                <a:gd name="T0" fmla="*/ 54 w 68"/>
                <a:gd name="T1" fmla="*/ 56 h 56"/>
                <a:gd name="T2" fmla="*/ 44 w 68"/>
                <a:gd name="T3" fmla="*/ 56 h 56"/>
                <a:gd name="T4" fmla="*/ 34 w 68"/>
                <a:gd name="T5" fmla="*/ 18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8"/>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6" name="Freeform 75"/>
            <p:cNvSpPr>
              <a:spLocks noEditPoints="1"/>
            </p:cNvSpPr>
            <p:nvPr userDrawn="1"/>
          </p:nvSpPr>
          <p:spPr bwMode="auto">
            <a:xfrm>
              <a:off x="2346325" y="8878888"/>
              <a:ext cx="76200" cy="88900"/>
            </a:xfrm>
            <a:custGeom>
              <a:avLst/>
              <a:gdLst>
                <a:gd name="T0" fmla="*/ 48 w 48"/>
                <a:gd name="T1" fmla="*/ 28 h 56"/>
                <a:gd name="T2" fmla="*/ 48 w 48"/>
                <a:gd name="T3" fmla="*/ 40 h 56"/>
                <a:gd name="T4" fmla="*/ 42 w 48"/>
                <a:gd name="T5" fmla="*/ 50 h 56"/>
                <a:gd name="T6" fmla="*/ 34 w 48"/>
                <a:gd name="T7" fmla="*/ 56 h 56"/>
                <a:gd name="T8" fmla="*/ 24 w 48"/>
                <a:gd name="T9" fmla="*/ 56 h 56"/>
                <a:gd name="T10" fmla="*/ 14 w 48"/>
                <a:gd name="T11" fmla="*/ 54 h 56"/>
                <a:gd name="T12" fmla="*/ 6 w 48"/>
                <a:gd name="T13" fmla="*/ 50 h 56"/>
                <a:gd name="T14" fmla="*/ 2 w 48"/>
                <a:gd name="T15" fmla="*/ 40 h 56"/>
                <a:gd name="T16" fmla="*/ 0 w 48"/>
                <a:gd name="T17" fmla="*/ 28 h 56"/>
                <a:gd name="T18" fmla="*/ 2 w 48"/>
                <a:gd name="T19" fmla="*/ 16 h 56"/>
                <a:gd name="T20" fmla="*/ 8 w 48"/>
                <a:gd name="T21" fmla="*/ 8 h 56"/>
                <a:gd name="T22" fmla="*/ 14 w 48"/>
                <a:gd name="T23" fmla="*/ 2 h 56"/>
                <a:gd name="T24" fmla="*/ 24 w 48"/>
                <a:gd name="T25" fmla="*/ 0 h 56"/>
                <a:gd name="T26" fmla="*/ 34 w 48"/>
                <a:gd name="T27" fmla="*/ 2 h 56"/>
                <a:gd name="T28" fmla="*/ 42 w 48"/>
                <a:gd name="T29" fmla="*/ 8 h 56"/>
                <a:gd name="T30" fmla="*/ 48 w 48"/>
                <a:gd name="T31" fmla="*/ 16 h 56"/>
                <a:gd name="T32" fmla="*/ 48 w 48"/>
                <a:gd name="T33" fmla="*/ 28 h 56"/>
                <a:gd name="T34" fmla="*/ 38 w 48"/>
                <a:gd name="T35" fmla="*/ 28 h 56"/>
                <a:gd name="T36" fmla="*/ 38 w 48"/>
                <a:gd name="T37" fmla="*/ 20 h 56"/>
                <a:gd name="T38" fmla="*/ 34 w 48"/>
                <a:gd name="T39" fmla="*/ 16 h 56"/>
                <a:gd name="T40" fmla="*/ 30 w 48"/>
                <a:gd name="T41" fmla="*/ 12 h 56"/>
                <a:gd name="T42" fmla="*/ 24 w 48"/>
                <a:gd name="T43" fmla="*/ 10 h 56"/>
                <a:gd name="T44" fmla="*/ 18 w 48"/>
                <a:gd name="T45" fmla="*/ 12 h 56"/>
                <a:gd name="T46" fmla="*/ 14 w 48"/>
                <a:gd name="T47" fmla="*/ 14 h 56"/>
                <a:gd name="T48" fmla="*/ 12 w 48"/>
                <a:gd name="T49" fmla="*/ 20 h 56"/>
                <a:gd name="T50" fmla="*/ 10 w 48"/>
                <a:gd name="T51" fmla="*/ 28 h 56"/>
                <a:gd name="T52" fmla="*/ 12 w 48"/>
                <a:gd name="T53" fmla="*/ 36 h 56"/>
                <a:gd name="T54" fmla="*/ 14 w 48"/>
                <a:gd name="T55" fmla="*/ 42 h 56"/>
                <a:gd name="T56" fmla="*/ 20 w 48"/>
                <a:gd name="T57" fmla="*/ 46 h 56"/>
                <a:gd name="T58" fmla="*/ 24 w 48"/>
                <a:gd name="T59" fmla="*/ 46 h 56"/>
                <a:gd name="T60" fmla="*/ 30 w 48"/>
                <a:gd name="T61" fmla="*/ 46 h 56"/>
                <a:gd name="T62" fmla="*/ 34 w 48"/>
                <a:gd name="T63" fmla="*/ 42 h 56"/>
                <a:gd name="T64" fmla="*/ 38 w 48"/>
                <a:gd name="T65" fmla="*/ 36 h 56"/>
                <a:gd name="T66" fmla="*/ 38 w 48"/>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6">
                  <a:moveTo>
                    <a:pt x="48" y="28"/>
                  </a:moveTo>
                  <a:lnTo>
                    <a:pt x="48" y="28"/>
                  </a:lnTo>
                  <a:lnTo>
                    <a:pt x="48" y="40"/>
                  </a:lnTo>
                  <a:lnTo>
                    <a:pt x="48" y="40"/>
                  </a:lnTo>
                  <a:lnTo>
                    <a:pt x="42" y="50"/>
                  </a:lnTo>
                  <a:lnTo>
                    <a:pt x="42" y="50"/>
                  </a:lnTo>
                  <a:lnTo>
                    <a:pt x="34" y="56"/>
                  </a:lnTo>
                  <a:lnTo>
                    <a:pt x="34" y="56"/>
                  </a:lnTo>
                  <a:lnTo>
                    <a:pt x="24" y="56"/>
                  </a:lnTo>
                  <a:lnTo>
                    <a:pt x="24" y="56"/>
                  </a:lnTo>
                  <a:lnTo>
                    <a:pt x="14" y="54"/>
                  </a:lnTo>
                  <a:lnTo>
                    <a:pt x="14" y="54"/>
                  </a:lnTo>
                  <a:lnTo>
                    <a:pt x="6" y="50"/>
                  </a:lnTo>
                  <a:lnTo>
                    <a:pt x="6" y="50"/>
                  </a:lnTo>
                  <a:lnTo>
                    <a:pt x="2" y="40"/>
                  </a:lnTo>
                  <a:lnTo>
                    <a:pt x="2" y="40"/>
                  </a:lnTo>
                  <a:lnTo>
                    <a:pt x="0" y="28"/>
                  </a:lnTo>
                  <a:lnTo>
                    <a:pt x="0" y="28"/>
                  </a:lnTo>
                  <a:lnTo>
                    <a:pt x="2" y="16"/>
                  </a:lnTo>
                  <a:lnTo>
                    <a:pt x="2" y="16"/>
                  </a:lnTo>
                  <a:lnTo>
                    <a:pt x="8" y="8"/>
                  </a:lnTo>
                  <a:lnTo>
                    <a:pt x="8" y="8"/>
                  </a:lnTo>
                  <a:lnTo>
                    <a:pt x="14" y="2"/>
                  </a:lnTo>
                  <a:lnTo>
                    <a:pt x="14" y="2"/>
                  </a:lnTo>
                  <a:lnTo>
                    <a:pt x="24" y="0"/>
                  </a:lnTo>
                  <a:lnTo>
                    <a:pt x="24" y="0"/>
                  </a:lnTo>
                  <a:lnTo>
                    <a:pt x="34" y="2"/>
                  </a:lnTo>
                  <a:lnTo>
                    <a:pt x="34" y="2"/>
                  </a:lnTo>
                  <a:lnTo>
                    <a:pt x="42" y="8"/>
                  </a:lnTo>
                  <a:lnTo>
                    <a:pt x="42" y="8"/>
                  </a:lnTo>
                  <a:lnTo>
                    <a:pt x="48" y="16"/>
                  </a:lnTo>
                  <a:lnTo>
                    <a:pt x="48" y="16"/>
                  </a:lnTo>
                  <a:lnTo>
                    <a:pt x="48" y="28"/>
                  </a:lnTo>
                  <a:lnTo>
                    <a:pt x="48" y="28"/>
                  </a:lnTo>
                  <a:close/>
                  <a:moveTo>
                    <a:pt x="38" y="28"/>
                  </a:moveTo>
                  <a:lnTo>
                    <a:pt x="38" y="28"/>
                  </a:lnTo>
                  <a:lnTo>
                    <a:pt x="38" y="20"/>
                  </a:lnTo>
                  <a:lnTo>
                    <a:pt x="38" y="20"/>
                  </a:lnTo>
                  <a:lnTo>
                    <a:pt x="34" y="16"/>
                  </a:lnTo>
                  <a:lnTo>
                    <a:pt x="34" y="16"/>
                  </a:lnTo>
                  <a:lnTo>
                    <a:pt x="30" y="12"/>
                  </a:lnTo>
                  <a:lnTo>
                    <a:pt x="30" y="12"/>
                  </a:lnTo>
                  <a:lnTo>
                    <a:pt x="24" y="10"/>
                  </a:lnTo>
                  <a:lnTo>
                    <a:pt x="24" y="10"/>
                  </a:lnTo>
                  <a:lnTo>
                    <a:pt x="18" y="12"/>
                  </a:lnTo>
                  <a:lnTo>
                    <a:pt x="18" y="12"/>
                  </a:lnTo>
                  <a:lnTo>
                    <a:pt x="14" y="14"/>
                  </a:lnTo>
                  <a:lnTo>
                    <a:pt x="14" y="14"/>
                  </a:lnTo>
                  <a:lnTo>
                    <a:pt x="12" y="20"/>
                  </a:lnTo>
                  <a:lnTo>
                    <a:pt x="12" y="20"/>
                  </a:lnTo>
                  <a:lnTo>
                    <a:pt x="10" y="28"/>
                  </a:lnTo>
                  <a:lnTo>
                    <a:pt x="10" y="28"/>
                  </a:lnTo>
                  <a:lnTo>
                    <a:pt x="12" y="36"/>
                  </a:lnTo>
                  <a:lnTo>
                    <a:pt x="12" y="36"/>
                  </a:lnTo>
                  <a:lnTo>
                    <a:pt x="14" y="42"/>
                  </a:lnTo>
                  <a:lnTo>
                    <a:pt x="14" y="42"/>
                  </a:lnTo>
                  <a:lnTo>
                    <a:pt x="20" y="46"/>
                  </a:lnTo>
                  <a:lnTo>
                    <a:pt x="20" y="46"/>
                  </a:lnTo>
                  <a:lnTo>
                    <a:pt x="24" y="46"/>
                  </a:lnTo>
                  <a:lnTo>
                    <a:pt x="24" y="46"/>
                  </a:lnTo>
                  <a:lnTo>
                    <a:pt x="30" y="46"/>
                  </a:lnTo>
                  <a:lnTo>
                    <a:pt x="30" y="46"/>
                  </a:lnTo>
                  <a:lnTo>
                    <a:pt x="34" y="42"/>
                  </a:lnTo>
                  <a:lnTo>
                    <a:pt x="34" y="42"/>
                  </a:lnTo>
                  <a:lnTo>
                    <a:pt x="38" y="36"/>
                  </a:lnTo>
                  <a:lnTo>
                    <a:pt x="38"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7" name="Freeform 76"/>
            <p:cNvSpPr>
              <a:spLocks/>
            </p:cNvSpPr>
            <p:nvPr userDrawn="1"/>
          </p:nvSpPr>
          <p:spPr bwMode="auto">
            <a:xfrm>
              <a:off x="2441575" y="88788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2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2"/>
                  </a:lnTo>
                  <a:lnTo>
                    <a:pt x="14" y="14"/>
                  </a:lnTo>
                  <a:lnTo>
                    <a:pt x="14" y="14"/>
                  </a:lnTo>
                  <a:lnTo>
                    <a:pt x="12" y="18"/>
                  </a:lnTo>
                  <a:lnTo>
                    <a:pt x="10" y="24"/>
                  </a:lnTo>
                  <a:lnTo>
                    <a:pt x="10" y="56"/>
                  </a:lnTo>
                  <a:lnTo>
                    <a:pt x="0" y="56"/>
                  </a:lnTo>
                  <a:lnTo>
                    <a:pt x="0" y="0"/>
                  </a:lnTo>
                  <a:lnTo>
                    <a:pt x="10" y="0"/>
                  </a:lnTo>
                  <a:lnTo>
                    <a:pt x="10" y="6"/>
                  </a:lnTo>
                  <a:lnTo>
                    <a:pt x="10" y="6"/>
                  </a:lnTo>
                  <a:lnTo>
                    <a:pt x="14" y="4"/>
                  </a:lnTo>
                  <a:lnTo>
                    <a:pt x="14" y="4"/>
                  </a:lnTo>
                  <a:lnTo>
                    <a:pt x="16" y="2"/>
                  </a:lnTo>
                  <a:lnTo>
                    <a:pt x="16" y="2"/>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8" name="Freeform 77"/>
            <p:cNvSpPr>
              <a:spLocks/>
            </p:cNvSpPr>
            <p:nvPr userDrawn="1"/>
          </p:nvSpPr>
          <p:spPr bwMode="auto">
            <a:xfrm>
              <a:off x="2508250" y="8847138"/>
              <a:ext cx="66675" cy="120650"/>
            </a:xfrm>
            <a:custGeom>
              <a:avLst/>
              <a:gdLst>
                <a:gd name="T0" fmla="*/ 30 w 42"/>
                <a:gd name="T1" fmla="*/ 76 h 76"/>
                <a:gd name="T2" fmla="*/ 18 w 42"/>
                <a:gd name="T3" fmla="*/ 48 h 76"/>
                <a:gd name="T4" fmla="*/ 10 w 42"/>
                <a:gd name="T5" fmla="*/ 60 h 76"/>
                <a:gd name="T6" fmla="*/ 10 w 42"/>
                <a:gd name="T7" fmla="*/ 76 h 76"/>
                <a:gd name="T8" fmla="*/ 0 w 42"/>
                <a:gd name="T9" fmla="*/ 76 h 76"/>
                <a:gd name="T10" fmla="*/ 0 w 42"/>
                <a:gd name="T11" fmla="*/ 6 h 76"/>
                <a:gd name="T12" fmla="*/ 10 w 42"/>
                <a:gd name="T13" fmla="*/ 0 h 76"/>
                <a:gd name="T14" fmla="*/ 10 w 42"/>
                <a:gd name="T15" fmla="*/ 46 h 76"/>
                <a:gd name="T16" fmla="*/ 28 w 42"/>
                <a:gd name="T17" fmla="*/ 20 h 76"/>
                <a:gd name="T18" fmla="*/ 40 w 42"/>
                <a:gd name="T19" fmla="*/ 20 h 76"/>
                <a:gd name="T20" fmla="*/ 26 w 42"/>
                <a:gd name="T21" fmla="*/ 40 h 76"/>
                <a:gd name="T22" fmla="*/ 42 w 42"/>
                <a:gd name="T23" fmla="*/ 76 h 76"/>
                <a:gd name="T24" fmla="*/ 30 w 42"/>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6">
                  <a:moveTo>
                    <a:pt x="30" y="76"/>
                  </a:moveTo>
                  <a:lnTo>
                    <a:pt x="18" y="48"/>
                  </a:lnTo>
                  <a:lnTo>
                    <a:pt x="10" y="60"/>
                  </a:lnTo>
                  <a:lnTo>
                    <a:pt x="10" y="76"/>
                  </a:lnTo>
                  <a:lnTo>
                    <a:pt x="0" y="76"/>
                  </a:lnTo>
                  <a:lnTo>
                    <a:pt x="0" y="6"/>
                  </a:lnTo>
                  <a:lnTo>
                    <a:pt x="10" y="0"/>
                  </a:lnTo>
                  <a:lnTo>
                    <a:pt x="10" y="46"/>
                  </a:lnTo>
                  <a:lnTo>
                    <a:pt x="28" y="20"/>
                  </a:lnTo>
                  <a:lnTo>
                    <a:pt x="40" y="20"/>
                  </a:lnTo>
                  <a:lnTo>
                    <a:pt x="26" y="40"/>
                  </a:lnTo>
                  <a:lnTo>
                    <a:pt x="42" y="7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9" name="Freeform 78"/>
            <p:cNvSpPr>
              <a:spLocks/>
            </p:cNvSpPr>
            <p:nvPr userDrawn="1"/>
          </p:nvSpPr>
          <p:spPr bwMode="auto">
            <a:xfrm>
              <a:off x="2584450" y="8878888"/>
              <a:ext cx="66675" cy="88900"/>
            </a:xfrm>
            <a:custGeom>
              <a:avLst/>
              <a:gdLst>
                <a:gd name="T0" fmla="*/ 34 w 42"/>
                <a:gd name="T1" fmla="*/ 14 h 56"/>
                <a:gd name="T2" fmla="*/ 28 w 42"/>
                <a:gd name="T3" fmla="*/ 10 h 56"/>
                <a:gd name="T4" fmla="*/ 20 w 42"/>
                <a:gd name="T5" fmla="*/ 10 h 56"/>
                <a:gd name="T6" fmla="*/ 14 w 42"/>
                <a:gd name="T7" fmla="*/ 10 h 56"/>
                <a:gd name="T8" fmla="*/ 14 w 42"/>
                <a:gd name="T9" fmla="*/ 14 h 56"/>
                <a:gd name="T10" fmla="*/ 14 w 42"/>
                <a:gd name="T11" fmla="*/ 16 h 56"/>
                <a:gd name="T12" fmla="*/ 16 w 42"/>
                <a:gd name="T13" fmla="*/ 18 h 56"/>
                <a:gd name="T14" fmla="*/ 18 w 42"/>
                <a:gd name="T15" fmla="*/ 20 h 56"/>
                <a:gd name="T16" fmla="*/ 24 w 42"/>
                <a:gd name="T17" fmla="*/ 22 h 56"/>
                <a:gd name="T18" fmla="*/ 32 w 42"/>
                <a:gd name="T19" fmla="*/ 26 h 56"/>
                <a:gd name="T20" fmla="*/ 38 w 42"/>
                <a:gd name="T21" fmla="*/ 30 h 56"/>
                <a:gd name="T22" fmla="*/ 40 w 42"/>
                <a:gd name="T23" fmla="*/ 34 h 56"/>
                <a:gd name="T24" fmla="*/ 42 w 42"/>
                <a:gd name="T25" fmla="*/ 40 h 56"/>
                <a:gd name="T26" fmla="*/ 40 w 42"/>
                <a:gd name="T27" fmla="*/ 48 h 56"/>
                <a:gd name="T28" fmla="*/ 36 w 42"/>
                <a:gd name="T29" fmla="*/ 54 h 56"/>
                <a:gd name="T30" fmla="*/ 28 w 42"/>
                <a:gd name="T31" fmla="*/ 56 h 56"/>
                <a:gd name="T32" fmla="*/ 22 w 42"/>
                <a:gd name="T33" fmla="*/ 56 h 56"/>
                <a:gd name="T34" fmla="*/ 10 w 42"/>
                <a:gd name="T35" fmla="*/ 56 h 56"/>
                <a:gd name="T36" fmla="*/ 0 w 42"/>
                <a:gd name="T37" fmla="*/ 50 h 56"/>
                <a:gd name="T38" fmla="*/ 4 w 42"/>
                <a:gd name="T39" fmla="*/ 42 h 56"/>
                <a:gd name="T40" fmla="*/ 12 w 42"/>
                <a:gd name="T41" fmla="*/ 46 h 56"/>
                <a:gd name="T42" fmla="*/ 22 w 42"/>
                <a:gd name="T43" fmla="*/ 48 h 56"/>
                <a:gd name="T44" fmla="*/ 28 w 42"/>
                <a:gd name="T45" fmla="*/ 46 h 56"/>
                <a:gd name="T46" fmla="*/ 32 w 42"/>
                <a:gd name="T47" fmla="*/ 42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4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2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10"/>
                  </a:lnTo>
                  <a:lnTo>
                    <a:pt x="20" y="10"/>
                  </a:lnTo>
                  <a:lnTo>
                    <a:pt x="14" y="10"/>
                  </a:lnTo>
                  <a:lnTo>
                    <a:pt x="14" y="10"/>
                  </a:lnTo>
                  <a:lnTo>
                    <a:pt x="14" y="14"/>
                  </a:lnTo>
                  <a:lnTo>
                    <a:pt x="14" y="14"/>
                  </a:lnTo>
                  <a:lnTo>
                    <a:pt x="14" y="16"/>
                  </a:lnTo>
                  <a:lnTo>
                    <a:pt x="14" y="16"/>
                  </a:lnTo>
                  <a:lnTo>
                    <a:pt x="16" y="18"/>
                  </a:lnTo>
                  <a:lnTo>
                    <a:pt x="16" y="18"/>
                  </a:lnTo>
                  <a:lnTo>
                    <a:pt x="18" y="20"/>
                  </a:lnTo>
                  <a:lnTo>
                    <a:pt x="18" y="20"/>
                  </a:lnTo>
                  <a:lnTo>
                    <a:pt x="24" y="22"/>
                  </a:lnTo>
                  <a:lnTo>
                    <a:pt x="24" y="22"/>
                  </a:lnTo>
                  <a:lnTo>
                    <a:pt x="32" y="26"/>
                  </a:lnTo>
                  <a:lnTo>
                    <a:pt x="32" y="26"/>
                  </a:lnTo>
                  <a:lnTo>
                    <a:pt x="38" y="30"/>
                  </a:lnTo>
                  <a:lnTo>
                    <a:pt x="38" y="30"/>
                  </a:lnTo>
                  <a:lnTo>
                    <a:pt x="40" y="34"/>
                  </a:lnTo>
                  <a:lnTo>
                    <a:pt x="40" y="34"/>
                  </a:lnTo>
                  <a:lnTo>
                    <a:pt x="42" y="40"/>
                  </a:lnTo>
                  <a:lnTo>
                    <a:pt x="42" y="40"/>
                  </a:lnTo>
                  <a:lnTo>
                    <a:pt x="40" y="48"/>
                  </a:lnTo>
                  <a:lnTo>
                    <a:pt x="40" y="48"/>
                  </a:lnTo>
                  <a:lnTo>
                    <a:pt x="36" y="54"/>
                  </a:lnTo>
                  <a:lnTo>
                    <a:pt x="36" y="54"/>
                  </a:lnTo>
                  <a:lnTo>
                    <a:pt x="28" y="56"/>
                  </a:lnTo>
                  <a:lnTo>
                    <a:pt x="28" y="56"/>
                  </a:lnTo>
                  <a:lnTo>
                    <a:pt x="22" y="56"/>
                  </a:lnTo>
                  <a:lnTo>
                    <a:pt x="22" y="56"/>
                  </a:lnTo>
                  <a:lnTo>
                    <a:pt x="10" y="56"/>
                  </a:lnTo>
                  <a:lnTo>
                    <a:pt x="10" y="56"/>
                  </a:lnTo>
                  <a:lnTo>
                    <a:pt x="0" y="50"/>
                  </a:lnTo>
                  <a:lnTo>
                    <a:pt x="4" y="42"/>
                  </a:lnTo>
                  <a:lnTo>
                    <a:pt x="4" y="42"/>
                  </a:lnTo>
                  <a:lnTo>
                    <a:pt x="12" y="46"/>
                  </a:lnTo>
                  <a:lnTo>
                    <a:pt x="12" y="46"/>
                  </a:lnTo>
                  <a:lnTo>
                    <a:pt x="22" y="48"/>
                  </a:lnTo>
                  <a:lnTo>
                    <a:pt x="22" y="48"/>
                  </a:lnTo>
                  <a:lnTo>
                    <a:pt x="28" y="46"/>
                  </a:lnTo>
                  <a:lnTo>
                    <a:pt x="28" y="46"/>
                  </a:lnTo>
                  <a:lnTo>
                    <a:pt x="30" y="44"/>
                  </a:lnTo>
                  <a:lnTo>
                    <a:pt x="32" y="42"/>
                  </a:lnTo>
                  <a:lnTo>
                    <a:pt x="32" y="42"/>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4" y="20"/>
                  </a:lnTo>
                  <a:lnTo>
                    <a:pt x="4" y="20"/>
                  </a:lnTo>
                  <a:lnTo>
                    <a:pt x="2" y="14"/>
                  </a:lnTo>
                  <a:lnTo>
                    <a:pt x="2" y="14"/>
                  </a:lnTo>
                  <a:lnTo>
                    <a:pt x="4" y="8"/>
                  </a:lnTo>
                  <a:lnTo>
                    <a:pt x="4" y="8"/>
                  </a:lnTo>
                  <a:lnTo>
                    <a:pt x="8" y="4"/>
                  </a:lnTo>
                  <a:lnTo>
                    <a:pt x="8" y="4"/>
                  </a:lnTo>
                  <a:lnTo>
                    <a:pt x="14" y="0"/>
                  </a:lnTo>
                  <a:lnTo>
                    <a:pt x="14" y="0"/>
                  </a:lnTo>
                  <a:lnTo>
                    <a:pt x="20" y="0"/>
                  </a:lnTo>
                  <a:lnTo>
                    <a:pt x="20" y="0"/>
                  </a:lnTo>
                  <a:lnTo>
                    <a:pt x="30" y="2"/>
                  </a:lnTo>
                  <a:lnTo>
                    <a:pt x="30" y="2"/>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100" name="Freeform 79"/>
            <p:cNvSpPr>
              <a:spLocks/>
            </p:cNvSpPr>
            <p:nvPr userDrawn="1"/>
          </p:nvSpPr>
          <p:spPr bwMode="auto">
            <a:xfrm>
              <a:off x="2667000" y="8942388"/>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0 w 16"/>
                <a:gd name="T29" fmla="*/ 12 h 16"/>
                <a:gd name="T30" fmla="*/ 0 w 16"/>
                <a:gd name="T31" fmla="*/ 12 h 16"/>
                <a:gd name="T32" fmla="*/ 0 w 16"/>
                <a:gd name="T33" fmla="*/ 8 h 16"/>
                <a:gd name="T34" fmla="*/ 0 w 16"/>
                <a:gd name="T35" fmla="*/ 8 h 16"/>
                <a:gd name="T36" fmla="*/ 0 w 16"/>
                <a:gd name="T37" fmla="*/ 6 h 16"/>
                <a:gd name="T38" fmla="*/ 0 w 16"/>
                <a:gd name="T39" fmla="*/ 6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6 h 16"/>
                <a:gd name="T62" fmla="*/ 16 w 16"/>
                <a:gd name="T63" fmla="*/ 6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0" y="12"/>
                  </a:lnTo>
                  <a:lnTo>
                    <a:pt x="0" y="12"/>
                  </a:lnTo>
                  <a:lnTo>
                    <a:pt x="0" y="8"/>
                  </a:lnTo>
                  <a:lnTo>
                    <a:pt x="0" y="8"/>
                  </a:lnTo>
                  <a:lnTo>
                    <a:pt x="0" y="6"/>
                  </a:lnTo>
                  <a:lnTo>
                    <a:pt x="0" y="6"/>
                  </a:lnTo>
                  <a:lnTo>
                    <a:pt x="2" y="2"/>
                  </a:lnTo>
                  <a:lnTo>
                    <a:pt x="2" y="2"/>
                  </a:lnTo>
                  <a:lnTo>
                    <a:pt x="6" y="0"/>
                  </a:lnTo>
                  <a:lnTo>
                    <a:pt x="6" y="0"/>
                  </a:lnTo>
                  <a:lnTo>
                    <a:pt x="8" y="0"/>
                  </a:lnTo>
                  <a:lnTo>
                    <a:pt x="8" y="0"/>
                  </a:lnTo>
                  <a:lnTo>
                    <a:pt x="12" y="0"/>
                  </a:lnTo>
                  <a:lnTo>
                    <a:pt x="12" y="0"/>
                  </a:lnTo>
                  <a:lnTo>
                    <a:pt x="14" y="2"/>
                  </a:lnTo>
                  <a:lnTo>
                    <a:pt x="14" y="2"/>
                  </a:lnTo>
                  <a:lnTo>
                    <a:pt x="16" y="6"/>
                  </a:lnTo>
                  <a:lnTo>
                    <a:pt x="16" y="6"/>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grpSp>
        <p:nvGrpSpPr>
          <p:cNvPr id="2058" name="Group 2057"/>
          <p:cNvGrpSpPr/>
          <p:nvPr userDrawn="1"/>
        </p:nvGrpSpPr>
        <p:grpSpPr>
          <a:xfrm>
            <a:off x="691129" y="275909"/>
            <a:ext cx="6000009" cy="2807952"/>
            <a:chOff x="3098800" y="3998913"/>
            <a:chExt cx="3721100" cy="4378325"/>
          </a:xfrm>
        </p:grpSpPr>
        <p:sp>
          <p:nvSpPr>
            <p:cNvPr id="8" name="Rectangle 6"/>
            <p:cNvSpPr>
              <a:spLocks noChangeArrowheads="1"/>
            </p:cNvSpPr>
            <p:nvPr userDrawn="1"/>
          </p:nvSpPr>
          <p:spPr bwMode="auto">
            <a:xfrm>
              <a:off x="3098800" y="82026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3" name="Rectangle 7"/>
            <p:cNvSpPr>
              <a:spLocks noChangeArrowheads="1"/>
            </p:cNvSpPr>
            <p:nvPr userDrawn="1"/>
          </p:nvSpPr>
          <p:spPr bwMode="auto">
            <a:xfrm>
              <a:off x="3422650" y="82026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4" name="Rectangle 8"/>
            <p:cNvSpPr>
              <a:spLocks noChangeArrowheads="1"/>
            </p:cNvSpPr>
            <p:nvPr userDrawn="1"/>
          </p:nvSpPr>
          <p:spPr bwMode="auto">
            <a:xfrm>
              <a:off x="3746500" y="8202613"/>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0" name="Freeform 9"/>
            <p:cNvSpPr>
              <a:spLocks/>
            </p:cNvSpPr>
            <p:nvPr userDrawn="1"/>
          </p:nvSpPr>
          <p:spPr bwMode="auto">
            <a:xfrm>
              <a:off x="3098800" y="3998913"/>
              <a:ext cx="3721100" cy="4378325"/>
            </a:xfrm>
            <a:custGeom>
              <a:avLst/>
              <a:gdLst>
                <a:gd name="T0" fmla="*/ 0 w 2344"/>
                <a:gd name="T1" fmla="*/ 414 h 2758"/>
                <a:gd name="T2" fmla="*/ 0 w 2344"/>
                <a:gd name="T3" fmla="*/ 2554 h 2758"/>
                <a:gd name="T4" fmla="*/ 110 w 2344"/>
                <a:gd name="T5" fmla="*/ 2554 h 2758"/>
                <a:gd name="T6" fmla="*/ 110 w 2344"/>
                <a:gd name="T7" fmla="*/ 506 h 2758"/>
                <a:gd name="T8" fmla="*/ 2234 w 2344"/>
                <a:gd name="T9" fmla="*/ 132 h 2758"/>
                <a:gd name="T10" fmla="*/ 2234 w 2344"/>
                <a:gd name="T11" fmla="*/ 2648 h 2758"/>
                <a:gd name="T12" fmla="*/ 612 w 2344"/>
                <a:gd name="T13" fmla="*/ 2648 h 2758"/>
                <a:gd name="T14" fmla="*/ 612 w 2344"/>
                <a:gd name="T15" fmla="*/ 2758 h 2758"/>
                <a:gd name="T16" fmla="*/ 2344 w 2344"/>
                <a:gd name="T17" fmla="*/ 2758 h 2758"/>
                <a:gd name="T18" fmla="*/ 2344 w 2344"/>
                <a:gd name="T19" fmla="*/ 0 h 2758"/>
                <a:gd name="T20" fmla="*/ 0 w 2344"/>
                <a:gd name="T21" fmla="*/ 414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2758">
                  <a:moveTo>
                    <a:pt x="0" y="414"/>
                  </a:moveTo>
                  <a:lnTo>
                    <a:pt x="0" y="2554"/>
                  </a:lnTo>
                  <a:lnTo>
                    <a:pt x="110" y="2554"/>
                  </a:lnTo>
                  <a:lnTo>
                    <a:pt x="110" y="506"/>
                  </a:lnTo>
                  <a:lnTo>
                    <a:pt x="2234" y="132"/>
                  </a:lnTo>
                  <a:lnTo>
                    <a:pt x="2234" y="2648"/>
                  </a:lnTo>
                  <a:lnTo>
                    <a:pt x="612" y="2648"/>
                  </a:lnTo>
                  <a:lnTo>
                    <a:pt x="612" y="2758"/>
                  </a:lnTo>
                  <a:lnTo>
                    <a:pt x="2344" y="2758"/>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spTree>
    <p:extLst>
      <p:ext uri="{BB962C8B-B14F-4D97-AF65-F5344CB8AC3E}">
        <p14:creationId xmlns:p14="http://schemas.microsoft.com/office/powerpoint/2010/main" val="24698312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grpSp>
        <p:nvGrpSpPr>
          <p:cNvPr id="7" name="Group 6"/>
          <p:cNvGrpSpPr/>
          <p:nvPr userDrawn="1"/>
        </p:nvGrpSpPr>
        <p:grpSpPr>
          <a:xfrm>
            <a:off x="9741056" y="5791809"/>
            <a:ext cx="1745737" cy="810417"/>
            <a:chOff x="9040813" y="5535613"/>
            <a:chExt cx="1082675" cy="1263650"/>
          </a:xfrm>
        </p:grpSpPr>
        <p:sp>
          <p:nvSpPr>
            <p:cNvPr id="9" name="Freeform 11"/>
            <p:cNvSpPr>
              <a:spLocks/>
            </p:cNvSpPr>
            <p:nvPr userDrawn="1"/>
          </p:nvSpPr>
          <p:spPr bwMode="auto">
            <a:xfrm>
              <a:off x="9040813" y="5535613"/>
              <a:ext cx="866775" cy="314325"/>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0" name="Freeform 12"/>
            <p:cNvSpPr>
              <a:spLocks noEditPoints="1"/>
            </p:cNvSpPr>
            <p:nvPr userDrawn="1"/>
          </p:nvSpPr>
          <p:spPr bwMode="auto">
            <a:xfrm>
              <a:off x="9040813" y="5983288"/>
              <a:ext cx="1082675" cy="815975"/>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sp>
        <p:nvSpPr>
          <p:cNvPr id="25" name="Rectangle 28"/>
          <p:cNvSpPr>
            <a:spLocks noGrp="1" noChangeArrowheads="1"/>
          </p:cNvSpPr>
          <p:nvPr>
            <p:ph type="ctrTitle" hasCustomPrompt="1"/>
          </p:nvPr>
        </p:nvSpPr>
        <p:spPr>
          <a:xfrm>
            <a:off x="1273646" y="893010"/>
            <a:ext cx="4939257" cy="230128"/>
          </a:xfrm>
        </p:spPr>
        <p:txBody>
          <a:bodyPr/>
          <a:lstStyle>
            <a:lvl1pPr>
              <a:defRPr b="1" baseline="0">
                <a:solidFill>
                  <a:srgbClr val="404040"/>
                </a:solidFill>
                <a:latin typeface="+mj-lt"/>
              </a:defRPr>
            </a:lvl1pPr>
          </a:lstStyle>
          <a:p>
            <a:pPr lvl="0"/>
            <a:r>
              <a:rPr lang="en-US" noProof="0" dirty="0"/>
              <a:t>Better question</a:t>
            </a:r>
            <a:endParaRPr lang="en-GB" noProof="0" dirty="0"/>
          </a:p>
        </p:txBody>
      </p:sp>
      <p:sp>
        <p:nvSpPr>
          <p:cNvPr id="26" name="Rectangle 34"/>
          <p:cNvSpPr>
            <a:spLocks noGrp="1" noChangeArrowheads="1"/>
          </p:cNvSpPr>
          <p:nvPr>
            <p:ph type="subTitle" sz="quarter" idx="1" hasCustomPrompt="1"/>
          </p:nvPr>
        </p:nvSpPr>
        <p:spPr bwMode="auto">
          <a:xfrm>
            <a:off x="1273644" y="1275133"/>
            <a:ext cx="4939257" cy="62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defRPr>
                <a:solidFill>
                  <a:srgbClr val="404040"/>
                </a:solidFill>
                <a:latin typeface="EYInterstate Regular" pitchFamily="2" charset="0"/>
              </a:defRPr>
            </a:lvl1pPr>
          </a:lstStyle>
          <a:p>
            <a:pPr lvl="0"/>
            <a:r>
              <a:rPr lang="en-US" noProof="0" dirty="0"/>
              <a:t>Date</a:t>
            </a:r>
            <a:endParaRPr lang="en-GB" noProof="0" dirty="0"/>
          </a:p>
        </p:txBody>
      </p:sp>
      <p:grpSp>
        <p:nvGrpSpPr>
          <p:cNvPr id="2101" name="Group 2100"/>
          <p:cNvGrpSpPr/>
          <p:nvPr userDrawn="1"/>
        </p:nvGrpSpPr>
        <p:grpSpPr>
          <a:xfrm>
            <a:off x="691128" y="6258102"/>
            <a:ext cx="5564856" cy="323760"/>
            <a:chOff x="685800" y="8462963"/>
            <a:chExt cx="3451225" cy="504825"/>
          </a:xfrm>
        </p:grpSpPr>
        <p:sp>
          <p:nvSpPr>
            <p:cNvPr id="15" name="Rectangle 14"/>
            <p:cNvSpPr>
              <a:spLocks noChangeArrowheads="1"/>
            </p:cNvSpPr>
            <p:nvPr userDrawn="1"/>
          </p:nvSpPr>
          <p:spPr bwMode="auto">
            <a:xfrm>
              <a:off x="685800" y="846296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6" name="Rectangle 15"/>
            <p:cNvSpPr>
              <a:spLocks noChangeArrowheads="1"/>
            </p:cNvSpPr>
            <p:nvPr userDrawn="1"/>
          </p:nvSpPr>
          <p:spPr bwMode="auto">
            <a:xfrm>
              <a:off x="847725" y="846296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7" name="Rectangle 16"/>
            <p:cNvSpPr>
              <a:spLocks noChangeArrowheads="1"/>
            </p:cNvSpPr>
            <p:nvPr userDrawn="1"/>
          </p:nvSpPr>
          <p:spPr bwMode="auto">
            <a:xfrm>
              <a:off x="1009650" y="8462963"/>
              <a:ext cx="85725" cy="857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8" name="Freeform 17"/>
            <p:cNvSpPr>
              <a:spLocks/>
            </p:cNvSpPr>
            <p:nvPr userDrawn="1"/>
          </p:nvSpPr>
          <p:spPr bwMode="auto">
            <a:xfrm>
              <a:off x="685800" y="8666163"/>
              <a:ext cx="85725" cy="117475"/>
            </a:xfrm>
            <a:custGeom>
              <a:avLst/>
              <a:gdLst>
                <a:gd name="T0" fmla="*/ 32 w 54"/>
                <a:gd name="T1" fmla="*/ 10 h 74"/>
                <a:gd name="T2" fmla="*/ 32 w 54"/>
                <a:gd name="T3" fmla="*/ 74 h 74"/>
                <a:gd name="T4" fmla="*/ 20 w 54"/>
                <a:gd name="T5" fmla="*/ 74 h 74"/>
                <a:gd name="T6" fmla="*/ 20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0" y="74"/>
                  </a:lnTo>
                  <a:lnTo>
                    <a:pt x="20"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9" name="Freeform 18"/>
            <p:cNvSpPr>
              <a:spLocks/>
            </p:cNvSpPr>
            <p:nvPr userDrawn="1"/>
          </p:nvSpPr>
          <p:spPr bwMode="auto">
            <a:xfrm>
              <a:off x="784225" y="8662988"/>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2 h 76"/>
                <a:gd name="T10" fmla="*/ 30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4 w 44"/>
                <a:gd name="T45" fmla="*/ 22 h 76"/>
                <a:gd name="T46" fmla="*/ 14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4 w 44"/>
                <a:gd name="T61" fmla="*/ 20 h 76"/>
                <a:gd name="T62" fmla="*/ 34 w 44"/>
                <a:gd name="T63" fmla="*/ 20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2"/>
                  </a:lnTo>
                  <a:lnTo>
                    <a:pt x="30" y="32"/>
                  </a:lnTo>
                  <a:lnTo>
                    <a:pt x="28" y="30"/>
                  </a:lnTo>
                  <a:lnTo>
                    <a:pt x="22" y="30"/>
                  </a:lnTo>
                  <a:lnTo>
                    <a:pt x="22" y="30"/>
                  </a:lnTo>
                  <a:lnTo>
                    <a:pt x="18" y="30"/>
                  </a:lnTo>
                  <a:lnTo>
                    <a:pt x="18" y="30"/>
                  </a:lnTo>
                  <a:lnTo>
                    <a:pt x="14" y="32"/>
                  </a:lnTo>
                  <a:lnTo>
                    <a:pt x="14" y="32"/>
                  </a:lnTo>
                  <a:lnTo>
                    <a:pt x="12" y="38"/>
                  </a:lnTo>
                  <a:lnTo>
                    <a:pt x="12" y="38"/>
                  </a:lnTo>
                  <a:lnTo>
                    <a:pt x="10" y="44"/>
                  </a:lnTo>
                  <a:lnTo>
                    <a:pt x="10" y="76"/>
                  </a:lnTo>
                  <a:lnTo>
                    <a:pt x="0" y="76"/>
                  </a:lnTo>
                  <a:lnTo>
                    <a:pt x="0" y="4"/>
                  </a:lnTo>
                  <a:lnTo>
                    <a:pt x="10" y="0"/>
                  </a:lnTo>
                  <a:lnTo>
                    <a:pt x="10" y="26"/>
                  </a:lnTo>
                  <a:lnTo>
                    <a:pt x="10" y="26"/>
                  </a:lnTo>
                  <a:lnTo>
                    <a:pt x="14" y="22"/>
                  </a:lnTo>
                  <a:lnTo>
                    <a:pt x="14" y="22"/>
                  </a:lnTo>
                  <a:lnTo>
                    <a:pt x="16" y="20"/>
                  </a:lnTo>
                  <a:lnTo>
                    <a:pt x="16" y="20"/>
                  </a:lnTo>
                  <a:lnTo>
                    <a:pt x="20" y="20"/>
                  </a:lnTo>
                  <a:lnTo>
                    <a:pt x="20" y="20"/>
                  </a:lnTo>
                  <a:lnTo>
                    <a:pt x="24" y="20"/>
                  </a:lnTo>
                  <a:lnTo>
                    <a:pt x="24" y="20"/>
                  </a:lnTo>
                  <a:lnTo>
                    <a:pt x="34" y="20"/>
                  </a:lnTo>
                  <a:lnTo>
                    <a:pt x="34" y="20"/>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 name="Freeform 19"/>
            <p:cNvSpPr>
              <a:spLocks noEditPoints="1"/>
            </p:cNvSpPr>
            <p:nvPr userDrawn="1"/>
          </p:nvSpPr>
          <p:spPr bwMode="auto">
            <a:xfrm>
              <a:off x="873125" y="869473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28 w 46"/>
                <a:gd name="T29" fmla="*/ 56 h 56"/>
                <a:gd name="T30" fmla="*/ 22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28" y="56"/>
                  </a:lnTo>
                  <a:lnTo>
                    <a:pt x="28" y="56"/>
                  </a:lnTo>
                  <a:lnTo>
                    <a:pt x="22" y="56"/>
                  </a:lnTo>
                  <a:lnTo>
                    <a:pt x="22"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0" y="16"/>
                  </a:lnTo>
                  <a:lnTo>
                    <a:pt x="0" y="16"/>
                  </a:lnTo>
                  <a:lnTo>
                    <a:pt x="6" y="6"/>
                  </a:lnTo>
                  <a:lnTo>
                    <a:pt x="6" y="6"/>
                  </a:lnTo>
                  <a:lnTo>
                    <a:pt x="14" y="2"/>
                  </a:lnTo>
                  <a:lnTo>
                    <a:pt x="14" y="2"/>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1" name="Freeform 20"/>
            <p:cNvSpPr>
              <a:spLocks noEditPoints="1"/>
            </p:cNvSpPr>
            <p:nvPr userDrawn="1"/>
          </p:nvSpPr>
          <p:spPr bwMode="auto">
            <a:xfrm>
              <a:off x="1006475" y="8662988"/>
              <a:ext cx="73025" cy="120650"/>
            </a:xfrm>
            <a:custGeom>
              <a:avLst/>
              <a:gdLst>
                <a:gd name="T0" fmla="*/ 46 w 46"/>
                <a:gd name="T1" fmla="*/ 48 h 76"/>
                <a:gd name="T2" fmla="*/ 44 w 46"/>
                <a:gd name="T3" fmla="*/ 62 h 76"/>
                <a:gd name="T4" fmla="*/ 40 w 46"/>
                <a:gd name="T5" fmla="*/ 70 h 76"/>
                <a:gd name="T6" fmla="*/ 32 w 46"/>
                <a:gd name="T7" fmla="*/ 74 h 76"/>
                <a:gd name="T8" fmla="*/ 24 w 46"/>
                <a:gd name="T9" fmla="*/ 76 h 76"/>
                <a:gd name="T10" fmla="*/ 16 w 46"/>
                <a:gd name="T11" fmla="*/ 74 h 76"/>
                <a:gd name="T12" fmla="*/ 10 w 46"/>
                <a:gd name="T13" fmla="*/ 76 h 76"/>
                <a:gd name="T14" fmla="*/ 0 w 46"/>
                <a:gd name="T15" fmla="*/ 4 h 76"/>
                <a:gd name="T16" fmla="*/ 10 w 46"/>
                <a:gd name="T17" fmla="*/ 26 h 76"/>
                <a:gd name="T18" fmla="*/ 14 w 46"/>
                <a:gd name="T19" fmla="*/ 24 h 76"/>
                <a:gd name="T20" fmla="*/ 16 w 46"/>
                <a:gd name="T21" fmla="*/ 22 h 76"/>
                <a:gd name="T22" fmla="*/ 20 w 46"/>
                <a:gd name="T23" fmla="*/ 20 h 76"/>
                <a:gd name="T24" fmla="*/ 24 w 46"/>
                <a:gd name="T25" fmla="*/ 20 h 76"/>
                <a:gd name="T26" fmla="*/ 32 w 46"/>
                <a:gd name="T27" fmla="*/ 20 h 76"/>
                <a:gd name="T28" fmla="*/ 40 w 46"/>
                <a:gd name="T29" fmla="*/ 26 h 76"/>
                <a:gd name="T30" fmla="*/ 44 w 46"/>
                <a:gd name="T31" fmla="*/ 36 h 76"/>
                <a:gd name="T32" fmla="*/ 46 w 46"/>
                <a:gd name="T33" fmla="*/ 48 h 76"/>
                <a:gd name="T34" fmla="*/ 34 w 46"/>
                <a:gd name="T35" fmla="*/ 50 h 76"/>
                <a:gd name="T36" fmla="*/ 34 w 46"/>
                <a:gd name="T37" fmla="*/ 40 h 76"/>
                <a:gd name="T38" fmla="*/ 32 w 46"/>
                <a:gd name="T39" fmla="*/ 34 h 76"/>
                <a:gd name="T40" fmla="*/ 22 w 46"/>
                <a:gd name="T41" fmla="*/ 30 h 76"/>
                <a:gd name="T42" fmla="*/ 18 w 46"/>
                <a:gd name="T43" fmla="*/ 30 h 76"/>
                <a:gd name="T44" fmla="*/ 16 w 46"/>
                <a:gd name="T45" fmla="*/ 32 h 76"/>
                <a:gd name="T46" fmla="*/ 12 w 46"/>
                <a:gd name="T47" fmla="*/ 34 h 76"/>
                <a:gd name="T48" fmla="*/ 10 w 46"/>
                <a:gd name="T49" fmla="*/ 36 h 76"/>
                <a:gd name="T50" fmla="*/ 10 w 46"/>
                <a:gd name="T51" fmla="*/ 60 h 76"/>
                <a:gd name="T52" fmla="*/ 12 w 46"/>
                <a:gd name="T53" fmla="*/ 62 h 76"/>
                <a:gd name="T54" fmla="*/ 16 w 46"/>
                <a:gd name="T55" fmla="*/ 64 h 76"/>
                <a:gd name="T56" fmla="*/ 20 w 46"/>
                <a:gd name="T57" fmla="*/ 66 h 76"/>
                <a:gd name="T58" fmla="*/ 24 w 46"/>
                <a:gd name="T59" fmla="*/ 66 h 76"/>
                <a:gd name="T60" fmla="*/ 32 w 46"/>
                <a:gd name="T61" fmla="*/ 62 h 76"/>
                <a:gd name="T62" fmla="*/ 34 w 46"/>
                <a:gd name="T63" fmla="*/ 56 h 76"/>
                <a:gd name="T64" fmla="*/ 34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48"/>
                  </a:moveTo>
                  <a:lnTo>
                    <a:pt x="46" y="48"/>
                  </a:lnTo>
                  <a:lnTo>
                    <a:pt x="44" y="62"/>
                  </a:lnTo>
                  <a:lnTo>
                    <a:pt x="44" y="62"/>
                  </a:lnTo>
                  <a:lnTo>
                    <a:pt x="40" y="70"/>
                  </a:lnTo>
                  <a:lnTo>
                    <a:pt x="40" y="70"/>
                  </a:lnTo>
                  <a:lnTo>
                    <a:pt x="32" y="74"/>
                  </a:lnTo>
                  <a:lnTo>
                    <a:pt x="32" y="74"/>
                  </a:lnTo>
                  <a:lnTo>
                    <a:pt x="24" y="76"/>
                  </a:lnTo>
                  <a:lnTo>
                    <a:pt x="24" y="76"/>
                  </a:lnTo>
                  <a:lnTo>
                    <a:pt x="16" y="74"/>
                  </a:lnTo>
                  <a:lnTo>
                    <a:pt x="16" y="74"/>
                  </a:lnTo>
                  <a:lnTo>
                    <a:pt x="10" y="70"/>
                  </a:lnTo>
                  <a:lnTo>
                    <a:pt x="10" y="76"/>
                  </a:lnTo>
                  <a:lnTo>
                    <a:pt x="0" y="76"/>
                  </a:lnTo>
                  <a:lnTo>
                    <a:pt x="0" y="4"/>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2" y="20"/>
                  </a:lnTo>
                  <a:lnTo>
                    <a:pt x="32" y="20"/>
                  </a:lnTo>
                  <a:lnTo>
                    <a:pt x="40" y="26"/>
                  </a:lnTo>
                  <a:lnTo>
                    <a:pt x="40" y="26"/>
                  </a:lnTo>
                  <a:lnTo>
                    <a:pt x="44" y="36"/>
                  </a:lnTo>
                  <a:lnTo>
                    <a:pt x="44" y="36"/>
                  </a:lnTo>
                  <a:lnTo>
                    <a:pt x="46" y="48"/>
                  </a:lnTo>
                  <a:lnTo>
                    <a:pt x="46" y="48"/>
                  </a:lnTo>
                  <a:close/>
                  <a:moveTo>
                    <a:pt x="34" y="50"/>
                  </a:moveTo>
                  <a:lnTo>
                    <a:pt x="34" y="50"/>
                  </a:lnTo>
                  <a:lnTo>
                    <a:pt x="34" y="40"/>
                  </a:lnTo>
                  <a:lnTo>
                    <a:pt x="32" y="34"/>
                  </a:lnTo>
                  <a:lnTo>
                    <a:pt x="32" y="34"/>
                  </a:lnTo>
                  <a:lnTo>
                    <a:pt x="28" y="30"/>
                  </a:lnTo>
                  <a:lnTo>
                    <a:pt x="22" y="30"/>
                  </a:lnTo>
                  <a:lnTo>
                    <a:pt x="22" y="30"/>
                  </a:lnTo>
                  <a:lnTo>
                    <a:pt x="18" y="30"/>
                  </a:lnTo>
                  <a:lnTo>
                    <a:pt x="18" y="30"/>
                  </a:lnTo>
                  <a:lnTo>
                    <a:pt x="16" y="32"/>
                  </a:lnTo>
                  <a:lnTo>
                    <a:pt x="16" y="32"/>
                  </a:lnTo>
                  <a:lnTo>
                    <a:pt x="12" y="34"/>
                  </a:lnTo>
                  <a:lnTo>
                    <a:pt x="12" y="34"/>
                  </a:lnTo>
                  <a:lnTo>
                    <a:pt x="10" y="36"/>
                  </a:lnTo>
                  <a:lnTo>
                    <a:pt x="10" y="60"/>
                  </a:lnTo>
                  <a:lnTo>
                    <a:pt x="10" y="60"/>
                  </a:lnTo>
                  <a:lnTo>
                    <a:pt x="12" y="62"/>
                  </a:lnTo>
                  <a:lnTo>
                    <a:pt x="12" y="62"/>
                  </a:lnTo>
                  <a:lnTo>
                    <a:pt x="16" y="64"/>
                  </a:lnTo>
                  <a:lnTo>
                    <a:pt x="16" y="64"/>
                  </a:lnTo>
                  <a:lnTo>
                    <a:pt x="20" y="66"/>
                  </a:lnTo>
                  <a:lnTo>
                    <a:pt x="20" y="66"/>
                  </a:lnTo>
                  <a:lnTo>
                    <a:pt x="24" y="66"/>
                  </a:lnTo>
                  <a:lnTo>
                    <a:pt x="24" y="66"/>
                  </a:lnTo>
                  <a:lnTo>
                    <a:pt x="28" y="66"/>
                  </a:lnTo>
                  <a:lnTo>
                    <a:pt x="32" y="62"/>
                  </a:lnTo>
                  <a:lnTo>
                    <a:pt x="32" y="62"/>
                  </a:lnTo>
                  <a:lnTo>
                    <a:pt x="34" y="56"/>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2" name="Freeform 21"/>
            <p:cNvSpPr>
              <a:spLocks noEditPoints="1"/>
            </p:cNvSpPr>
            <p:nvPr userDrawn="1"/>
          </p:nvSpPr>
          <p:spPr bwMode="auto">
            <a:xfrm>
              <a:off x="1092200" y="8694738"/>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4" y="2"/>
                  </a:lnTo>
                  <a:lnTo>
                    <a:pt x="14" y="2"/>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4"/>
                  </a:lnTo>
                  <a:lnTo>
                    <a:pt x="34" y="14"/>
                  </a:lnTo>
                  <a:lnTo>
                    <a:pt x="30" y="10"/>
                  </a:lnTo>
                  <a:lnTo>
                    <a:pt x="30" y="10"/>
                  </a:lnTo>
                  <a:lnTo>
                    <a:pt x="24" y="10"/>
                  </a:lnTo>
                  <a:lnTo>
                    <a:pt x="24" y="10"/>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3" name="Freeform 22"/>
            <p:cNvSpPr>
              <a:spLocks/>
            </p:cNvSpPr>
            <p:nvPr userDrawn="1"/>
          </p:nvSpPr>
          <p:spPr bwMode="auto">
            <a:xfrm>
              <a:off x="1177925" y="866298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4" name="Freeform 23"/>
            <p:cNvSpPr>
              <a:spLocks/>
            </p:cNvSpPr>
            <p:nvPr userDrawn="1"/>
          </p:nvSpPr>
          <p:spPr bwMode="auto">
            <a:xfrm>
              <a:off x="1238250" y="866298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6" y="76"/>
                  </a:lnTo>
                  <a:lnTo>
                    <a:pt x="16"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7" name="Freeform 24"/>
            <p:cNvSpPr>
              <a:spLocks noEditPoints="1"/>
            </p:cNvSpPr>
            <p:nvPr userDrawn="1"/>
          </p:nvSpPr>
          <p:spPr bwMode="auto">
            <a:xfrm>
              <a:off x="1301750" y="8694738"/>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8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50"/>
                  </a:lnTo>
                  <a:lnTo>
                    <a:pt x="8"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8" name="Freeform 25"/>
            <p:cNvSpPr>
              <a:spLocks/>
            </p:cNvSpPr>
            <p:nvPr userDrawn="1"/>
          </p:nvSpPr>
          <p:spPr bwMode="auto">
            <a:xfrm>
              <a:off x="1393825" y="869473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0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0"/>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9" name="Freeform 26"/>
            <p:cNvSpPr>
              <a:spLocks/>
            </p:cNvSpPr>
            <p:nvPr userDrawn="1"/>
          </p:nvSpPr>
          <p:spPr bwMode="auto">
            <a:xfrm>
              <a:off x="1495425" y="866298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0 w 32"/>
                <a:gd name="T17" fmla="*/ 74 h 76"/>
                <a:gd name="T18" fmla="*/ 10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0" y="74"/>
                  </a:lnTo>
                  <a:lnTo>
                    <a:pt x="10"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30" name="Freeform 27"/>
            <p:cNvSpPr>
              <a:spLocks/>
            </p:cNvSpPr>
            <p:nvPr userDrawn="1"/>
          </p:nvSpPr>
          <p:spPr bwMode="auto">
            <a:xfrm>
              <a:off x="1565275" y="8662988"/>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2 h 76"/>
                <a:gd name="T10" fmla="*/ 30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4 w 44"/>
                <a:gd name="T45" fmla="*/ 22 h 76"/>
                <a:gd name="T46" fmla="*/ 14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4 w 44"/>
                <a:gd name="T61" fmla="*/ 20 h 76"/>
                <a:gd name="T62" fmla="*/ 34 w 44"/>
                <a:gd name="T63" fmla="*/ 20 h 76"/>
                <a:gd name="T64" fmla="*/ 40 w 44"/>
                <a:gd name="T65" fmla="*/ 26 h 76"/>
                <a:gd name="T66" fmla="*/ 40 w 44"/>
                <a:gd name="T67" fmla="*/ 26 h 76"/>
                <a:gd name="T68" fmla="*/ 42 w 44"/>
                <a:gd name="T69" fmla="*/ 34 h 76"/>
                <a:gd name="T70" fmla="*/ 42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2"/>
                  </a:lnTo>
                  <a:lnTo>
                    <a:pt x="30" y="32"/>
                  </a:lnTo>
                  <a:lnTo>
                    <a:pt x="28" y="30"/>
                  </a:lnTo>
                  <a:lnTo>
                    <a:pt x="22" y="30"/>
                  </a:lnTo>
                  <a:lnTo>
                    <a:pt x="22" y="30"/>
                  </a:lnTo>
                  <a:lnTo>
                    <a:pt x="18" y="30"/>
                  </a:lnTo>
                  <a:lnTo>
                    <a:pt x="18" y="30"/>
                  </a:lnTo>
                  <a:lnTo>
                    <a:pt x="14" y="32"/>
                  </a:lnTo>
                  <a:lnTo>
                    <a:pt x="14" y="32"/>
                  </a:lnTo>
                  <a:lnTo>
                    <a:pt x="12" y="38"/>
                  </a:lnTo>
                  <a:lnTo>
                    <a:pt x="12" y="38"/>
                  </a:lnTo>
                  <a:lnTo>
                    <a:pt x="10" y="44"/>
                  </a:lnTo>
                  <a:lnTo>
                    <a:pt x="10" y="76"/>
                  </a:lnTo>
                  <a:lnTo>
                    <a:pt x="0" y="76"/>
                  </a:lnTo>
                  <a:lnTo>
                    <a:pt x="0" y="4"/>
                  </a:lnTo>
                  <a:lnTo>
                    <a:pt x="10" y="0"/>
                  </a:lnTo>
                  <a:lnTo>
                    <a:pt x="10" y="26"/>
                  </a:lnTo>
                  <a:lnTo>
                    <a:pt x="10" y="26"/>
                  </a:lnTo>
                  <a:lnTo>
                    <a:pt x="14" y="22"/>
                  </a:lnTo>
                  <a:lnTo>
                    <a:pt x="14" y="22"/>
                  </a:lnTo>
                  <a:lnTo>
                    <a:pt x="16" y="20"/>
                  </a:lnTo>
                  <a:lnTo>
                    <a:pt x="16" y="20"/>
                  </a:lnTo>
                  <a:lnTo>
                    <a:pt x="20" y="20"/>
                  </a:lnTo>
                  <a:lnTo>
                    <a:pt x="20" y="20"/>
                  </a:lnTo>
                  <a:lnTo>
                    <a:pt x="24" y="20"/>
                  </a:lnTo>
                  <a:lnTo>
                    <a:pt x="24" y="20"/>
                  </a:lnTo>
                  <a:lnTo>
                    <a:pt x="34" y="20"/>
                  </a:lnTo>
                  <a:lnTo>
                    <a:pt x="34" y="20"/>
                  </a:lnTo>
                  <a:lnTo>
                    <a:pt x="40" y="26"/>
                  </a:lnTo>
                  <a:lnTo>
                    <a:pt x="40" y="26"/>
                  </a:lnTo>
                  <a:lnTo>
                    <a:pt x="42" y="34"/>
                  </a:lnTo>
                  <a:lnTo>
                    <a:pt x="42"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31" name="Freeform 28"/>
            <p:cNvSpPr>
              <a:spLocks noEditPoints="1"/>
            </p:cNvSpPr>
            <p:nvPr userDrawn="1"/>
          </p:nvSpPr>
          <p:spPr bwMode="auto">
            <a:xfrm>
              <a:off x="1651000" y="8694738"/>
              <a:ext cx="76200" cy="88900"/>
            </a:xfrm>
            <a:custGeom>
              <a:avLst/>
              <a:gdLst>
                <a:gd name="T0" fmla="*/ 48 w 48"/>
                <a:gd name="T1" fmla="*/ 26 h 56"/>
                <a:gd name="T2" fmla="*/ 48 w 48"/>
                <a:gd name="T3" fmla="*/ 30 h 56"/>
                <a:gd name="T4" fmla="*/ 12 w 48"/>
                <a:gd name="T5" fmla="*/ 32 h 56"/>
                <a:gd name="T6" fmla="*/ 14 w 48"/>
                <a:gd name="T7" fmla="*/ 38 h 56"/>
                <a:gd name="T8" fmla="*/ 16 w 48"/>
                <a:gd name="T9" fmla="*/ 44 h 56"/>
                <a:gd name="T10" fmla="*/ 20 w 48"/>
                <a:gd name="T11" fmla="*/ 46 h 56"/>
                <a:gd name="T12" fmla="*/ 26 w 48"/>
                <a:gd name="T13" fmla="*/ 46 h 56"/>
                <a:gd name="T14" fmla="*/ 28 w 48"/>
                <a:gd name="T15" fmla="*/ 46 h 56"/>
                <a:gd name="T16" fmla="*/ 32 w 48"/>
                <a:gd name="T17" fmla="*/ 46 h 56"/>
                <a:gd name="T18" fmla="*/ 34 w 48"/>
                <a:gd name="T19" fmla="*/ 44 h 56"/>
                <a:gd name="T20" fmla="*/ 38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6 w 48"/>
                <a:gd name="T49" fmla="*/ 2 h 56"/>
                <a:gd name="T50" fmla="*/ 24 w 48"/>
                <a:gd name="T51" fmla="*/ 0 h 56"/>
                <a:gd name="T52" fmla="*/ 36 w 48"/>
                <a:gd name="T53" fmla="*/ 2 h 56"/>
                <a:gd name="T54" fmla="*/ 42 w 48"/>
                <a:gd name="T55" fmla="*/ 8 h 56"/>
                <a:gd name="T56" fmla="*/ 46 w 48"/>
                <a:gd name="T57" fmla="*/ 16 h 56"/>
                <a:gd name="T58" fmla="*/ 48 w 48"/>
                <a:gd name="T59" fmla="*/ 26 h 56"/>
                <a:gd name="T60" fmla="*/ 38 w 48"/>
                <a:gd name="T61" fmla="*/ 22 h 56"/>
                <a:gd name="T62" fmla="*/ 36 w 48"/>
                <a:gd name="T63" fmla="*/ 18 h 56"/>
                <a:gd name="T64" fmla="*/ 34 w 48"/>
                <a:gd name="T65" fmla="*/ 14 h 56"/>
                <a:gd name="T66" fmla="*/ 30 w 48"/>
                <a:gd name="T67" fmla="*/ 10 h 56"/>
                <a:gd name="T68" fmla="*/ 24 w 48"/>
                <a:gd name="T69" fmla="*/ 10 h 56"/>
                <a:gd name="T70" fmla="*/ 20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4" y="38"/>
                  </a:lnTo>
                  <a:lnTo>
                    <a:pt x="14" y="38"/>
                  </a:lnTo>
                  <a:lnTo>
                    <a:pt x="16" y="44"/>
                  </a:lnTo>
                  <a:lnTo>
                    <a:pt x="16" y="44"/>
                  </a:lnTo>
                  <a:lnTo>
                    <a:pt x="20" y="46"/>
                  </a:lnTo>
                  <a:lnTo>
                    <a:pt x="20" y="46"/>
                  </a:lnTo>
                  <a:lnTo>
                    <a:pt x="26" y="46"/>
                  </a:lnTo>
                  <a:lnTo>
                    <a:pt x="26" y="46"/>
                  </a:lnTo>
                  <a:lnTo>
                    <a:pt x="28" y="46"/>
                  </a:lnTo>
                  <a:lnTo>
                    <a:pt x="28" y="46"/>
                  </a:lnTo>
                  <a:lnTo>
                    <a:pt x="32" y="46"/>
                  </a:lnTo>
                  <a:lnTo>
                    <a:pt x="32" y="46"/>
                  </a:lnTo>
                  <a:lnTo>
                    <a:pt x="34" y="44"/>
                  </a:lnTo>
                  <a:lnTo>
                    <a:pt x="34" y="44"/>
                  </a:lnTo>
                  <a:lnTo>
                    <a:pt x="38"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6" y="2"/>
                  </a:lnTo>
                  <a:lnTo>
                    <a:pt x="16" y="2"/>
                  </a:lnTo>
                  <a:lnTo>
                    <a:pt x="24" y="0"/>
                  </a:lnTo>
                  <a:lnTo>
                    <a:pt x="24" y="0"/>
                  </a:lnTo>
                  <a:lnTo>
                    <a:pt x="30" y="0"/>
                  </a:lnTo>
                  <a:lnTo>
                    <a:pt x="36" y="2"/>
                  </a:lnTo>
                  <a:lnTo>
                    <a:pt x="36" y="2"/>
                  </a:lnTo>
                  <a:lnTo>
                    <a:pt x="42" y="8"/>
                  </a:lnTo>
                  <a:lnTo>
                    <a:pt x="42" y="8"/>
                  </a:lnTo>
                  <a:lnTo>
                    <a:pt x="46" y="16"/>
                  </a:lnTo>
                  <a:lnTo>
                    <a:pt x="46" y="16"/>
                  </a:lnTo>
                  <a:lnTo>
                    <a:pt x="48" y="26"/>
                  </a:lnTo>
                  <a:lnTo>
                    <a:pt x="48" y="26"/>
                  </a:lnTo>
                  <a:close/>
                  <a:moveTo>
                    <a:pt x="38" y="22"/>
                  </a:moveTo>
                  <a:lnTo>
                    <a:pt x="38" y="22"/>
                  </a:lnTo>
                  <a:lnTo>
                    <a:pt x="36" y="18"/>
                  </a:lnTo>
                  <a:lnTo>
                    <a:pt x="36" y="18"/>
                  </a:lnTo>
                  <a:lnTo>
                    <a:pt x="34" y="14"/>
                  </a:lnTo>
                  <a:lnTo>
                    <a:pt x="34" y="14"/>
                  </a:lnTo>
                  <a:lnTo>
                    <a:pt x="30" y="10"/>
                  </a:lnTo>
                  <a:lnTo>
                    <a:pt x="30" y="10"/>
                  </a:lnTo>
                  <a:lnTo>
                    <a:pt x="24" y="10"/>
                  </a:lnTo>
                  <a:lnTo>
                    <a:pt x="24" y="10"/>
                  </a:lnTo>
                  <a:lnTo>
                    <a:pt x="20" y="10"/>
                  </a:lnTo>
                  <a:lnTo>
                    <a:pt x="20" y="10"/>
                  </a:lnTo>
                  <a:lnTo>
                    <a:pt x="16" y="12"/>
                  </a:lnTo>
                  <a:lnTo>
                    <a:pt x="16" y="12"/>
                  </a:lnTo>
                  <a:lnTo>
                    <a:pt x="12" y="16"/>
                  </a:lnTo>
                  <a:lnTo>
                    <a:pt x="12" y="16"/>
                  </a:lnTo>
                  <a:lnTo>
                    <a:pt x="12" y="22"/>
                  </a:lnTo>
                  <a:lnTo>
                    <a:pt x="38"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48" name="Freeform 29"/>
            <p:cNvSpPr>
              <a:spLocks noEditPoints="1"/>
            </p:cNvSpPr>
            <p:nvPr userDrawn="1"/>
          </p:nvSpPr>
          <p:spPr bwMode="auto">
            <a:xfrm>
              <a:off x="1784350" y="8694738"/>
              <a:ext cx="73025" cy="120650"/>
            </a:xfrm>
            <a:custGeom>
              <a:avLst/>
              <a:gdLst>
                <a:gd name="T0" fmla="*/ 34 w 46"/>
                <a:gd name="T1" fmla="*/ 76 h 76"/>
                <a:gd name="T2" fmla="*/ 34 w 46"/>
                <a:gd name="T3" fmla="*/ 50 h 76"/>
                <a:gd name="T4" fmla="*/ 34 w 46"/>
                <a:gd name="T5" fmla="*/ 50 h 76"/>
                <a:gd name="T6" fmla="*/ 28 w 46"/>
                <a:gd name="T7" fmla="*/ 54 h 76"/>
                <a:gd name="T8" fmla="*/ 28 w 46"/>
                <a:gd name="T9" fmla="*/ 54 h 76"/>
                <a:gd name="T10" fmla="*/ 20 w 46"/>
                <a:gd name="T11" fmla="*/ 56 h 76"/>
                <a:gd name="T12" fmla="*/ 20 w 46"/>
                <a:gd name="T13" fmla="*/ 56 h 76"/>
                <a:gd name="T14" fmla="*/ 12 w 46"/>
                <a:gd name="T15" fmla="*/ 54 h 76"/>
                <a:gd name="T16" fmla="*/ 12 w 46"/>
                <a:gd name="T17" fmla="*/ 54 h 76"/>
                <a:gd name="T18" fmla="*/ 6 w 46"/>
                <a:gd name="T19" fmla="*/ 50 h 76"/>
                <a:gd name="T20" fmla="*/ 6 w 46"/>
                <a:gd name="T21" fmla="*/ 50 h 76"/>
                <a:gd name="T22" fmla="*/ 0 w 46"/>
                <a:gd name="T23" fmla="*/ 40 h 76"/>
                <a:gd name="T24" fmla="*/ 0 w 46"/>
                <a:gd name="T25" fmla="*/ 40 h 76"/>
                <a:gd name="T26" fmla="*/ 0 w 46"/>
                <a:gd name="T27" fmla="*/ 26 h 76"/>
                <a:gd name="T28" fmla="*/ 0 w 46"/>
                <a:gd name="T29" fmla="*/ 26 h 76"/>
                <a:gd name="T30" fmla="*/ 0 w 46"/>
                <a:gd name="T31" fmla="*/ 14 h 76"/>
                <a:gd name="T32" fmla="*/ 0 w 46"/>
                <a:gd name="T33" fmla="*/ 14 h 76"/>
                <a:gd name="T34" fmla="*/ 6 w 46"/>
                <a:gd name="T35" fmla="*/ 6 h 76"/>
                <a:gd name="T36" fmla="*/ 6 w 46"/>
                <a:gd name="T37" fmla="*/ 6 h 76"/>
                <a:gd name="T38" fmla="*/ 12 w 46"/>
                <a:gd name="T39" fmla="*/ 0 h 76"/>
                <a:gd name="T40" fmla="*/ 12 w 46"/>
                <a:gd name="T41" fmla="*/ 0 h 76"/>
                <a:gd name="T42" fmla="*/ 20 w 46"/>
                <a:gd name="T43" fmla="*/ 0 h 76"/>
                <a:gd name="T44" fmla="*/ 20 w 46"/>
                <a:gd name="T45" fmla="*/ 0 h 76"/>
                <a:gd name="T46" fmla="*/ 24 w 46"/>
                <a:gd name="T47" fmla="*/ 0 h 76"/>
                <a:gd name="T48" fmla="*/ 24 w 46"/>
                <a:gd name="T49" fmla="*/ 0 h 76"/>
                <a:gd name="T50" fmla="*/ 28 w 46"/>
                <a:gd name="T51" fmla="*/ 2 h 76"/>
                <a:gd name="T52" fmla="*/ 28 w 46"/>
                <a:gd name="T53" fmla="*/ 2 h 76"/>
                <a:gd name="T54" fmla="*/ 32 w 46"/>
                <a:gd name="T55" fmla="*/ 4 h 76"/>
                <a:gd name="T56" fmla="*/ 32 w 46"/>
                <a:gd name="T57" fmla="*/ 4 h 76"/>
                <a:gd name="T58" fmla="*/ 34 w 46"/>
                <a:gd name="T59" fmla="*/ 6 h 76"/>
                <a:gd name="T60" fmla="*/ 34 w 46"/>
                <a:gd name="T61" fmla="*/ 0 h 76"/>
                <a:gd name="T62" fmla="*/ 46 w 46"/>
                <a:gd name="T63" fmla="*/ 0 h 76"/>
                <a:gd name="T64" fmla="*/ 46 w 46"/>
                <a:gd name="T65" fmla="*/ 70 h 76"/>
                <a:gd name="T66" fmla="*/ 34 w 46"/>
                <a:gd name="T67" fmla="*/ 76 h 76"/>
                <a:gd name="T68" fmla="*/ 34 w 46"/>
                <a:gd name="T69" fmla="*/ 16 h 76"/>
                <a:gd name="T70" fmla="*/ 34 w 46"/>
                <a:gd name="T71" fmla="*/ 16 h 76"/>
                <a:gd name="T72" fmla="*/ 32 w 46"/>
                <a:gd name="T73" fmla="*/ 14 h 76"/>
                <a:gd name="T74" fmla="*/ 32 w 46"/>
                <a:gd name="T75" fmla="*/ 14 h 76"/>
                <a:gd name="T76" fmla="*/ 30 w 46"/>
                <a:gd name="T77" fmla="*/ 12 h 76"/>
                <a:gd name="T78" fmla="*/ 30 w 46"/>
                <a:gd name="T79" fmla="*/ 12 h 76"/>
                <a:gd name="T80" fmla="*/ 26 w 46"/>
                <a:gd name="T81" fmla="*/ 10 h 76"/>
                <a:gd name="T82" fmla="*/ 26 w 46"/>
                <a:gd name="T83" fmla="*/ 10 h 76"/>
                <a:gd name="T84" fmla="*/ 22 w 46"/>
                <a:gd name="T85" fmla="*/ 10 h 76"/>
                <a:gd name="T86" fmla="*/ 22 w 46"/>
                <a:gd name="T87" fmla="*/ 10 h 76"/>
                <a:gd name="T88" fmla="*/ 16 w 46"/>
                <a:gd name="T89" fmla="*/ 10 h 76"/>
                <a:gd name="T90" fmla="*/ 12 w 46"/>
                <a:gd name="T91" fmla="*/ 14 h 76"/>
                <a:gd name="T92" fmla="*/ 12 w 46"/>
                <a:gd name="T93" fmla="*/ 14 h 76"/>
                <a:gd name="T94" fmla="*/ 10 w 46"/>
                <a:gd name="T95" fmla="*/ 20 h 76"/>
                <a:gd name="T96" fmla="*/ 10 w 46"/>
                <a:gd name="T97" fmla="*/ 26 h 76"/>
                <a:gd name="T98" fmla="*/ 10 w 46"/>
                <a:gd name="T99" fmla="*/ 26 h 76"/>
                <a:gd name="T100" fmla="*/ 10 w 46"/>
                <a:gd name="T101" fmla="*/ 36 h 76"/>
                <a:gd name="T102" fmla="*/ 12 w 46"/>
                <a:gd name="T103" fmla="*/ 42 h 76"/>
                <a:gd name="T104" fmla="*/ 12 w 46"/>
                <a:gd name="T105" fmla="*/ 42 h 76"/>
                <a:gd name="T106" fmla="*/ 16 w 46"/>
                <a:gd name="T107" fmla="*/ 46 h 76"/>
                <a:gd name="T108" fmla="*/ 22 w 46"/>
                <a:gd name="T109" fmla="*/ 46 h 76"/>
                <a:gd name="T110" fmla="*/ 22 w 46"/>
                <a:gd name="T111" fmla="*/ 46 h 76"/>
                <a:gd name="T112" fmla="*/ 28 w 46"/>
                <a:gd name="T113" fmla="*/ 44 h 76"/>
                <a:gd name="T114" fmla="*/ 28 w 46"/>
                <a:gd name="T115" fmla="*/ 44 h 76"/>
                <a:gd name="T116" fmla="*/ 34 w 46"/>
                <a:gd name="T117" fmla="*/ 40 h 76"/>
                <a:gd name="T118" fmla="*/ 34 w 46"/>
                <a:gd name="T119"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76">
                  <a:moveTo>
                    <a:pt x="34" y="76"/>
                  </a:moveTo>
                  <a:lnTo>
                    <a:pt x="34" y="50"/>
                  </a:lnTo>
                  <a:lnTo>
                    <a:pt x="34" y="50"/>
                  </a:lnTo>
                  <a:lnTo>
                    <a:pt x="28" y="54"/>
                  </a:lnTo>
                  <a:lnTo>
                    <a:pt x="28" y="54"/>
                  </a:lnTo>
                  <a:lnTo>
                    <a:pt x="20" y="56"/>
                  </a:lnTo>
                  <a:lnTo>
                    <a:pt x="20" y="56"/>
                  </a:lnTo>
                  <a:lnTo>
                    <a:pt x="12" y="54"/>
                  </a:lnTo>
                  <a:lnTo>
                    <a:pt x="12" y="54"/>
                  </a:lnTo>
                  <a:lnTo>
                    <a:pt x="6" y="50"/>
                  </a:lnTo>
                  <a:lnTo>
                    <a:pt x="6" y="50"/>
                  </a:lnTo>
                  <a:lnTo>
                    <a:pt x="0" y="40"/>
                  </a:lnTo>
                  <a:lnTo>
                    <a:pt x="0" y="40"/>
                  </a:lnTo>
                  <a:lnTo>
                    <a:pt x="0" y="26"/>
                  </a:lnTo>
                  <a:lnTo>
                    <a:pt x="0" y="26"/>
                  </a:lnTo>
                  <a:lnTo>
                    <a:pt x="0" y="14"/>
                  </a:lnTo>
                  <a:lnTo>
                    <a:pt x="0" y="14"/>
                  </a:lnTo>
                  <a:lnTo>
                    <a:pt x="6" y="6"/>
                  </a:lnTo>
                  <a:lnTo>
                    <a:pt x="6" y="6"/>
                  </a:lnTo>
                  <a:lnTo>
                    <a:pt x="12" y="0"/>
                  </a:lnTo>
                  <a:lnTo>
                    <a:pt x="12" y="0"/>
                  </a:lnTo>
                  <a:lnTo>
                    <a:pt x="20" y="0"/>
                  </a:lnTo>
                  <a:lnTo>
                    <a:pt x="20" y="0"/>
                  </a:lnTo>
                  <a:lnTo>
                    <a:pt x="24" y="0"/>
                  </a:lnTo>
                  <a:lnTo>
                    <a:pt x="24" y="0"/>
                  </a:lnTo>
                  <a:lnTo>
                    <a:pt x="28" y="2"/>
                  </a:lnTo>
                  <a:lnTo>
                    <a:pt x="28" y="2"/>
                  </a:lnTo>
                  <a:lnTo>
                    <a:pt x="32" y="4"/>
                  </a:lnTo>
                  <a:lnTo>
                    <a:pt x="32" y="4"/>
                  </a:lnTo>
                  <a:lnTo>
                    <a:pt x="34" y="6"/>
                  </a:lnTo>
                  <a:lnTo>
                    <a:pt x="34" y="0"/>
                  </a:lnTo>
                  <a:lnTo>
                    <a:pt x="46" y="0"/>
                  </a:lnTo>
                  <a:lnTo>
                    <a:pt x="46" y="70"/>
                  </a:lnTo>
                  <a:lnTo>
                    <a:pt x="34" y="76"/>
                  </a:lnTo>
                  <a:close/>
                  <a:moveTo>
                    <a:pt x="34" y="16"/>
                  </a:moveTo>
                  <a:lnTo>
                    <a:pt x="34" y="16"/>
                  </a:lnTo>
                  <a:lnTo>
                    <a:pt x="32" y="14"/>
                  </a:lnTo>
                  <a:lnTo>
                    <a:pt x="32" y="14"/>
                  </a:lnTo>
                  <a:lnTo>
                    <a:pt x="30" y="12"/>
                  </a:lnTo>
                  <a:lnTo>
                    <a:pt x="30" y="12"/>
                  </a:lnTo>
                  <a:lnTo>
                    <a:pt x="26" y="10"/>
                  </a:lnTo>
                  <a:lnTo>
                    <a:pt x="26" y="10"/>
                  </a:lnTo>
                  <a:lnTo>
                    <a:pt x="22" y="10"/>
                  </a:lnTo>
                  <a:lnTo>
                    <a:pt x="22" y="10"/>
                  </a:lnTo>
                  <a:lnTo>
                    <a:pt x="16" y="10"/>
                  </a:lnTo>
                  <a:lnTo>
                    <a:pt x="12" y="14"/>
                  </a:lnTo>
                  <a:lnTo>
                    <a:pt x="12" y="14"/>
                  </a:lnTo>
                  <a:lnTo>
                    <a:pt x="10" y="20"/>
                  </a:lnTo>
                  <a:lnTo>
                    <a:pt x="10" y="26"/>
                  </a:lnTo>
                  <a:lnTo>
                    <a:pt x="10" y="26"/>
                  </a:lnTo>
                  <a:lnTo>
                    <a:pt x="10" y="36"/>
                  </a:lnTo>
                  <a:lnTo>
                    <a:pt x="12" y="42"/>
                  </a:lnTo>
                  <a:lnTo>
                    <a:pt x="12" y="42"/>
                  </a:lnTo>
                  <a:lnTo>
                    <a:pt x="16" y="46"/>
                  </a:lnTo>
                  <a:lnTo>
                    <a:pt x="22" y="46"/>
                  </a:lnTo>
                  <a:lnTo>
                    <a:pt x="22" y="46"/>
                  </a:lnTo>
                  <a:lnTo>
                    <a:pt x="28" y="44"/>
                  </a:lnTo>
                  <a:lnTo>
                    <a:pt x="28" y="44"/>
                  </a:lnTo>
                  <a:lnTo>
                    <a:pt x="34" y="40"/>
                  </a:lnTo>
                  <a:lnTo>
                    <a:pt x="34" y="1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49" name="Freeform 30"/>
            <p:cNvSpPr>
              <a:spLocks/>
            </p:cNvSpPr>
            <p:nvPr userDrawn="1"/>
          </p:nvSpPr>
          <p:spPr bwMode="auto">
            <a:xfrm>
              <a:off x="1876425" y="8694738"/>
              <a:ext cx="69850" cy="88900"/>
            </a:xfrm>
            <a:custGeom>
              <a:avLst/>
              <a:gdLst>
                <a:gd name="T0" fmla="*/ 34 w 44"/>
                <a:gd name="T1" fmla="*/ 56 h 56"/>
                <a:gd name="T2" fmla="*/ 34 w 44"/>
                <a:gd name="T3" fmla="*/ 50 h 56"/>
                <a:gd name="T4" fmla="*/ 34 w 44"/>
                <a:gd name="T5" fmla="*/ 50 h 56"/>
                <a:gd name="T6" fmla="*/ 28 w 44"/>
                <a:gd name="T7" fmla="*/ 54 h 56"/>
                <a:gd name="T8" fmla="*/ 28 w 44"/>
                <a:gd name="T9" fmla="*/ 54 h 56"/>
                <a:gd name="T10" fmla="*/ 20 w 44"/>
                <a:gd name="T11" fmla="*/ 56 h 56"/>
                <a:gd name="T12" fmla="*/ 20 w 44"/>
                <a:gd name="T13" fmla="*/ 56 h 56"/>
                <a:gd name="T14" fmla="*/ 12 w 44"/>
                <a:gd name="T15" fmla="*/ 54 h 56"/>
                <a:gd name="T16" fmla="*/ 6 w 44"/>
                <a:gd name="T17" fmla="*/ 50 h 56"/>
                <a:gd name="T18" fmla="*/ 6 w 44"/>
                <a:gd name="T19" fmla="*/ 50 h 56"/>
                <a:gd name="T20" fmla="*/ 2 w 44"/>
                <a:gd name="T21" fmla="*/ 42 h 56"/>
                <a:gd name="T22" fmla="*/ 0 w 44"/>
                <a:gd name="T23" fmla="*/ 32 h 56"/>
                <a:gd name="T24" fmla="*/ 0 w 44"/>
                <a:gd name="T25" fmla="*/ 0 h 56"/>
                <a:gd name="T26" fmla="*/ 12 w 44"/>
                <a:gd name="T27" fmla="*/ 0 h 56"/>
                <a:gd name="T28" fmla="*/ 12 w 44"/>
                <a:gd name="T29" fmla="*/ 32 h 56"/>
                <a:gd name="T30" fmla="*/ 12 w 44"/>
                <a:gd name="T31" fmla="*/ 32 h 56"/>
                <a:gd name="T32" fmla="*/ 12 w 44"/>
                <a:gd name="T33" fmla="*/ 38 h 56"/>
                <a:gd name="T34" fmla="*/ 14 w 44"/>
                <a:gd name="T35" fmla="*/ 42 h 56"/>
                <a:gd name="T36" fmla="*/ 14 w 44"/>
                <a:gd name="T37" fmla="*/ 42 h 56"/>
                <a:gd name="T38" fmla="*/ 18 w 44"/>
                <a:gd name="T39" fmla="*/ 46 h 56"/>
                <a:gd name="T40" fmla="*/ 22 w 44"/>
                <a:gd name="T41" fmla="*/ 46 h 56"/>
                <a:gd name="T42" fmla="*/ 22 w 44"/>
                <a:gd name="T43" fmla="*/ 46 h 56"/>
                <a:gd name="T44" fmla="*/ 28 w 44"/>
                <a:gd name="T45" fmla="*/ 46 h 56"/>
                <a:gd name="T46" fmla="*/ 30 w 44"/>
                <a:gd name="T47" fmla="*/ 42 h 56"/>
                <a:gd name="T48" fmla="*/ 30 w 44"/>
                <a:gd name="T49" fmla="*/ 42 h 56"/>
                <a:gd name="T50" fmla="*/ 34 w 44"/>
                <a:gd name="T51" fmla="*/ 38 h 56"/>
                <a:gd name="T52" fmla="*/ 34 w 44"/>
                <a:gd name="T53" fmla="*/ 32 h 56"/>
                <a:gd name="T54" fmla="*/ 34 w 44"/>
                <a:gd name="T55" fmla="*/ 0 h 56"/>
                <a:gd name="T56" fmla="*/ 44 w 44"/>
                <a:gd name="T57" fmla="*/ 0 h 56"/>
                <a:gd name="T58" fmla="*/ 44 w 44"/>
                <a:gd name="T59" fmla="*/ 56 h 56"/>
                <a:gd name="T60" fmla="*/ 34 w 44"/>
                <a:gd name="T6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6">
                  <a:moveTo>
                    <a:pt x="34" y="56"/>
                  </a:moveTo>
                  <a:lnTo>
                    <a:pt x="34" y="50"/>
                  </a:lnTo>
                  <a:lnTo>
                    <a:pt x="34" y="50"/>
                  </a:lnTo>
                  <a:lnTo>
                    <a:pt x="28" y="54"/>
                  </a:lnTo>
                  <a:lnTo>
                    <a:pt x="28" y="54"/>
                  </a:lnTo>
                  <a:lnTo>
                    <a:pt x="20" y="56"/>
                  </a:lnTo>
                  <a:lnTo>
                    <a:pt x="20" y="56"/>
                  </a:lnTo>
                  <a:lnTo>
                    <a:pt x="12" y="54"/>
                  </a:lnTo>
                  <a:lnTo>
                    <a:pt x="6" y="50"/>
                  </a:lnTo>
                  <a:lnTo>
                    <a:pt x="6" y="50"/>
                  </a:lnTo>
                  <a:lnTo>
                    <a:pt x="2" y="42"/>
                  </a:lnTo>
                  <a:lnTo>
                    <a:pt x="0" y="32"/>
                  </a:lnTo>
                  <a:lnTo>
                    <a:pt x="0" y="0"/>
                  </a:lnTo>
                  <a:lnTo>
                    <a:pt x="12" y="0"/>
                  </a:lnTo>
                  <a:lnTo>
                    <a:pt x="12" y="32"/>
                  </a:lnTo>
                  <a:lnTo>
                    <a:pt x="12" y="32"/>
                  </a:lnTo>
                  <a:lnTo>
                    <a:pt x="12" y="38"/>
                  </a:lnTo>
                  <a:lnTo>
                    <a:pt x="14" y="42"/>
                  </a:lnTo>
                  <a:lnTo>
                    <a:pt x="14" y="42"/>
                  </a:lnTo>
                  <a:lnTo>
                    <a:pt x="18" y="46"/>
                  </a:lnTo>
                  <a:lnTo>
                    <a:pt x="22" y="46"/>
                  </a:lnTo>
                  <a:lnTo>
                    <a:pt x="22" y="46"/>
                  </a:lnTo>
                  <a:lnTo>
                    <a:pt x="28" y="46"/>
                  </a:lnTo>
                  <a:lnTo>
                    <a:pt x="30" y="42"/>
                  </a:lnTo>
                  <a:lnTo>
                    <a:pt x="30" y="42"/>
                  </a:lnTo>
                  <a:lnTo>
                    <a:pt x="34" y="38"/>
                  </a:lnTo>
                  <a:lnTo>
                    <a:pt x="34" y="32"/>
                  </a:lnTo>
                  <a:lnTo>
                    <a:pt x="34" y="0"/>
                  </a:lnTo>
                  <a:lnTo>
                    <a:pt x="44" y="0"/>
                  </a:lnTo>
                  <a:lnTo>
                    <a:pt x="44" y="56"/>
                  </a:lnTo>
                  <a:lnTo>
                    <a:pt x="3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1" name="Freeform 31"/>
            <p:cNvSpPr>
              <a:spLocks noEditPoints="1"/>
            </p:cNvSpPr>
            <p:nvPr userDrawn="1"/>
          </p:nvSpPr>
          <p:spPr bwMode="auto">
            <a:xfrm>
              <a:off x="1965325" y="8694738"/>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50"/>
                  </a:lnTo>
                  <a:lnTo>
                    <a:pt x="6"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2" name="Freeform 32"/>
            <p:cNvSpPr>
              <a:spLocks/>
            </p:cNvSpPr>
            <p:nvPr userDrawn="1"/>
          </p:nvSpPr>
          <p:spPr bwMode="auto">
            <a:xfrm>
              <a:off x="2051050" y="8694738"/>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4 w 42"/>
                <a:gd name="T17" fmla="*/ 22 h 56"/>
                <a:gd name="T18" fmla="*/ 32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6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4" y="22"/>
                  </a:lnTo>
                  <a:lnTo>
                    <a:pt x="24" y="22"/>
                  </a:lnTo>
                  <a:lnTo>
                    <a:pt x="32" y="26"/>
                  </a:lnTo>
                  <a:lnTo>
                    <a:pt x="32"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6"/>
                  </a:lnTo>
                  <a:lnTo>
                    <a:pt x="28" y="46"/>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4"/>
                  </a:lnTo>
                  <a:lnTo>
                    <a:pt x="8" y="4"/>
                  </a:lnTo>
                  <a:lnTo>
                    <a:pt x="14" y="0"/>
                  </a:lnTo>
                  <a:lnTo>
                    <a:pt x="14"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3" name="Freeform 33"/>
            <p:cNvSpPr>
              <a:spLocks/>
            </p:cNvSpPr>
            <p:nvPr userDrawn="1"/>
          </p:nvSpPr>
          <p:spPr bwMode="auto">
            <a:xfrm>
              <a:off x="2127250" y="866298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68 h 76"/>
                <a:gd name="T22" fmla="*/ 8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68"/>
                  </a:lnTo>
                  <a:lnTo>
                    <a:pt x="8"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6"/>
                  </a:lnTo>
                  <a:lnTo>
                    <a:pt x="24" y="66"/>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4" name="Freeform 34"/>
            <p:cNvSpPr>
              <a:spLocks noEditPoints="1"/>
            </p:cNvSpPr>
            <p:nvPr userDrawn="1"/>
          </p:nvSpPr>
          <p:spPr bwMode="auto">
            <a:xfrm>
              <a:off x="2197100" y="8662988"/>
              <a:ext cx="22225" cy="120650"/>
            </a:xfrm>
            <a:custGeom>
              <a:avLst/>
              <a:gdLst>
                <a:gd name="T0" fmla="*/ 14 w 14"/>
                <a:gd name="T1" fmla="*/ 6 h 76"/>
                <a:gd name="T2" fmla="*/ 14 w 14"/>
                <a:gd name="T3" fmla="*/ 6 h 76"/>
                <a:gd name="T4" fmla="*/ 12 w 14"/>
                <a:gd name="T5" fmla="*/ 10 h 76"/>
                <a:gd name="T6" fmla="*/ 12 w 14"/>
                <a:gd name="T7" fmla="*/ 10 h 76"/>
                <a:gd name="T8" fmla="*/ 12 w 14"/>
                <a:gd name="T9" fmla="*/ 12 h 76"/>
                <a:gd name="T10" fmla="*/ 12 w 14"/>
                <a:gd name="T11" fmla="*/ 12 h 76"/>
                <a:gd name="T12" fmla="*/ 8 w 14"/>
                <a:gd name="T13" fmla="*/ 12 h 76"/>
                <a:gd name="T14" fmla="*/ 8 w 14"/>
                <a:gd name="T15" fmla="*/ 12 h 76"/>
                <a:gd name="T16" fmla="*/ 6 w 14"/>
                <a:gd name="T17" fmla="*/ 14 h 76"/>
                <a:gd name="T18" fmla="*/ 6 w 14"/>
                <a:gd name="T19" fmla="*/ 14 h 76"/>
                <a:gd name="T20" fmla="*/ 4 w 14"/>
                <a:gd name="T21" fmla="*/ 12 h 76"/>
                <a:gd name="T22" fmla="*/ 4 w 14"/>
                <a:gd name="T23" fmla="*/ 12 h 76"/>
                <a:gd name="T24" fmla="*/ 2 w 14"/>
                <a:gd name="T25" fmla="*/ 12 h 76"/>
                <a:gd name="T26" fmla="*/ 2 w 14"/>
                <a:gd name="T27" fmla="*/ 12 h 76"/>
                <a:gd name="T28" fmla="*/ 0 w 14"/>
                <a:gd name="T29" fmla="*/ 10 h 76"/>
                <a:gd name="T30" fmla="*/ 0 w 14"/>
                <a:gd name="T31" fmla="*/ 10 h 76"/>
                <a:gd name="T32" fmla="*/ 0 w 14"/>
                <a:gd name="T33" fmla="*/ 6 h 76"/>
                <a:gd name="T34" fmla="*/ 0 w 14"/>
                <a:gd name="T35" fmla="*/ 6 h 76"/>
                <a:gd name="T36" fmla="*/ 0 w 14"/>
                <a:gd name="T37" fmla="*/ 4 h 76"/>
                <a:gd name="T38" fmla="*/ 0 w 14"/>
                <a:gd name="T39" fmla="*/ 4 h 76"/>
                <a:gd name="T40" fmla="*/ 2 w 14"/>
                <a:gd name="T41" fmla="*/ 2 h 76"/>
                <a:gd name="T42" fmla="*/ 2 w 14"/>
                <a:gd name="T43" fmla="*/ 2 h 76"/>
                <a:gd name="T44" fmla="*/ 4 w 14"/>
                <a:gd name="T45" fmla="*/ 0 h 76"/>
                <a:gd name="T46" fmla="*/ 4 w 14"/>
                <a:gd name="T47" fmla="*/ 0 h 76"/>
                <a:gd name="T48" fmla="*/ 6 w 14"/>
                <a:gd name="T49" fmla="*/ 0 h 76"/>
                <a:gd name="T50" fmla="*/ 6 w 14"/>
                <a:gd name="T51" fmla="*/ 0 h 76"/>
                <a:gd name="T52" fmla="*/ 8 w 14"/>
                <a:gd name="T53" fmla="*/ 0 h 76"/>
                <a:gd name="T54" fmla="*/ 8 w 14"/>
                <a:gd name="T55" fmla="*/ 0 h 76"/>
                <a:gd name="T56" fmla="*/ 12 w 14"/>
                <a:gd name="T57" fmla="*/ 2 h 76"/>
                <a:gd name="T58" fmla="*/ 12 w 14"/>
                <a:gd name="T59" fmla="*/ 2 h 76"/>
                <a:gd name="T60" fmla="*/ 12 w 14"/>
                <a:gd name="T61" fmla="*/ 4 h 76"/>
                <a:gd name="T62" fmla="*/ 12 w 14"/>
                <a:gd name="T63" fmla="*/ 4 h 76"/>
                <a:gd name="T64" fmla="*/ 14 w 14"/>
                <a:gd name="T65" fmla="*/ 6 h 76"/>
                <a:gd name="T66" fmla="*/ 14 w 14"/>
                <a:gd name="T67" fmla="*/ 6 h 76"/>
                <a:gd name="T68" fmla="*/ 0 w 14"/>
                <a:gd name="T69" fmla="*/ 76 h 76"/>
                <a:gd name="T70" fmla="*/ 0 w 14"/>
                <a:gd name="T71" fmla="*/ 20 h 76"/>
                <a:gd name="T72" fmla="*/ 12 w 14"/>
                <a:gd name="T73" fmla="*/ 20 h 76"/>
                <a:gd name="T74" fmla="*/ 12 w 14"/>
                <a:gd name="T75" fmla="*/ 76 h 76"/>
                <a:gd name="T76" fmla="*/ 0 w 1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76">
                  <a:moveTo>
                    <a:pt x="14" y="6"/>
                  </a:moveTo>
                  <a:lnTo>
                    <a:pt x="14" y="6"/>
                  </a:lnTo>
                  <a:lnTo>
                    <a:pt x="12" y="10"/>
                  </a:lnTo>
                  <a:lnTo>
                    <a:pt x="12" y="10"/>
                  </a:lnTo>
                  <a:lnTo>
                    <a:pt x="12" y="12"/>
                  </a:lnTo>
                  <a:lnTo>
                    <a:pt x="12" y="12"/>
                  </a:lnTo>
                  <a:lnTo>
                    <a:pt x="8" y="12"/>
                  </a:lnTo>
                  <a:lnTo>
                    <a:pt x="8" y="12"/>
                  </a:lnTo>
                  <a:lnTo>
                    <a:pt x="6" y="14"/>
                  </a:lnTo>
                  <a:lnTo>
                    <a:pt x="6" y="14"/>
                  </a:lnTo>
                  <a:lnTo>
                    <a:pt x="4" y="12"/>
                  </a:lnTo>
                  <a:lnTo>
                    <a:pt x="4" y="12"/>
                  </a:lnTo>
                  <a:lnTo>
                    <a:pt x="2" y="12"/>
                  </a:lnTo>
                  <a:lnTo>
                    <a:pt x="2" y="12"/>
                  </a:lnTo>
                  <a:lnTo>
                    <a:pt x="0" y="10"/>
                  </a:lnTo>
                  <a:lnTo>
                    <a:pt x="0" y="10"/>
                  </a:lnTo>
                  <a:lnTo>
                    <a:pt x="0" y="6"/>
                  </a:lnTo>
                  <a:lnTo>
                    <a:pt x="0" y="6"/>
                  </a:lnTo>
                  <a:lnTo>
                    <a:pt x="0" y="4"/>
                  </a:lnTo>
                  <a:lnTo>
                    <a:pt x="0" y="4"/>
                  </a:lnTo>
                  <a:lnTo>
                    <a:pt x="2" y="2"/>
                  </a:lnTo>
                  <a:lnTo>
                    <a:pt x="2" y="2"/>
                  </a:lnTo>
                  <a:lnTo>
                    <a:pt x="4" y="0"/>
                  </a:lnTo>
                  <a:lnTo>
                    <a:pt x="4" y="0"/>
                  </a:lnTo>
                  <a:lnTo>
                    <a:pt x="6" y="0"/>
                  </a:lnTo>
                  <a:lnTo>
                    <a:pt x="6" y="0"/>
                  </a:lnTo>
                  <a:lnTo>
                    <a:pt x="8" y="0"/>
                  </a:lnTo>
                  <a:lnTo>
                    <a:pt x="8" y="0"/>
                  </a:lnTo>
                  <a:lnTo>
                    <a:pt x="12" y="2"/>
                  </a:lnTo>
                  <a:lnTo>
                    <a:pt x="12" y="2"/>
                  </a:lnTo>
                  <a:lnTo>
                    <a:pt x="12" y="4"/>
                  </a:lnTo>
                  <a:lnTo>
                    <a:pt x="12" y="4"/>
                  </a:lnTo>
                  <a:lnTo>
                    <a:pt x="14" y="6"/>
                  </a:lnTo>
                  <a:lnTo>
                    <a:pt x="14" y="6"/>
                  </a:lnTo>
                  <a:close/>
                  <a:moveTo>
                    <a:pt x="0" y="76"/>
                  </a:moveTo>
                  <a:lnTo>
                    <a:pt x="0" y="20"/>
                  </a:lnTo>
                  <a:lnTo>
                    <a:pt x="12" y="20"/>
                  </a:lnTo>
                  <a:lnTo>
                    <a:pt x="12" y="76"/>
                  </a:lnTo>
                  <a:lnTo>
                    <a:pt x="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5" name="Freeform 35"/>
            <p:cNvSpPr>
              <a:spLocks noEditPoints="1"/>
            </p:cNvSpPr>
            <p:nvPr userDrawn="1"/>
          </p:nvSpPr>
          <p:spPr bwMode="auto">
            <a:xfrm>
              <a:off x="2235200" y="8694738"/>
              <a:ext cx="76200" cy="88900"/>
            </a:xfrm>
            <a:custGeom>
              <a:avLst/>
              <a:gdLst>
                <a:gd name="T0" fmla="*/ 48 w 48"/>
                <a:gd name="T1" fmla="*/ 28 h 56"/>
                <a:gd name="T2" fmla="*/ 46 w 48"/>
                <a:gd name="T3" fmla="*/ 40 h 56"/>
                <a:gd name="T4" fmla="*/ 42 w 48"/>
                <a:gd name="T5" fmla="*/ 48 h 56"/>
                <a:gd name="T6" fmla="*/ 34 w 48"/>
                <a:gd name="T7" fmla="*/ 54 h 56"/>
                <a:gd name="T8" fmla="*/ 24 w 48"/>
                <a:gd name="T9" fmla="*/ 56 h 56"/>
                <a:gd name="T10" fmla="*/ 14 w 48"/>
                <a:gd name="T11" fmla="*/ 54 h 56"/>
                <a:gd name="T12" fmla="*/ 6 w 48"/>
                <a:gd name="T13" fmla="*/ 48 h 56"/>
                <a:gd name="T14" fmla="*/ 2 w 48"/>
                <a:gd name="T15" fmla="*/ 40 h 56"/>
                <a:gd name="T16" fmla="*/ 0 w 48"/>
                <a:gd name="T17" fmla="*/ 28 h 56"/>
                <a:gd name="T18" fmla="*/ 2 w 48"/>
                <a:gd name="T19" fmla="*/ 16 h 56"/>
                <a:gd name="T20" fmla="*/ 6 w 48"/>
                <a:gd name="T21" fmla="*/ 6 h 56"/>
                <a:gd name="T22" fmla="*/ 14 w 48"/>
                <a:gd name="T23" fmla="*/ 2 h 56"/>
                <a:gd name="T24" fmla="*/ 24 w 48"/>
                <a:gd name="T25" fmla="*/ 0 h 56"/>
                <a:gd name="T26" fmla="*/ 34 w 48"/>
                <a:gd name="T27" fmla="*/ 2 h 56"/>
                <a:gd name="T28" fmla="*/ 42 w 48"/>
                <a:gd name="T29" fmla="*/ 8 h 56"/>
                <a:gd name="T30" fmla="*/ 46 w 48"/>
                <a:gd name="T31" fmla="*/ 16 h 56"/>
                <a:gd name="T32" fmla="*/ 48 w 48"/>
                <a:gd name="T33" fmla="*/ 28 h 56"/>
                <a:gd name="T34" fmla="*/ 38 w 48"/>
                <a:gd name="T35" fmla="*/ 28 h 56"/>
                <a:gd name="T36" fmla="*/ 36 w 48"/>
                <a:gd name="T37" fmla="*/ 20 h 56"/>
                <a:gd name="T38" fmla="*/ 34 w 48"/>
                <a:gd name="T39" fmla="*/ 14 h 56"/>
                <a:gd name="T40" fmla="*/ 30 w 48"/>
                <a:gd name="T41" fmla="*/ 10 h 56"/>
                <a:gd name="T42" fmla="*/ 24 w 48"/>
                <a:gd name="T43" fmla="*/ 10 h 56"/>
                <a:gd name="T44" fmla="*/ 18 w 48"/>
                <a:gd name="T45" fmla="*/ 10 h 56"/>
                <a:gd name="T46" fmla="*/ 14 w 48"/>
                <a:gd name="T47" fmla="*/ 14 h 56"/>
                <a:gd name="T48" fmla="*/ 10 w 48"/>
                <a:gd name="T49" fmla="*/ 20 h 56"/>
                <a:gd name="T50" fmla="*/ 10 w 48"/>
                <a:gd name="T51" fmla="*/ 28 h 56"/>
                <a:gd name="T52" fmla="*/ 12 w 48"/>
                <a:gd name="T53" fmla="*/ 36 h 56"/>
                <a:gd name="T54" fmla="*/ 14 w 48"/>
                <a:gd name="T55" fmla="*/ 42 h 56"/>
                <a:gd name="T56" fmla="*/ 18 w 48"/>
                <a:gd name="T57" fmla="*/ 46 h 56"/>
                <a:gd name="T58" fmla="*/ 24 w 48"/>
                <a:gd name="T59" fmla="*/ 46 h 56"/>
                <a:gd name="T60" fmla="*/ 30 w 48"/>
                <a:gd name="T61" fmla="*/ 44 h 56"/>
                <a:gd name="T62" fmla="*/ 34 w 48"/>
                <a:gd name="T63" fmla="*/ 40 h 56"/>
                <a:gd name="T64" fmla="*/ 36 w 48"/>
                <a:gd name="T65" fmla="*/ 36 h 56"/>
                <a:gd name="T66" fmla="*/ 38 w 48"/>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6">
                  <a:moveTo>
                    <a:pt x="48" y="28"/>
                  </a:moveTo>
                  <a:lnTo>
                    <a:pt x="48" y="28"/>
                  </a:lnTo>
                  <a:lnTo>
                    <a:pt x="46" y="40"/>
                  </a:lnTo>
                  <a:lnTo>
                    <a:pt x="46" y="40"/>
                  </a:lnTo>
                  <a:lnTo>
                    <a:pt x="42" y="48"/>
                  </a:lnTo>
                  <a:lnTo>
                    <a:pt x="42" y="48"/>
                  </a:lnTo>
                  <a:lnTo>
                    <a:pt x="34" y="54"/>
                  </a:lnTo>
                  <a:lnTo>
                    <a:pt x="34" y="54"/>
                  </a:lnTo>
                  <a:lnTo>
                    <a:pt x="24" y="56"/>
                  </a:lnTo>
                  <a:lnTo>
                    <a:pt x="24" y="56"/>
                  </a:lnTo>
                  <a:lnTo>
                    <a:pt x="14" y="54"/>
                  </a:lnTo>
                  <a:lnTo>
                    <a:pt x="14" y="54"/>
                  </a:lnTo>
                  <a:lnTo>
                    <a:pt x="6" y="48"/>
                  </a:lnTo>
                  <a:lnTo>
                    <a:pt x="6" y="48"/>
                  </a:lnTo>
                  <a:lnTo>
                    <a:pt x="2" y="40"/>
                  </a:lnTo>
                  <a:lnTo>
                    <a:pt x="2" y="40"/>
                  </a:lnTo>
                  <a:lnTo>
                    <a:pt x="0" y="28"/>
                  </a:lnTo>
                  <a:lnTo>
                    <a:pt x="0" y="28"/>
                  </a:lnTo>
                  <a:lnTo>
                    <a:pt x="2" y="16"/>
                  </a:lnTo>
                  <a:lnTo>
                    <a:pt x="2" y="16"/>
                  </a:lnTo>
                  <a:lnTo>
                    <a:pt x="6" y="6"/>
                  </a:lnTo>
                  <a:lnTo>
                    <a:pt x="6" y="6"/>
                  </a:lnTo>
                  <a:lnTo>
                    <a:pt x="14" y="2"/>
                  </a:lnTo>
                  <a:lnTo>
                    <a:pt x="14" y="2"/>
                  </a:lnTo>
                  <a:lnTo>
                    <a:pt x="24" y="0"/>
                  </a:lnTo>
                  <a:lnTo>
                    <a:pt x="24" y="0"/>
                  </a:lnTo>
                  <a:lnTo>
                    <a:pt x="34" y="2"/>
                  </a:lnTo>
                  <a:lnTo>
                    <a:pt x="34" y="2"/>
                  </a:lnTo>
                  <a:lnTo>
                    <a:pt x="42" y="8"/>
                  </a:lnTo>
                  <a:lnTo>
                    <a:pt x="42" y="8"/>
                  </a:lnTo>
                  <a:lnTo>
                    <a:pt x="46" y="16"/>
                  </a:lnTo>
                  <a:lnTo>
                    <a:pt x="46" y="16"/>
                  </a:lnTo>
                  <a:lnTo>
                    <a:pt x="48" y="28"/>
                  </a:lnTo>
                  <a:lnTo>
                    <a:pt x="48" y="28"/>
                  </a:lnTo>
                  <a:close/>
                  <a:moveTo>
                    <a:pt x="38" y="28"/>
                  </a:moveTo>
                  <a:lnTo>
                    <a:pt x="38" y="28"/>
                  </a:lnTo>
                  <a:lnTo>
                    <a:pt x="36" y="20"/>
                  </a:lnTo>
                  <a:lnTo>
                    <a:pt x="36" y="20"/>
                  </a:lnTo>
                  <a:lnTo>
                    <a:pt x="34" y="14"/>
                  </a:lnTo>
                  <a:lnTo>
                    <a:pt x="34" y="14"/>
                  </a:lnTo>
                  <a:lnTo>
                    <a:pt x="30" y="10"/>
                  </a:lnTo>
                  <a:lnTo>
                    <a:pt x="30" y="10"/>
                  </a:lnTo>
                  <a:lnTo>
                    <a:pt x="24" y="10"/>
                  </a:lnTo>
                  <a:lnTo>
                    <a:pt x="24" y="10"/>
                  </a:lnTo>
                  <a:lnTo>
                    <a:pt x="18" y="10"/>
                  </a:lnTo>
                  <a:lnTo>
                    <a:pt x="18" y="10"/>
                  </a:lnTo>
                  <a:lnTo>
                    <a:pt x="14" y="14"/>
                  </a:lnTo>
                  <a:lnTo>
                    <a:pt x="14" y="14"/>
                  </a:lnTo>
                  <a:lnTo>
                    <a:pt x="10" y="20"/>
                  </a:lnTo>
                  <a:lnTo>
                    <a:pt x="10" y="20"/>
                  </a:lnTo>
                  <a:lnTo>
                    <a:pt x="10" y="28"/>
                  </a:lnTo>
                  <a:lnTo>
                    <a:pt x="10" y="28"/>
                  </a:lnTo>
                  <a:lnTo>
                    <a:pt x="12" y="36"/>
                  </a:lnTo>
                  <a:lnTo>
                    <a:pt x="12" y="36"/>
                  </a:lnTo>
                  <a:lnTo>
                    <a:pt x="14" y="42"/>
                  </a:lnTo>
                  <a:lnTo>
                    <a:pt x="14" y="42"/>
                  </a:lnTo>
                  <a:lnTo>
                    <a:pt x="18" y="46"/>
                  </a:lnTo>
                  <a:lnTo>
                    <a:pt x="18" y="46"/>
                  </a:lnTo>
                  <a:lnTo>
                    <a:pt x="24" y="46"/>
                  </a:lnTo>
                  <a:lnTo>
                    <a:pt x="24" y="46"/>
                  </a:lnTo>
                  <a:lnTo>
                    <a:pt x="30" y="44"/>
                  </a:lnTo>
                  <a:lnTo>
                    <a:pt x="30" y="44"/>
                  </a:lnTo>
                  <a:lnTo>
                    <a:pt x="34" y="40"/>
                  </a:lnTo>
                  <a:lnTo>
                    <a:pt x="34" y="40"/>
                  </a:lnTo>
                  <a:lnTo>
                    <a:pt x="36" y="36"/>
                  </a:lnTo>
                  <a:lnTo>
                    <a:pt x="36"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6" name="Freeform 36"/>
            <p:cNvSpPr>
              <a:spLocks/>
            </p:cNvSpPr>
            <p:nvPr userDrawn="1"/>
          </p:nvSpPr>
          <p:spPr bwMode="auto">
            <a:xfrm>
              <a:off x="2330450" y="8694738"/>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4 h 56"/>
                <a:gd name="T10" fmla="*/ 30 w 44"/>
                <a:gd name="T11" fmla="*/ 14 h 56"/>
                <a:gd name="T12" fmla="*/ 26 w 44"/>
                <a:gd name="T13" fmla="*/ 10 h 56"/>
                <a:gd name="T14" fmla="*/ 22 w 44"/>
                <a:gd name="T15" fmla="*/ 10 h 56"/>
                <a:gd name="T16" fmla="*/ 22 w 44"/>
                <a:gd name="T17" fmla="*/ 10 h 56"/>
                <a:gd name="T18" fmla="*/ 16 w 44"/>
                <a:gd name="T19" fmla="*/ 10 h 56"/>
                <a:gd name="T20" fmla="*/ 16 w 44"/>
                <a:gd name="T21" fmla="*/ 10 h 56"/>
                <a:gd name="T22" fmla="*/ 12 w 44"/>
                <a:gd name="T23" fmla="*/ 14 h 56"/>
                <a:gd name="T24" fmla="*/ 12 w 44"/>
                <a:gd name="T25" fmla="*/ 14 h 56"/>
                <a:gd name="T26" fmla="*/ 10 w 44"/>
                <a:gd name="T27" fmla="*/ 18 h 56"/>
                <a:gd name="T28" fmla="*/ 10 w 44"/>
                <a:gd name="T29" fmla="*/ 18 h 56"/>
                <a:gd name="T30" fmla="*/ 10 w 44"/>
                <a:gd name="T31" fmla="*/ 24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4 h 56"/>
                <a:gd name="T70" fmla="*/ 42 w 44"/>
                <a:gd name="T71" fmla="*/ 14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4"/>
                  </a:lnTo>
                  <a:lnTo>
                    <a:pt x="30" y="14"/>
                  </a:lnTo>
                  <a:lnTo>
                    <a:pt x="26" y="10"/>
                  </a:lnTo>
                  <a:lnTo>
                    <a:pt x="22" y="10"/>
                  </a:lnTo>
                  <a:lnTo>
                    <a:pt x="22" y="10"/>
                  </a:lnTo>
                  <a:lnTo>
                    <a:pt x="16" y="10"/>
                  </a:lnTo>
                  <a:lnTo>
                    <a:pt x="16" y="10"/>
                  </a:lnTo>
                  <a:lnTo>
                    <a:pt x="12" y="14"/>
                  </a:lnTo>
                  <a:lnTo>
                    <a:pt x="12" y="14"/>
                  </a:lnTo>
                  <a:lnTo>
                    <a:pt x="10" y="18"/>
                  </a:lnTo>
                  <a:lnTo>
                    <a:pt x="10"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4"/>
                  </a:lnTo>
                  <a:lnTo>
                    <a:pt x="42" y="14"/>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7" name="Freeform 37"/>
            <p:cNvSpPr>
              <a:spLocks/>
            </p:cNvSpPr>
            <p:nvPr userDrawn="1"/>
          </p:nvSpPr>
          <p:spPr bwMode="auto">
            <a:xfrm>
              <a:off x="2419350" y="8758238"/>
              <a:ext cx="28575" cy="25400"/>
            </a:xfrm>
            <a:custGeom>
              <a:avLst/>
              <a:gdLst>
                <a:gd name="T0" fmla="*/ 18 w 18"/>
                <a:gd name="T1" fmla="*/ 8 h 16"/>
                <a:gd name="T2" fmla="*/ 18 w 18"/>
                <a:gd name="T3" fmla="*/ 8 h 16"/>
                <a:gd name="T4" fmla="*/ 16 w 18"/>
                <a:gd name="T5" fmla="*/ 12 h 16"/>
                <a:gd name="T6" fmla="*/ 16 w 18"/>
                <a:gd name="T7" fmla="*/ 12 h 16"/>
                <a:gd name="T8" fmla="*/ 14 w 18"/>
                <a:gd name="T9" fmla="*/ 14 h 16"/>
                <a:gd name="T10" fmla="*/ 14 w 18"/>
                <a:gd name="T11" fmla="*/ 14 h 16"/>
                <a:gd name="T12" fmla="*/ 12 w 18"/>
                <a:gd name="T13" fmla="*/ 16 h 16"/>
                <a:gd name="T14" fmla="*/ 12 w 18"/>
                <a:gd name="T15" fmla="*/ 16 h 16"/>
                <a:gd name="T16" fmla="*/ 10 w 18"/>
                <a:gd name="T17" fmla="*/ 16 h 16"/>
                <a:gd name="T18" fmla="*/ 10 w 18"/>
                <a:gd name="T19" fmla="*/ 16 h 16"/>
                <a:gd name="T20" fmla="*/ 6 w 18"/>
                <a:gd name="T21" fmla="*/ 16 h 16"/>
                <a:gd name="T22" fmla="*/ 6 w 18"/>
                <a:gd name="T23" fmla="*/ 16 h 16"/>
                <a:gd name="T24" fmla="*/ 4 w 18"/>
                <a:gd name="T25" fmla="*/ 14 h 16"/>
                <a:gd name="T26" fmla="*/ 4 w 18"/>
                <a:gd name="T27" fmla="*/ 14 h 16"/>
                <a:gd name="T28" fmla="*/ 2 w 18"/>
                <a:gd name="T29" fmla="*/ 12 h 16"/>
                <a:gd name="T30" fmla="*/ 2 w 18"/>
                <a:gd name="T31" fmla="*/ 12 h 16"/>
                <a:gd name="T32" fmla="*/ 0 w 18"/>
                <a:gd name="T33" fmla="*/ 8 h 16"/>
                <a:gd name="T34" fmla="*/ 0 w 18"/>
                <a:gd name="T35" fmla="*/ 8 h 16"/>
                <a:gd name="T36" fmla="*/ 2 w 18"/>
                <a:gd name="T37" fmla="*/ 4 h 16"/>
                <a:gd name="T38" fmla="*/ 2 w 18"/>
                <a:gd name="T39" fmla="*/ 4 h 16"/>
                <a:gd name="T40" fmla="*/ 4 w 18"/>
                <a:gd name="T41" fmla="*/ 2 h 16"/>
                <a:gd name="T42" fmla="*/ 4 w 18"/>
                <a:gd name="T43" fmla="*/ 2 h 16"/>
                <a:gd name="T44" fmla="*/ 6 w 18"/>
                <a:gd name="T45" fmla="*/ 0 h 16"/>
                <a:gd name="T46" fmla="*/ 6 w 18"/>
                <a:gd name="T47" fmla="*/ 0 h 16"/>
                <a:gd name="T48" fmla="*/ 10 w 18"/>
                <a:gd name="T49" fmla="*/ 0 h 16"/>
                <a:gd name="T50" fmla="*/ 10 w 18"/>
                <a:gd name="T51" fmla="*/ 0 h 16"/>
                <a:gd name="T52" fmla="*/ 12 w 18"/>
                <a:gd name="T53" fmla="*/ 0 h 16"/>
                <a:gd name="T54" fmla="*/ 12 w 18"/>
                <a:gd name="T55" fmla="*/ 0 h 16"/>
                <a:gd name="T56" fmla="*/ 14 w 18"/>
                <a:gd name="T57" fmla="*/ 2 h 16"/>
                <a:gd name="T58" fmla="*/ 14 w 18"/>
                <a:gd name="T59" fmla="*/ 2 h 16"/>
                <a:gd name="T60" fmla="*/ 16 w 18"/>
                <a:gd name="T61" fmla="*/ 4 h 16"/>
                <a:gd name="T62" fmla="*/ 16 w 18"/>
                <a:gd name="T63" fmla="*/ 4 h 16"/>
                <a:gd name="T64" fmla="*/ 18 w 18"/>
                <a:gd name="T65" fmla="*/ 8 h 16"/>
                <a:gd name="T66" fmla="*/ 18 w 18"/>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16">
                  <a:moveTo>
                    <a:pt x="18" y="8"/>
                  </a:moveTo>
                  <a:lnTo>
                    <a:pt x="18" y="8"/>
                  </a:lnTo>
                  <a:lnTo>
                    <a:pt x="16" y="12"/>
                  </a:lnTo>
                  <a:lnTo>
                    <a:pt x="16" y="12"/>
                  </a:lnTo>
                  <a:lnTo>
                    <a:pt x="14" y="14"/>
                  </a:lnTo>
                  <a:lnTo>
                    <a:pt x="14" y="14"/>
                  </a:lnTo>
                  <a:lnTo>
                    <a:pt x="12" y="16"/>
                  </a:lnTo>
                  <a:lnTo>
                    <a:pt x="12" y="16"/>
                  </a:lnTo>
                  <a:lnTo>
                    <a:pt x="10" y="16"/>
                  </a:lnTo>
                  <a:lnTo>
                    <a:pt x="10" y="16"/>
                  </a:lnTo>
                  <a:lnTo>
                    <a:pt x="6" y="16"/>
                  </a:lnTo>
                  <a:lnTo>
                    <a:pt x="6" y="16"/>
                  </a:lnTo>
                  <a:lnTo>
                    <a:pt x="4" y="14"/>
                  </a:lnTo>
                  <a:lnTo>
                    <a:pt x="4" y="14"/>
                  </a:lnTo>
                  <a:lnTo>
                    <a:pt x="2" y="12"/>
                  </a:lnTo>
                  <a:lnTo>
                    <a:pt x="2" y="12"/>
                  </a:lnTo>
                  <a:lnTo>
                    <a:pt x="0" y="8"/>
                  </a:lnTo>
                  <a:lnTo>
                    <a:pt x="0" y="8"/>
                  </a:lnTo>
                  <a:lnTo>
                    <a:pt x="2" y="4"/>
                  </a:lnTo>
                  <a:lnTo>
                    <a:pt x="2" y="4"/>
                  </a:lnTo>
                  <a:lnTo>
                    <a:pt x="4" y="2"/>
                  </a:lnTo>
                  <a:lnTo>
                    <a:pt x="4" y="2"/>
                  </a:lnTo>
                  <a:lnTo>
                    <a:pt x="6" y="0"/>
                  </a:lnTo>
                  <a:lnTo>
                    <a:pt x="6" y="0"/>
                  </a:lnTo>
                  <a:lnTo>
                    <a:pt x="10" y="0"/>
                  </a:lnTo>
                  <a:lnTo>
                    <a:pt x="10" y="0"/>
                  </a:lnTo>
                  <a:lnTo>
                    <a:pt x="12" y="0"/>
                  </a:lnTo>
                  <a:lnTo>
                    <a:pt x="12" y="0"/>
                  </a:lnTo>
                  <a:lnTo>
                    <a:pt x="14" y="2"/>
                  </a:lnTo>
                  <a:lnTo>
                    <a:pt x="14" y="2"/>
                  </a:lnTo>
                  <a:lnTo>
                    <a:pt x="16" y="4"/>
                  </a:lnTo>
                  <a:lnTo>
                    <a:pt x="16" y="4"/>
                  </a:lnTo>
                  <a:lnTo>
                    <a:pt x="18" y="8"/>
                  </a:lnTo>
                  <a:lnTo>
                    <a:pt x="18"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59" name="Freeform 38"/>
            <p:cNvSpPr>
              <a:spLocks/>
            </p:cNvSpPr>
            <p:nvPr userDrawn="1"/>
          </p:nvSpPr>
          <p:spPr bwMode="auto">
            <a:xfrm>
              <a:off x="2505075" y="8666163"/>
              <a:ext cx="85725" cy="117475"/>
            </a:xfrm>
            <a:custGeom>
              <a:avLst/>
              <a:gdLst>
                <a:gd name="T0" fmla="*/ 32 w 54"/>
                <a:gd name="T1" fmla="*/ 10 h 74"/>
                <a:gd name="T2" fmla="*/ 32 w 54"/>
                <a:gd name="T3" fmla="*/ 74 h 74"/>
                <a:gd name="T4" fmla="*/ 22 w 54"/>
                <a:gd name="T5" fmla="*/ 74 h 74"/>
                <a:gd name="T6" fmla="*/ 22 w 54"/>
                <a:gd name="T7" fmla="*/ 10 h 74"/>
                <a:gd name="T8" fmla="*/ 0 w 54"/>
                <a:gd name="T9" fmla="*/ 10 h 74"/>
                <a:gd name="T10" fmla="*/ 0 w 54"/>
                <a:gd name="T11" fmla="*/ 0 h 74"/>
                <a:gd name="T12" fmla="*/ 54 w 54"/>
                <a:gd name="T13" fmla="*/ 0 h 74"/>
                <a:gd name="T14" fmla="*/ 54 w 54"/>
                <a:gd name="T15" fmla="*/ 10 h 74"/>
                <a:gd name="T16" fmla="*/ 32 w 54"/>
                <a:gd name="T17"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0"/>
                  </a:moveTo>
                  <a:lnTo>
                    <a:pt x="32" y="74"/>
                  </a:lnTo>
                  <a:lnTo>
                    <a:pt x="22" y="74"/>
                  </a:lnTo>
                  <a:lnTo>
                    <a:pt x="22" y="10"/>
                  </a:lnTo>
                  <a:lnTo>
                    <a:pt x="0" y="10"/>
                  </a:lnTo>
                  <a:lnTo>
                    <a:pt x="0" y="0"/>
                  </a:lnTo>
                  <a:lnTo>
                    <a:pt x="54" y="0"/>
                  </a:lnTo>
                  <a:lnTo>
                    <a:pt x="54" y="10"/>
                  </a:lnTo>
                  <a:lnTo>
                    <a:pt x="32" y="1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0" name="Freeform 39"/>
            <p:cNvSpPr>
              <a:spLocks/>
            </p:cNvSpPr>
            <p:nvPr userDrawn="1"/>
          </p:nvSpPr>
          <p:spPr bwMode="auto">
            <a:xfrm>
              <a:off x="2606675" y="8662988"/>
              <a:ext cx="69850" cy="120650"/>
            </a:xfrm>
            <a:custGeom>
              <a:avLst/>
              <a:gdLst>
                <a:gd name="T0" fmla="*/ 32 w 44"/>
                <a:gd name="T1" fmla="*/ 76 h 76"/>
                <a:gd name="T2" fmla="*/ 32 w 44"/>
                <a:gd name="T3" fmla="*/ 44 h 76"/>
                <a:gd name="T4" fmla="*/ 32 w 44"/>
                <a:gd name="T5" fmla="*/ 44 h 76"/>
                <a:gd name="T6" fmla="*/ 32 w 44"/>
                <a:gd name="T7" fmla="*/ 38 h 76"/>
                <a:gd name="T8" fmla="*/ 30 w 44"/>
                <a:gd name="T9" fmla="*/ 32 h 76"/>
                <a:gd name="T10" fmla="*/ 30 w 44"/>
                <a:gd name="T11" fmla="*/ 32 h 76"/>
                <a:gd name="T12" fmla="*/ 26 w 44"/>
                <a:gd name="T13" fmla="*/ 30 h 76"/>
                <a:gd name="T14" fmla="*/ 22 w 44"/>
                <a:gd name="T15" fmla="*/ 30 h 76"/>
                <a:gd name="T16" fmla="*/ 22 w 44"/>
                <a:gd name="T17" fmla="*/ 30 h 76"/>
                <a:gd name="T18" fmla="*/ 16 w 44"/>
                <a:gd name="T19" fmla="*/ 30 h 76"/>
                <a:gd name="T20" fmla="*/ 16 w 44"/>
                <a:gd name="T21" fmla="*/ 30 h 76"/>
                <a:gd name="T22" fmla="*/ 12 w 44"/>
                <a:gd name="T23" fmla="*/ 32 h 76"/>
                <a:gd name="T24" fmla="*/ 12 w 44"/>
                <a:gd name="T25" fmla="*/ 32 h 76"/>
                <a:gd name="T26" fmla="*/ 10 w 44"/>
                <a:gd name="T27" fmla="*/ 38 h 76"/>
                <a:gd name="T28" fmla="*/ 10 w 44"/>
                <a:gd name="T29" fmla="*/ 38 h 76"/>
                <a:gd name="T30" fmla="*/ 10 w 44"/>
                <a:gd name="T31" fmla="*/ 44 h 76"/>
                <a:gd name="T32" fmla="*/ 10 w 44"/>
                <a:gd name="T33" fmla="*/ 76 h 76"/>
                <a:gd name="T34" fmla="*/ 0 w 44"/>
                <a:gd name="T35" fmla="*/ 76 h 76"/>
                <a:gd name="T36" fmla="*/ 0 w 44"/>
                <a:gd name="T37" fmla="*/ 4 h 76"/>
                <a:gd name="T38" fmla="*/ 10 w 44"/>
                <a:gd name="T39" fmla="*/ 0 h 76"/>
                <a:gd name="T40" fmla="*/ 10 w 44"/>
                <a:gd name="T41" fmla="*/ 26 h 76"/>
                <a:gd name="T42" fmla="*/ 10 w 44"/>
                <a:gd name="T43" fmla="*/ 26 h 76"/>
                <a:gd name="T44" fmla="*/ 12 w 44"/>
                <a:gd name="T45" fmla="*/ 22 h 76"/>
                <a:gd name="T46" fmla="*/ 12 w 44"/>
                <a:gd name="T47" fmla="*/ 22 h 76"/>
                <a:gd name="T48" fmla="*/ 16 w 44"/>
                <a:gd name="T49" fmla="*/ 20 h 76"/>
                <a:gd name="T50" fmla="*/ 16 w 44"/>
                <a:gd name="T51" fmla="*/ 20 h 76"/>
                <a:gd name="T52" fmla="*/ 20 w 44"/>
                <a:gd name="T53" fmla="*/ 20 h 76"/>
                <a:gd name="T54" fmla="*/ 20 w 44"/>
                <a:gd name="T55" fmla="*/ 20 h 76"/>
                <a:gd name="T56" fmla="*/ 24 w 44"/>
                <a:gd name="T57" fmla="*/ 20 h 76"/>
                <a:gd name="T58" fmla="*/ 24 w 44"/>
                <a:gd name="T59" fmla="*/ 20 h 76"/>
                <a:gd name="T60" fmla="*/ 32 w 44"/>
                <a:gd name="T61" fmla="*/ 20 h 76"/>
                <a:gd name="T62" fmla="*/ 32 w 44"/>
                <a:gd name="T63" fmla="*/ 20 h 76"/>
                <a:gd name="T64" fmla="*/ 38 w 44"/>
                <a:gd name="T65" fmla="*/ 26 h 76"/>
                <a:gd name="T66" fmla="*/ 38 w 44"/>
                <a:gd name="T67" fmla="*/ 26 h 76"/>
                <a:gd name="T68" fmla="*/ 42 w 44"/>
                <a:gd name="T69" fmla="*/ 34 h 76"/>
                <a:gd name="T70" fmla="*/ 42 w 44"/>
                <a:gd name="T71" fmla="*/ 34 h 76"/>
                <a:gd name="T72" fmla="*/ 44 w 44"/>
                <a:gd name="T73" fmla="*/ 44 h 76"/>
                <a:gd name="T74" fmla="*/ 44 w 44"/>
                <a:gd name="T75" fmla="*/ 76 h 76"/>
                <a:gd name="T76" fmla="*/ 32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2" y="76"/>
                  </a:moveTo>
                  <a:lnTo>
                    <a:pt x="32" y="44"/>
                  </a:lnTo>
                  <a:lnTo>
                    <a:pt x="32" y="44"/>
                  </a:lnTo>
                  <a:lnTo>
                    <a:pt x="32" y="38"/>
                  </a:lnTo>
                  <a:lnTo>
                    <a:pt x="30" y="32"/>
                  </a:lnTo>
                  <a:lnTo>
                    <a:pt x="30" y="32"/>
                  </a:lnTo>
                  <a:lnTo>
                    <a:pt x="26" y="30"/>
                  </a:lnTo>
                  <a:lnTo>
                    <a:pt x="22" y="30"/>
                  </a:lnTo>
                  <a:lnTo>
                    <a:pt x="22" y="30"/>
                  </a:lnTo>
                  <a:lnTo>
                    <a:pt x="16" y="30"/>
                  </a:lnTo>
                  <a:lnTo>
                    <a:pt x="16" y="30"/>
                  </a:lnTo>
                  <a:lnTo>
                    <a:pt x="12" y="32"/>
                  </a:lnTo>
                  <a:lnTo>
                    <a:pt x="12" y="32"/>
                  </a:lnTo>
                  <a:lnTo>
                    <a:pt x="10" y="38"/>
                  </a:lnTo>
                  <a:lnTo>
                    <a:pt x="10" y="38"/>
                  </a:lnTo>
                  <a:lnTo>
                    <a:pt x="10" y="44"/>
                  </a:lnTo>
                  <a:lnTo>
                    <a:pt x="10" y="76"/>
                  </a:lnTo>
                  <a:lnTo>
                    <a:pt x="0" y="76"/>
                  </a:lnTo>
                  <a:lnTo>
                    <a:pt x="0" y="4"/>
                  </a:lnTo>
                  <a:lnTo>
                    <a:pt x="10" y="0"/>
                  </a:lnTo>
                  <a:lnTo>
                    <a:pt x="10" y="26"/>
                  </a:lnTo>
                  <a:lnTo>
                    <a:pt x="10" y="26"/>
                  </a:lnTo>
                  <a:lnTo>
                    <a:pt x="12" y="22"/>
                  </a:lnTo>
                  <a:lnTo>
                    <a:pt x="12" y="22"/>
                  </a:lnTo>
                  <a:lnTo>
                    <a:pt x="16" y="20"/>
                  </a:lnTo>
                  <a:lnTo>
                    <a:pt x="16" y="20"/>
                  </a:lnTo>
                  <a:lnTo>
                    <a:pt x="20" y="20"/>
                  </a:lnTo>
                  <a:lnTo>
                    <a:pt x="20" y="20"/>
                  </a:lnTo>
                  <a:lnTo>
                    <a:pt x="24" y="20"/>
                  </a:lnTo>
                  <a:lnTo>
                    <a:pt x="24" y="20"/>
                  </a:lnTo>
                  <a:lnTo>
                    <a:pt x="32" y="20"/>
                  </a:lnTo>
                  <a:lnTo>
                    <a:pt x="32" y="20"/>
                  </a:lnTo>
                  <a:lnTo>
                    <a:pt x="38" y="26"/>
                  </a:lnTo>
                  <a:lnTo>
                    <a:pt x="38" y="26"/>
                  </a:lnTo>
                  <a:lnTo>
                    <a:pt x="42" y="34"/>
                  </a:lnTo>
                  <a:lnTo>
                    <a:pt x="42" y="34"/>
                  </a:lnTo>
                  <a:lnTo>
                    <a:pt x="44" y="44"/>
                  </a:lnTo>
                  <a:lnTo>
                    <a:pt x="44" y="76"/>
                  </a:lnTo>
                  <a:lnTo>
                    <a:pt x="32"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1" name="Freeform 40"/>
            <p:cNvSpPr>
              <a:spLocks noEditPoints="1"/>
            </p:cNvSpPr>
            <p:nvPr userDrawn="1"/>
          </p:nvSpPr>
          <p:spPr bwMode="auto">
            <a:xfrm>
              <a:off x="2692400" y="8694738"/>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8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8" y="50"/>
                  </a:lnTo>
                  <a:lnTo>
                    <a:pt x="8"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6" y="18"/>
                  </a:lnTo>
                  <a:lnTo>
                    <a:pt x="36" y="18"/>
                  </a:lnTo>
                  <a:lnTo>
                    <a:pt x="32" y="14"/>
                  </a:lnTo>
                  <a:lnTo>
                    <a:pt x="32" y="14"/>
                  </a:lnTo>
                  <a:lnTo>
                    <a:pt x="28" y="10"/>
                  </a:lnTo>
                  <a:lnTo>
                    <a:pt x="28" y="10"/>
                  </a:lnTo>
                  <a:lnTo>
                    <a:pt x="24" y="10"/>
                  </a:lnTo>
                  <a:lnTo>
                    <a:pt x="24"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2" name="Freeform 41"/>
            <p:cNvSpPr>
              <a:spLocks noEditPoints="1"/>
            </p:cNvSpPr>
            <p:nvPr userDrawn="1"/>
          </p:nvSpPr>
          <p:spPr bwMode="auto">
            <a:xfrm>
              <a:off x="2825750" y="8662988"/>
              <a:ext cx="73025" cy="120650"/>
            </a:xfrm>
            <a:custGeom>
              <a:avLst/>
              <a:gdLst>
                <a:gd name="T0" fmla="*/ 46 w 46"/>
                <a:gd name="T1" fmla="*/ 48 h 76"/>
                <a:gd name="T2" fmla="*/ 44 w 46"/>
                <a:gd name="T3" fmla="*/ 62 h 76"/>
                <a:gd name="T4" fmla="*/ 40 w 46"/>
                <a:gd name="T5" fmla="*/ 70 h 76"/>
                <a:gd name="T6" fmla="*/ 34 w 46"/>
                <a:gd name="T7" fmla="*/ 74 h 76"/>
                <a:gd name="T8" fmla="*/ 24 w 46"/>
                <a:gd name="T9" fmla="*/ 76 h 76"/>
                <a:gd name="T10" fmla="*/ 18 w 46"/>
                <a:gd name="T11" fmla="*/ 74 h 76"/>
                <a:gd name="T12" fmla="*/ 12 w 46"/>
                <a:gd name="T13" fmla="*/ 76 h 76"/>
                <a:gd name="T14" fmla="*/ 0 w 46"/>
                <a:gd name="T15" fmla="*/ 4 h 76"/>
                <a:gd name="T16" fmla="*/ 12 w 46"/>
                <a:gd name="T17" fmla="*/ 26 h 76"/>
                <a:gd name="T18" fmla="*/ 14 w 46"/>
                <a:gd name="T19" fmla="*/ 24 h 76"/>
                <a:gd name="T20" fmla="*/ 18 w 46"/>
                <a:gd name="T21" fmla="*/ 22 h 76"/>
                <a:gd name="T22" fmla="*/ 20 w 46"/>
                <a:gd name="T23" fmla="*/ 20 h 76"/>
                <a:gd name="T24" fmla="*/ 26 w 46"/>
                <a:gd name="T25" fmla="*/ 20 h 76"/>
                <a:gd name="T26" fmla="*/ 34 w 46"/>
                <a:gd name="T27" fmla="*/ 20 h 76"/>
                <a:gd name="T28" fmla="*/ 40 w 46"/>
                <a:gd name="T29" fmla="*/ 26 h 76"/>
                <a:gd name="T30" fmla="*/ 44 w 46"/>
                <a:gd name="T31" fmla="*/ 36 h 76"/>
                <a:gd name="T32" fmla="*/ 46 w 46"/>
                <a:gd name="T33" fmla="*/ 48 h 76"/>
                <a:gd name="T34" fmla="*/ 36 w 46"/>
                <a:gd name="T35" fmla="*/ 50 h 76"/>
                <a:gd name="T36" fmla="*/ 34 w 46"/>
                <a:gd name="T37" fmla="*/ 40 h 76"/>
                <a:gd name="T38" fmla="*/ 32 w 46"/>
                <a:gd name="T39" fmla="*/ 34 h 76"/>
                <a:gd name="T40" fmla="*/ 24 w 46"/>
                <a:gd name="T41" fmla="*/ 30 h 76"/>
                <a:gd name="T42" fmla="*/ 20 w 46"/>
                <a:gd name="T43" fmla="*/ 30 h 76"/>
                <a:gd name="T44" fmla="*/ 16 w 46"/>
                <a:gd name="T45" fmla="*/ 32 h 76"/>
                <a:gd name="T46" fmla="*/ 14 w 46"/>
                <a:gd name="T47" fmla="*/ 34 h 76"/>
                <a:gd name="T48" fmla="*/ 10 w 46"/>
                <a:gd name="T49" fmla="*/ 36 h 76"/>
                <a:gd name="T50" fmla="*/ 10 w 46"/>
                <a:gd name="T51" fmla="*/ 60 h 76"/>
                <a:gd name="T52" fmla="*/ 14 w 46"/>
                <a:gd name="T53" fmla="*/ 62 h 76"/>
                <a:gd name="T54" fmla="*/ 16 w 46"/>
                <a:gd name="T55" fmla="*/ 64 h 76"/>
                <a:gd name="T56" fmla="*/ 20 w 46"/>
                <a:gd name="T57" fmla="*/ 66 h 76"/>
                <a:gd name="T58" fmla="*/ 24 w 46"/>
                <a:gd name="T59" fmla="*/ 66 h 76"/>
                <a:gd name="T60" fmla="*/ 32 w 46"/>
                <a:gd name="T61" fmla="*/ 62 h 76"/>
                <a:gd name="T62" fmla="*/ 34 w 46"/>
                <a:gd name="T63" fmla="*/ 56 h 76"/>
                <a:gd name="T64" fmla="*/ 36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48"/>
                  </a:moveTo>
                  <a:lnTo>
                    <a:pt x="46" y="48"/>
                  </a:lnTo>
                  <a:lnTo>
                    <a:pt x="44" y="62"/>
                  </a:lnTo>
                  <a:lnTo>
                    <a:pt x="44" y="62"/>
                  </a:lnTo>
                  <a:lnTo>
                    <a:pt x="40" y="70"/>
                  </a:lnTo>
                  <a:lnTo>
                    <a:pt x="40" y="70"/>
                  </a:lnTo>
                  <a:lnTo>
                    <a:pt x="34" y="74"/>
                  </a:lnTo>
                  <a:lnTo>
                    <a:pt x="34" y="74"/>
                  </a:lnTo>
                  <a:lnTo>
                    <a:pt x="24" y="76"/>
                  </a:lnTo>
                  <a:lnTo>
                    <a:pt x="24" y="76"/>
                  </a:lnTo>
                  <a:lnTo>
                    <a:pt x="18" y="74"/>
                  </a:lnTo>
                  <a:lnTo>
                    <a:pt x="18" y="74"/>
                  </a:lnTo>
                  <a:lnTo>
                    <a:pt x="12" y="70"/>
                  </a:lnTo>
                  <a:lnTo>
                    <a:pt x="12" y="76"/>
                  </a:lnTo>
                  <a:lnTo>
                    <a:pt x="0" y="76"/>
                  </a:lnTo>
                  <a:lnTo>
                    <a:pt x="0" y="4"/>
                  </a:lnTo>
                  <a:lnTo>
                    <a:pt x="12" y="0"/>
                  </a:lnTo>
                  <a:lnTo>
                    <a:pt x="12" y="26"/>
                  </a:lnTo>
                  <a:lnTo>
                    <a:pt x="12" y="26"/>
                  </a:lnTo>
                  <a:lnTo>
                    <a:pt x="14" y="24"/>
                  </a:lnTo>
                  <a:lnTo>
                    <a:pt x="14" y="24"/>
                  </a:lnTo>
                  <a:lnTo>
                    <a:pt x="18" y="22"/>
                  </a:lnTo>
                  <a:lnTo>
                    <a:pt x="18" y="22"/>
                  </a:lnTo>
                  <a:lnTo>
                    <a:pt x="20" y="20"/>
                  </a:lnTo>
                  <a:lnTo>
                    <a:pt x="20" y="20"/>
                  </a:lnTo>
                  <a:lnTo>
                    <a:pt x="26" y="20"/>
                  </a:lnTo>
                  <a:lnTo>
                    <a:pt x="26" y="20"/>
                  </a:lnTo>
                  <a:lnTo>
                    <a:pt x="34" y="20"/>
                  </a:lnTo>
                  <a:lnTo>
                    <a:pt x="34" y="20"/>
                  </a:lnTo>
                  <a:lnTo>
                    <a:pt x="40" y="26"/>
                  </a:lnTo>
                  <a:lnTo>
                    <a:pt x="40" y="26"/>
                  </a:lnTo>
                  <a:lnTo>
                    <a:pt x="44" y="36"/>
                  </a:lnTo>
                  <a:lnTo>
                    <a:pt x="44" y="36"/>
                  </a:lnTo>
                  <a:lnTo>
                    <a:pt x="46" y="48"/>
                  </a:lnTo>
                  <a:lnTo>
                    <a:pt x="46" y="48"/>
                  </a:lnTo>
                  <a:close/>
                  <a:moveTo>
                    <a:pt x="36" y="50"/>
                  </a:moveTo>
                  <a:lnTo>
                    <a:pt x="36" y="50"/>
                  </a:lnTo>
                  <a:lnTo>
                    <a:pt x="34" y="40"/>
                  </a:lnTo>
                  <a:lnTo>
                    <a:pt x="32" y="34"/>
                  </a:lnTo>
                  <a:lnTo>
                    <a:pt x="32" y="34"/>
                  </a:lnTo>
                  <a:lnTo>
                    <a:pt x="28" y="30"/>
                  </a:lnTo>
                  <a:lnTo>
                    <a:pt x="24" y="30"/>
                  </a:lnTo>
                  <a:lnTo>
                    <a:pt x="24" y="30"/>
                  </a:lnTo>
                  <a:lnTo>
                    <a:pt x="20" y="30"/>
                  </a:lnTo>
                  <a:lnTo>
                    <a:pt x="20" y="30"/>
                  </a:lnTo>
                  <a:lnTo>
                    <a:pt x="16" y="32"/>
                  </a:lnTo>
                  <a:lnTo>
                    <a:pt x="16" y="32"/>
                  </a:lnTo>
                  <a:lnTo>
                    <a:pt x="14" y="34"/>
                  </a:lnTo>
                  <a:lnTo>
                    <a:pt x="14" y="34"/>
                  </a:lnTo>
                  <a:lnTo>
                    <a:pt x="10" y="36"/>
                  </a:lnTo>
                  <a:lnTo>
                    <a:pt x="10" y="60"/>
                  </a:lnTo>
                  <a:lnTo>
                    <a:pt x="10" y="60"/>
                  </a:lnTo>
                  <a:lnTo>
                    <a:pt x="14" y="62"/>
                  </a:lnTo>
                  <a:lnTo>
                    <a:pt x="14" y="62"/>
                  </a:lnTo>
                  <a:lnTo>
                    <a:pt x="16" y="64"/>
                  </a:lnTo>
                  <a:lnTo>
                    <a:pt x="16" y="64"/>
                  </a:lnTo>
                  <a:lnTo>
                    <a:pt x="20" y="66"/>
                  </a:lnTo>
                  <a:lnTo>
                    <a:pt x="20" y="66"/>
                  </a:lnTo>
                  <a:lnTo>
                    <a:pt x="24" y="66"/>
                  </a:lnTo>
                  <a:lnTo>
                    <a:pt x="24" y="66"/>
                  </a:lnTo>
                  <a:lnTo>
                    <a:pt x="28" y="66"/>
                  </a:lnTo>
                  <a:lnTo>
                    <a:pt x="32" y="62"/>
                  </a:lnTo>
                  <a:lnTo>
                    <a:pt x="32" y="62"/>
                  </a:lnTo>
                  <a:lnTo>
                    <a:pt x="34" y="56"/>
                  </a:lnTo>
                  <a:lnTo>
                    <a:pt x="36" y="50"/>
                  </a:lnTo>
                  <a:lnTo>
                    <a:pt x="36"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3" name="Freeform 42"/>
            <p:cNvSpPr>
              <a:spLocks noEditPoints="1"/>
            </p:cNvSpPr>
            <p:nvPr userDrawn="1"/>
          </p:nvSpPr>
          <p:spPr bwMode="auto">
            <a:xfrm>
              <a:off x="2914650" y="869473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2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0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2" y="56"/>
                  </a:lnTo>
                  <a:lnTo>
                    <a:pt x="22"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0" y="16"/>
                  </a:lnTo>
                  <a:lnTo>
                    <a:pt x="0" y="16"/>
                  </a:lnTo>
                  <a:lnTo>
                    <a:pt x="6" y="6"/>
                  </a:lnTo>
                  <a:lnTo>
                    <a:pt x="6" y="6"/>
                  </a:lnTo>
                  <a:lnTo>
                    <a:pt x="14" y="2"/>
                  </a:lnTo>
                  <a:lnTo>
                    <a:pt x="14" y="2"/>
                  </a:lnTo>
                  <a:lnTo>
                    <a:pt x="24" y="0"/>
                  </a:lnTo>
                  <a:lnTo>
                    <a:pt x="24" y="0"/>
                  </a:lnTo>
                  <a:lnTo>
                    <a:pt x="28" y="0"/>
                  </a:lnTo>
                  <a:lnTo>
                    <a:pt x="34" y="2"/>
                  </a:lnTo>
                  <a:lnTo>
                    <a:pt x="34" y="2"/>
                  </a:lnTo>
                  <a:lnTo>
                    <a:pt x="40" y="8"/>
                  </a:lnTo>
                  <a:lnTo>
                    <a:pt x="40" y="8"/>
                  </a:lnTo>
                  <a:lnTo>
                    <a:pt x="44" y="16"/>
                  </a:lnTo>
                  <a:lnTo>
                    <a:pt x="44"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4" name="Freeform 43"/>
            <p:cNvSpPr>
              <a:spLocks/>
            </p:cNvSpPr>
            <p:nvPr userDrawn="1"/>
          </p:nvSpPr>
          <p:spPr bwMode="auto">
            <a:xfrm>
              <a:off x="2997200" y="8662988"/>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20" y="64"/>
                  </a:lnTo>
                  <a:lnTo>
                    <a:pt x="20" y="64"/>
                  </a:lnTo>
                  <a:lnTo>
                    <a:pt x="20" y="66"/>
                  </a:lnTo>
                  <a:lnTo>
                    <a:pt x="20" y="66"/>
                  </a:lnTo>
                  <a:lnTo>
                    <a:pt x="22" y="66"/>
                  </a:lnTo>
                  <a:lnTo>
                    <a:pt x="22" y="66"/>
                  </a:lnTo>
                  <a:lnTo>
                    <a:pt x="24" y="66"/>
                  </a:lnTo>
                  <a:lnTo>
                    <a:pt x="24" y="66"/>
                  </a:lnTo>
                  <a:lnTo>
                    <a:pt x="28" y="66"/>
                  </a:lnTo>
                  <a:lnTo>
                    <a:pt x="28"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5" name="Freeform 44"/>
            <p:cNvSpPr>
              <a:spLocks/>
            </p:cNvSpPr>
            <p:nvPr userDrawn="1"/>
          </p:nvSpPr>
          <p:spPr bwMode="auto">
            <a:xfrm>
              <a:off x="3057525" y="8662988"/>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20 w 32"/>
                <a:gd name="T37" fmla="*/ 0 h 76"/>
                <a:gd name="T38" fmla="*/ 20 w 32"/>
                <a:gd name="T39" fmla="*/ 20 h 76"/>
                <a:gd name="T40" fmla="*/ 32 w 32"/>
                <a:gd name="T41" fmla="*/ 20 h 76"/>
                <a:gd name="T42" fmla="*/ 32 w 32"/>
                <a:gd name="T43" fmla="*/ 30 h 76"/>
                <a:gd name="T44" fmla="*/ 20 w 32"/>
                <a:gd name="T45" fmla="*/ 30 h 76"/>
                <a:gd name="T46" fmla="*/ 20 w 32"/>
                <a:gd name="T47" fmla="*/ 60 h 76"/>
                <a:gd name="T48" fmla="*/ 20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30 w 32"/>
                <a:gd name="T67" fmla="*/ 66 h 76"/>
                <a:gd name="T68" fmla="*/ 30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20" y="0"/>
                  </a:lnTo>
                  <a:lnTo>
                    <a:pt x="20" y="20"/>
                  </a:lnTo>
                  <a:lnTo>
                    <a:pt x="32" y="20"/>
                  </a:lnTo>
                  <a:lnTo>
                    <a:pt x="32" y="30"/>
                  </a:lnTo>
                  <a:lnTo>
                    <a:pt x="20" y="30"/>
                  </a:lnTo>
                  <a:lnTo>
                    <a:pt x="20" y="60"/>
                  </a:lnTo>
                  <a:lnTo>
                    <a:pt x="20" y="60"/>
                  </a:lnTo>
                  <a:lnTo>
                    <a:pt x="20" y="64"/>
                  </a:lnTo>
                  <a:lnTo>
                    <a:pt x="20" y="64"/>
                  </a:lnTo>
                  <a:lnTo>
                    <a:pt x="20" y="66"/>
                  </a:lnTo>
                  <a:lnTo>
                    <a:pt x="20" y="66"/>
                  </a:lnTo>
                  <a:lnTo>
                    <a:pt x="22" y="66"/>
                  </a:lnTo>
                  <a:lnTo>
                    <a:pt x="22" y="66"/>
                  </a:lnTo>
                  <a:lnTo>
                    <a:pt x="24" y="66"/>
                  </a:lnTo>
                  <a:lnTo>
                    <a:pt x="24" y="66"/>
                  </a:lnTo>
                  <a:lnTo>
                    <a:pt x="30" y="66"/>
                  </a:lnTo>
                  <a:lnTo>
                    <a:pt x="30"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6" name="Freeform 45"/>
            <p:cNvSpPr>
              <a:spLocks noEditPoints="1"/>
            </p:cNvSpPr>
            <p:nvPr userDrawn="1"/>
          </p:nvSpPr>
          <p:spPr bwMode="auto">
            <a:xfrm>
              <a:off x="3121025" y="8694738"/>
              <a:ext cx="76200" cy="88900"/>
            </a:xfrm>
            <a:custGeom>
              <a:avLst/>
              <a:gdLst>
                <a:gd name="T0" fmla="*/ 48 w 48"/>
                <a:gd name="T1" fmla="*/ 26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6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4 h 56"/>
                <a:gd name="T28" fmla="*/ 30 w 48"/>
                <a:gd name="T29" fmla="*/ 56 h 56"/>
                <a:gd name="T30" fmla="*/ 24 w 48"/>
                <a:gd name="T31" fmla="*/ 56 h 56"/>
                <a:gd name="T32" fmla="*/ 18 w 48"/>
                <a:gd name="T33" fmla="*/ 56 h 56"/>
                <a:gd name="T34" fmla="*/ 12 w 48"/>
                <a:gd name="T35" fmla="*/ 52 h 56"/>
                <a:gd name="T36" fmla="*/ 8 w 48"/>
                <a:gd name="T37" fmla="*/ 50 h 56"/>
                <a:gd name="T38" fmla="*/ 4 w 48"/>
                <a:gd name="T39" fmla="*/ 44 h 56"/>
                <a:gd name="T40" fmla="*/ 2 w 48"/>
                <a:gd name="T41" fmla="*/ 36 h 56"/>
                <a:gd name="T42" fmla="*/ 0 w 48"/>
                <a:gd name="T43" fmla="*/ 28 h 56"/>
                <a:gd name="T44" fmla="*/ 2 w 48"/>
                <a:gd name="T45" fmla="*/ 16 h 56"/>
                <a:gd name="T46" fmla="*/ 8 w 48"/>
                <a:gd name="T47" fmla="*/ 6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6 h 56"/>
                <a:gd name="T60" fmla="*/ 36 w 48"/>
                <a:gd name="T61" fmla="*/ 22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2 h 56"/>
                <a:gd name="T74" fmla="*/ 12 w 48"/>
                <a:gd name="T75" fmla="*/ 16 h 56"/>
                <a:gd name="T76" fmla="*/ 12 w 48"/>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6"/>
                  </a:moveTo>
                  <a:lnTo>
                    <a:pt x="48" y="26"/>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6"/>
                  </a:lnTo>
                  <a:lnTo>
                    <a:pt x="24" y="46"/>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4"/>
                  </a:lnTo>
                  <a:lnTo>
                    <a:pt x="36" y="54"/>
                  </a:lnTo>
                  <a:lnTo>
                    <a:pt x="30" y="56"/>
                  </a:lnTo>
                  <a:lnTo>
                    <a:pt x="30" y="56"/>
                  </a:lnTo>
                  <a:lnTo>
                    <a:pt x="24" y="56"/>
                  </a:lnTo>
                  <a:lnTo>
                    <a:pt x="24" y="56"/>
                  </a:lnTo>
                  <a:lnTo>
                    <a:pt x="18" y="56"/>
                  </a:lnTo>
                  <a:lnTo>
                    <a:pt x="18" y="56"/>
                  </a:lnTo>
                  <a:lnTo>
                    <a:pt x="12" y="52"/>
                  </a:lnTo>
                  <a:lnTo>
                    <a:pt x="12" y="52"/>
                  </a:lnTo>
                  <a:lnTo>
                    <a:pt x="8" y="50"/>
                  </a:lnTo>
                  <a:lnTo>
                    <a:pt x="8" y="50"/>
                  </a:lnTo>
                  <a:lnTo>
                    <a:pt x="4" y="44"/>
                  </a:lnTo>
                  <a:lnTo>
                    <a:pt x="4" y="44"/>
                  </a:lnTo>
                  <a:lnTo>
                    <a:pt x="2" y="36"/>
                  </a:lnTo>
                  <a:lnTo>
                    <a:pt x="2" y="36"/>
                  </a:lnTo>
                  <a:lnTo>
                    <a:pt x="0" y="28"/>
                  </a:lnTo>
                  <a:lnTo>
                    <a:pt x="0" y="28"/>
                  </a:lnTo>
                  <a:lnTo>
                    <a:pt x="2" y="16"/>
                  </a:lnTo>
                  <a:lnTo>
                    <a:pt x="2" y="16"/>
                  </a:lnTo>
                  <a:lnTo>
                    <a:pt x="8" y="6"/>
                  </a:lnTo>
                  <a:lnTo>
                    <a:pt x="8" y="6"/>
                  </a:lnTo>
                  <a:lnTo>
                    <a:pt x="14" y="2"/>
                  </a:lnTo>
                  <a:lnTo>
                    <a:pt x="14" y="2"/>
                  </a:lnTo>
                  <a:lnTo>
                    <a:pt x="24" y="0"/>
                  </a:lnTo>
                  <a:lnTo>
                    <a:pt x="24" y="0"/>
                  </a:lnTo>
                  <a:lnTo>
                    <a:pt x="30" y="0"/>
                  </a:lnTo>
                  <a:lnTo>
                    <a:pt x="34" y="2"/>
                  </a:lnTo>
                  <a:lnTo>
                    <a:pt x="34" y="2"/>
                  </a:lnTo>
                  <a:lnTo>
                    <a:pt x="42" y="8"/>
                  </a:lnTo>
                  <a:lnTo>
                    <a:pt x="42" y="8"/>
                  </a:lnTo>
                  <a:lnTo>
                    <a:pt x="46" y="16"/>
                  </a:lnTo>
                  <a:lnTo>
                    <a:pt x="46" y="16"/>
                  </a:lnTo>
                  <a:lnTo>
                    <a:pt x="48" y="26"/>
                  </a:lnTo>
                  <a:lnTo>
                    <a:pt x="48" y="26"/>
                  </a:lnTo>
                  <a:close/>
                  <a:moveTo>
                    <a:pt x="36" y="22"/>
                  </a:moveTo>
                  <a:lnTo>
                    <a:pt x="36" y="22"/>
                  </a:lnTo>
                  <a:lnTo>
                    <a:pt x="36" y="18"/>
                  </a:lnTo>
                  <a:lnTo>
                    <a:pt x="36" y="18"/>
                  </a:lnTo>
                  <a:lnTo>
                    <a:pt x="34" y="14"/>
                  </a:lnTo>
                  <a:lnTo>
                    <a:pt x="34" y="14"/>
                  </a:lnTo>
                  <a:lnTo>
                    <a:pt x="30" y="10"/>
                  </a:lnTo>
                  <a:lnTo>
                    <a:pt x="30" y="10"/>
                  </a:lnTo>
                  <a:lnTo>
                    <a:pt x="24" y="10"/>
                  </a:lnTo>
                  <a:lnTo>
                    <a:pt x="24" y="10"/>
                  </a:lnTo>
                  <a:lnTo>
                    <a:pt x="18" y="10"/>
                  </a:lnTo>
                  <a:lnTo>
                    <a:pt x="18" y="10"/>
                  </a:lnTo>
                  <a:lnTo>
                    <a:pt x="16" y="12"/>
                  </a:lnTo>
                  <a:lnTo>
                    <a:pt x="16" y="12"/>
                  </a:lnTo>
                  <a:lnTo>
                    <a:pt x="12" y="16"/>
                  </a:lnTo>
                  <a:lnTo>
                    <a:pt x="12" y="16"/>
                  </a:lnTo>
                  <a:lnTo>
                    <a:pt x="12"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7" name="Freeform 46"/>
            <p:cNvSpPr>
              <a:spLocks/>
            </p:cNvSpPr>
            <p:nvPr userDrawn="1"/>
          </p:nvSpPr>
          <p:spPr bwMode="auto">
            <a:xfrm>
              <a:off x="3216275" y="8694738"/>
              <a:ext cx="50800" cy="88900"/>
            </a:xfrm>
            <a:custGeom>
              <a:avLst/>
              <a:gdLst>
                <a:gd name="T0" fmla="*/ 28 w 32"/>
                <a:gd name="T1" fmla="*/ 12 h 56"/>
                <a:gd name="T2" fmla="*/ 28 w 32"/>
                <a:gd name="T3" fmla="*/ 12 h 56"/>
                <a:gd name="T4" fmla="*/ 26 w 32"/>
                <a:gd name="T5" fmla="*/ 10 h 56"/>
                <a:gd name="T6" fmla="*/ 26 w 32"/>
                <a:gd name="T7" fmla="*/ 10 h 56"/>
                <a:gd name="T8" fmla="*/ 20 w 32"/>
                <a:gd name="T9" fmla="*/ 10 h 56"/>
                <a:gd name="T10" fmla="*/ 20 w 32"/>
                <a:gd name="T11" fmla="*/ 10 h 56"/>
                <a:gd name="T12" fmla="*/ 16 w 32"/>
                <a:gd name="T13" fmla="*/ 10 h 56"/>
                <a:gd name="T14" fmla="*/ 12 w 32"/>
                <a:gd name="T15" fmla="*/ 14 h 56"/>
                <a:gd name="T16" fmla="*/ 12 w 32"/>
                <a:gd name="T17" fmla="*/ 14 h 56"/>
                <a:gd name="T18" fmla="*/ 10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4 h 56"/>
                <a:gd name="T36" fmla="*/ 12 w 32"/>
                <a:gd name="T37" fmla="*/ 4 h 56"/>
                <a:gd name="T38" fmla="*/ 16 w 32"/>
                <a:gd name="T39" fmla="*/ 2 h 56"/>
                <a:gd name="T40" fmla="*/ 16 w 32"/>
                <a:gd name="T41" fmla="*/ 2 h 56"/>
                <a:gd name="T42" fmla="*/ 18 w 32"/>
                <a:gd name="T43" fmla="*/ 0 h 56"/>
                <a:gd name="T44" fmla="*/ 18 w 32"/>
                <a:gd name="T45" fmla="*/ 0 h 56"/>
                <a:gd name="T46" fmla="*/ 22 w 32"/>
                <a:gd name="T47" fmla="*/ 0 h 56"/>
                <a:gd name="T48" fmla="*/ 22 w 32"/>
                <a:gd name="T49" fmla="*/ 0 h 56"/>
                <a:gd name="T50" fmla="*/ 28 w 32"/>
                <a:gd name="T51" fmla="*/ 0 h 56"/>
                <a:gd name="T52" fmla="*/ 28 w 32"/>
                <a:gd name="T53" fmla="*/ 0 h 56"/>
                <a:gd name="T54" fmla="*/ 32 w 32"/>
                <a:gd name="T55" fmla="*/ 2 h 56"/>
                <a:gd name="T56" fmla="*/ 28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28" y="12"/>
                  </a:moveTo>
                  <a:lnTo>
                    <a:pt x="28" y="12"/>
                  </a:lnTo>
                  <a:lnTo>
                    <a:pt x="26" y="10"/>
                  </a:lnTo>
                  <a:lnTo>
                    <a:pt x="26" y="10"/>
                  </a:lnTo>
                  <a:lnTo>
                    <a:pt x="20" y="10"/>
                  </a:lnTo>
                  <a:lnTo>
                    <a:pt x="20" y="10"/>
                  </a:lnTo>
                  <a:lnTo>
                    <a:pt x="16" y="10"/>
                  </a:lnTo>
                  <a:lnTo>
                    <a:pt x="12" y="14"/>
                  </a:lnTo>
                  <a:lnTo>
                    <a:pt x="12" y="14"/>
                  </a:lnTo>
                  <a:lnTo>
                    <a:pt x="10" y="18"/>
                  </a:lnTo>
                  <a:lnTo>
                    <a:pt x="10" y="24"/>
                  </a:lnTo>
                  <a:lnTo>
                    <a:pt x="10" y="56"/>
                  </a:lnTo>
                  <a:lnTo>
                    <a:pt x="0" y="56"/>
                  </a:lnTo>
                  <a:lnTo>
                    <a:pt x="0" y="0"/>
                  </a:lnTo>
                  <a:lnTo>
                    <a:pt x="10" y="0"/>
                  </a:lnTo>
                  <a:lnTo>
                    <a:pt x="10" y="6"/>
                  </a:lnTo>
                  <a:lnTo>
                    <a:pt x="10" y="6"/>
                  </a:lnTo>
                  <a:lnTo>
                    <a:pt x="12" y="4"/>
                  </a:lnTo>
                  <a:lnTo>
                    <a:pt x="12" y="4"/>
                  </a:lnTo>
                  <a:lnTo>
                    <a:pt x="16" y="2"/>
                  </a:lnTo>
                  <a:lnTo>
                    <a:pt x="16" y="2"/>
                  </a:lnTo>
                  <a:lnTo>
                    <a:pt x="18" y="0"/>
                  </a:lnTo>
                  <a:lnTo>
                    <a:pt x="18" y="0"/>
                  </a:lnTo>
                  <a:lnTo>
                    <a:pt x="22" y="0"/>
                  </a:lnTo>
                  <a:lnTo>
                    <a:pt x="22" y="0"/>
                  </a:lnTo>
                  <a:lnTo>
                    <a:pt x="28" y="0"/>
                  </a:lnTo>
                  <a:lnTo>
                    <a:pt x="28" y="0"/>
                  </a:lnTo>
                  <a:lnTo>
                    <a:pt x="32" y="2"/>
                  </a:lnTo>
                  <a:lnTo>
                    <a:pt x="28"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8" name="Freeform 47"/>
            <p:cNvSpPr>
              <a:spLocks/>
            </p:cNvSpPr>
            <p:nvPr userDrawn="1"/>
          </p:nvSpPr>
          <p:spPr bwMode="auto">
            <a:xfrm>
              <a:off x="3314700" y="8662988"/>
              <a:ext cx="50800" cy="120650"/>
            </a:xfrm>
            <a:custGeom>
              <a:avLst/>
              <a:gdLst>
                <a:gd name="T0" fmla="*/ 32 w 32"/>
                <a:gd name="T1" fmla="*/ 74 h 76"/>
                <a:gd name="T2" fmla="*/ 32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10 w 32"/>
                <a:gd name="T21" fmla="*/ 68 h 76"/>
                <a:gd name="T22" fmla="*/ 10 w 32"/>
                <a:gd name="T23" fmla="*/ 68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4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20 w 32"/>
                <a:gd name="T51" fmla="*/ 64 h 76"/>
                <a:gd name="T52" fmla="*/ 20 w 32"/>
                <a:gd name="T53" fmla="*/ 64 h 76"/>
                <a:gd name="T54" fmla="*/ 20 w 32"/>
                <a:gd name="T55" fmla="*/ 66 h 76"/>
                <a:gd name="T56" fmla="*/ 20 w 32"/>
                <a:gd name="T57" fmla="*/ 66 h 76"/>
                <a:gd name="T58" fmla="*/ 22 w 32"/>
                <a:gd name="T59" fmla="*/ 66 h 76"/>
                <a:gd name="T60" fmla="*/ 22 w 32"/>
                <a:gd name="T61" fmla="*/ 66 h 76"/>
                <a:gd name="T62" fmla="*/ 24 w 32"/>
                <a:gd name="T63" fmla="*/ 66 h 76"/>
                <a:gd name="T64" fmla="*/ 24 w 32"/>
                <a:gd name="T65" fmla="*/ 66 h 76"/>
                <a:gd name="T66" fmla="*/ 28 w 32"/>
                <a:gd name="T67" fmla="*/ 66 h 76"/>
                <a:gd name="T68" fmla="*/ 28 w 32"/>
                <a:gd name="T69" fmla="*/ 66 h 76"/>
                <a:gd name="T70" fmla="*/ 32 w 32"/>
                <a:gd name="T71" fmla="*/ 64 h 76"/>
                <a:gd name="T72" fmla="*/ 32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2" y="74"/>
                  </a:moveTo>
                  <a:lnTo>
                    <a:pt x="32" y="74"/>
                  </a:lnTo>
                  <a:lnTo>
                    <a:pt x="26" y="76"/>
                  </a:lnTo>
                  <a:lnTo>
                    <a:pt x="26" y="76"/>
                  </a:lnTo>
                  <a:lnTo>
                    <a:pt x="20" y="76"/>
                  </a:lnTo>
                  <a:lnTo>
                    <a:pt x="20" y="76"/>
                  </a:lnTo>
                  <a:lnTo>
                    <a:pt x="16" y="76"/>
                  </a:lnTo>
                  <a:lnTo>
                    <a:pt x="16" y="76"/>
                  </a:lnTo>
                  <a:lnTo>
                    <a:pt x="12" y="74"/>
                  </a:lnTo>
                  <a:lnTo>
                    <a:pt x="12" y="74"/>
                  </a:lnTo>
                  <a:lnTo>
                    <a:pt x="10" y="68"/>
                  </a:lnTo>
                  <a:lnTo>
                    <a:pt x="10" y="68"/>
                  </a:lnTo>
                  <a:lnTo>
                    <a:pt x="8" y="62"/>
                  </a:lnTo>
                  <a:lnTo>
                    <a:pt x="8" y="30"/>
                  </a:lnTo>
                  <a:lnTo>
                    <a:pt x="0" y="30"/>
                  </a:lnTo>
                  <a:lnTo>
                    <a:pt x="0" y="20"/>
                  </a:lnTo>
                  <a:lnTo>
                    <a:pt x="8" y="20"/>
                  </a:lnTo>
                  <a:lnTo>
                    <a:pt x="8" y="4"/>
                  </a:lnTo>
                  <a:lnTo>
                    <a:pt x="18" y="0"/>
                  </a:lnTo>
                  <a:lnTo>
                    <a:pt x="18" y="20"/>
                  </a:lnTo>
                  <a:lnTo>
                    <a:pt x="32" y="20"/>
                  </a:lnTo>
                  <a:lnTo>
                    <a:pt x="32" y="30"/>
                  </a:lnTo>
                  <a:lnTo>
                    <a:pt x="18" y="30"/>
                  </a:lnTo>
                  <a:lnTo>
                    <a:pt x="18" y="60"/>
                  </a:lnTo>
                  <a:lnTo>
                    <a:pt x="18" y="60"/>
                  </a:lnTo>
                  <a:lnTo>
                    <a:pt x="20" y="64"/>
                  </a:lnTo>
                  <a:lnTo>
                    <a:pt x="20" y="64"/>
                  </a:lnTo>
                  <a:lnTo>
                    <a:pt x="20" y="66"/>
                  </a:lnTo>
                  <a:lnTo>
                    <a:pt x="20" y="66"/>
                  </a:lnTo>
                  <a:lnTo>
                    <a:pt x="22" y="66"/>
                  </a:lnTo>
                  <a:lnTo>
                    <a:pt x="22" y="66"/>
                  </a:lnTo>
                  <a:lnTo>
                    <a:pt x="24" y="66"/>
                  </a:lnTo>
                  <a:lnTo>
                    <a:pt x="24" y="66"/>
                  </a:lnTo>
                  <a:lnTo>
                    <a:pt x="28" y="66"/>
                  </a:lnTo>
                  <a:lnTo>
                    <a:pt x="28" y="66"/>
                  </a:lnTo>
                  <a:lnTo>
                    <a:pt x="32" y="64"/>
                  </a:lnTo>
                  <a:lnTo>
                    <a:pt x="32"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69" name="Freeform 48"/>
            <p:cNvSpPr>
              <a:spLocks/>
            </p:cNvSpPr>
            <p:nvPr userDrawn="1"/>
          </p:nvSpPr>
          <p:spPr bwMode="auto">
            <a:xfrm>
              <a:off x="3384550" y="8662988"/>
              <a:ext cx="69850" cy="120650"/>
            </a:xfrm>
            <a:custGeom>
              <a:avLst/>
              <a:gdLst>
                <a:gd name="T0" fmla="*/ 34 w 44"/>
                <a:gd name="T1" fmla="*/ 76 h 76"/>
                <a:gd name="T2" fmla="*/ 34 w 44"/>
                <a:gd name="T3" fmla="*/ 44 h 76"/>
                <a:gd name="T4" fmla="*/ 34 w 44"/>
                <a:gd name="T5" fmla="*/ 44 h 76"/>
                <a:gd name="T6" fmla="*/ 34 w 44"/>
                <a:gd name="T7" fmla="*/ 38 h 76"/>
                <a:gd name="T8" fmla="*/ 32 w 44"/>
                <a:gd name="T9" fmla="*/ 32 h 76"/>
                <a:gd name="T10" fmla="*/ 32 w 44"/>
                <a:gd name="T11" fmla="*/ 32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2 h 76"/>
                <a:gd name="T24" fmla="*/ 14 w 44"/>
                <a:gd name="T25" fmla="*/ 32 h 76"/>
                <a:gd name="T26" fmla="*/ 12 w 44"/>
                <a:gd name="T27" fmla="*/ 38 h 76"/>
                <a:gd name="T28" fmla="*/ 12 w 44"/>
                <a:gd name="T29" fmla="*/ 38 h 76"/>
                <a:gd name="T30" fmla="*/ 12 w 44"/>
                <a:gd name="T31" fmla="*/ 44 h 76"/>
                <a:gd name="T32" fmla="*/ 12 w 44"/>
                <a:gd name="T33" fmla="*/ 76 h 76"/>
                <a:gd name="T34" fmla="*/ 0 w 44"/>
                <a:gd name="T35" fmla="*/ 76 h 76"/>
                <a:gd name="T36" fmla="*/ 0 w 44"/>
                <a:gd name="T37" fmla="*/ 4 h 76"/>
                <a:gd name="T38" fmla="*/ 12 w 44"/>
                <a:gd name="T39" fmla="*/ 0 h 76"/>
                <a:gd name="T40" fmla="*/ 12 w 44"/>
                <a:gd name="T41" fmla="*/ 26 h 76"/>
                <a:gd name="T42" fmla="*/ 12 w 44"/>
                <a:gd name="T43" fmla="*/ 26 h 76"/>
                <a:gd name="T44" fmla="*/ 14 w 44"/>
                <a:gd name="T45" fmla="*/ 22 h 76"/>
                <a:gd name="T46" fmla="*/ 14 w 44"/>
                <a:gd name="T47" fmla="*/ 22 h 76"/>
                <a:gd name="T48" fmla="*/ 18 w 44"/>
                <a:gd name="T49" fmla="*/ 20 h 76"/>
                <a:gd name="T50" fmla="*/ 18 w 44"/>
                <a:gd name="T51" fmla="*/ 20 h 76"/>
                <a:gd name="T52" fmla="*/ 22 w 44"/>
                <a:gd name="T53" fmla="*/ 20 h 76"/>
                <a:gd name="T54" fmla="*/ 22 w 44"/>
                <a:gd name="T55" fmla="*/ 20 h 76"/>
                <a:gd name="T56" fmla="*/ 26 w 44"/>
                <a:gd name="T57" fmla="*/ 20 h 76"/>
                <a:gd name="T58" fmla="*/ 26 w 44"/>
                <a:gd name="T59" fmla="*/ 20 h 76"/>
                <a:gd name="T60" fmla="*/ 34 w 44"/>
                <a:gd name="T61" fmla="*/ 20 h 76"/>
                <a:gd name="T62" fmla="*/ 34 w 44"/>
                <a:gd name="T63" fmla="*/ 20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4" y="38"/>
                  </a:lnTo>
                  <a:lnTo>
                    <a:pt x="32" y="32"/>
                  </a:lnTo>
                  <a:lnTo>
                    <a:pt x="32" y="32"/>
                  </a:lnTo>
                  <a:lnTo>
                    <a:pt x="28" y="30"/>
                  </a:lnTo>
                  <a:lnTo>
                    <a:pt x="22" y="30"/>
                  </a:lnTo>
                  <a:lnTo>
                    <a:pt x="22" y="30"/>
                  </a:lnTo>
                  <a:lnTo>
                    <a:pt x="18" y="30"/>
                  </a:lnTo>
                  <a:lnTo>
                    <a:pt x="18" y="30"/>
                  </a:lnTo>
                  <a:lnTo>
                    <a:pt x="14" y="32"/>
                  </a:lnTo>
                  <a:lnTo>
                    <a:pt x="14" y="32"/>
                  </a:lnTo>
                  <a:lnTo>
                    <a:pt x="12" y="38"/>
                  </a:lnTo>
                  <a:lnTo>
                    <a:pt x="12" y="38"/>
                  </a:lnTo>
                  <a:lnTo>
                    <a:pt x="12" y="44"/>
                  </a:lnTo>
                  <a:lnTo>
                    <a:pt x="12" y="76"/>
                  </a:lnTo>
                  <a:lnTo>
                    <a:pt x="0" y="76"/>
                  </a:lnTo>
                  <a:lnTo>
                    <a:pt x="0" y="4"/>
                  </a:lnTo>
                  <a:lnTo>
                    <a:pt x="12" y="0"/>
                  </a:lnTo>
                  <a:lnTo>
                    <a:pt x="12" y="26"/>
                  </a:lnTo>
                  <a:lnTo>
                    <a:pt x="12" y="26"/>
                  </a:lnTo>
                  <a:lnTo>
                    <a:pt x="14" y="22"/>
                  </a:lnTo>
                  <a:lnTo>
                    <a:pt x="14" y="22"/>
                  </a:lnTo>
                  <a:lnTo>
                    <a:pt x="18" y="20"/>
                  </a:lnTo>
                  <a:lnTo>
                    <a:pt x="18" y="20"/>
                  </a:lnTo>
                  <a:lnTo>
                    <a:pt x="22" y="20"/>
                  </a:lnTo>
                  <a:lnTo>
                    <a:pt x="22" y="20"/>
                  </a:lnTo>
                  <a:lnTo>
                    <a:pt x="26" y="20"/>
                  </a:lnTo>
                  <a:lnTo>
                    <a:pt x="26" y="20"/>
                  </a:lnTo>
                  <a:lnTo>
                    <a:pt x="34" y="20"/>
                  </a:lnTo>
                  <a:lnTo>
                    <a:pt x="34" y="20"/>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0" name="Freeform 49"/>
            <p:cNvSpPr>
              <a:spLocks noEditPoints="1"/>
            </p:cNvSpPr>
            <p:nvPr userDrawn="1"/>
          </p:nvSpPr>
          <p:spPr bwMode="auto">
            <a:xfrm>
              <a:off x="3473450" y="8694738"/>
              <a:ext cx="73025" cy="88900"/>
            </a:xfrm>
            <a:custGeom>
              <a:avLst/>
              <a:gdLst>
                <a:gd name="T0" fmla="*/ 46 w 46"/>
                <a:gd name="T1" fmla="*/ 26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2 w 46"/>
                <a:gd name="T35" fmla="*/ 52 h 56"/>
                <a:gd name="T36" fmla="*/ 6 w 46"/>
                <a:gd name="T37" fmla="*/ 50 h 56"/>
                <a:gd name="T38" fmla="*/ 4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6"/>
                  </a:lnTo>
                  <a:lnTo>
                    <a:pt x="24" y="46"/>
                  </a:lnTo>
                  <a:lnTo>
                    <a:pt x="28" y="46"/>
                  </a:lnTo>
                  <a:lnTo>
                    <a:pt x="28"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2" y="52"/>
                  </a:lnTo>
                  <a:lnTo>
                    <a:pt x="12" y="52"/>
                  </a:lnTo>
                  <a:lnTo>
                    <a:pt x="6" y="50"/>
                  </a:lnTo>
                  <a:lnTo>
                    <a:pt x="6" y="50"/>
                  </a:lnTo>
                  <a:lnTo>
                    <a:pt x="4" y="44"/>
                  </a:lnTo>
                  <a:lnTo>
                    <a:pt x="4"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30" y="0"/>
                  </a:lnTo>
                  <a:lnTo>
                    <a:pt x="34" y="2"/>
                  </a:lnTo>
                  <a:lnTo>
                    <a:pt x="34" y="2"/>
                  </a:lnTo>
                  <a:lnTo>
                    <a:pt x="42" y="8"/>
                  </a:lnTo>
                  <a:lnTo>
                    <a:pt x="42" y="8"/>
                  </a:lnTo>
                  <a:lnTo>
                    <a:pt x="46" y="16"/>
                  </a:lnTo>
                  <a:lnTo>
                    <a:pt x="46"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1" name="Freeform 50"/>
            <p:cNvSpPr>
              <a:spLocks noEditPoints="1"/>
            </p:cNvSpPr>
            <p:nvPr userDrawn="1"/>
          </p:nvSpPr>
          <p:spPr bwMode="auto">
            <a:xfrm>
              <a:off x="3603625" y="8694738"/>
              <a:ext cx="69850" cy="88900"/>
            </a:xfrm>
            <a:custGeom>
              <a:avLst/>
              <a:gdLst>
                <a:gd name="T0" fmla="*/ 34 w 44"/>
                <a:gd name="T1" fmla="*/ 50 h 56"/>
                <a:gd name="T2" fmla="*/ 30 w 44"/>
                <a:gd name="T3" fmla="*/ 52 h 56"/>
                <a:gd name="T4" fmla="*/ 28 w 44"/>
                <a:gd name="T5" fmla="*/ 54 h 56"/>
                <a:gd name="T6" fmla="*/ 24 w 44"/>
                <a:gd name="T7" fmla="*/ 56 h 56"/>
                <a:gd name="T8" fmla="*/ 18 w 44"/>
                <a:gd name="T9" fmla="*/ 56 h 56"/>
                <a:gd name="T10" fmla="*/ 12 w 44"/>
                <a:gd name="T11" fmla="*/ 56 h 56"/>
                <a:gd name="T12" fmla="*/ 6 w 44"/>
                <a:gd name="T13" fmla="*/ 52 h 56"/>
                <a:gd name="T14" fmla="*/ 2 w 44"/>
                <a:gd name="T15" fmla="*/ 46 h 56"/>
                <a:gd name="T16" fmla="*/ 0 w 44"/>
                <a:gd name="T17" fmla="*/ 38 h 56"/>
                <a:gd name="T18" fmla="*/ 2 w 44"/>
                <a:gd name="T19" fmla="*/ 30 h 56"/>
                <a:gd name="T20" fmla="*/ 6 w 44"/>
                <a:gd name="T21" fmla="*/ 24 h 56"/>
                <a:gd name="T22" fmla="*/ 12 w 44"/>
                <a:gd name="T23" fmla="*/ 22 h 56"/>
                <a:gd name="T24" fmla="*/ 22 w 44"/>
                <a:gd name="T25" fmla="*/ 20 h 56"/>
                <a:gd name="T26" fmla="*/ 28 w 44"/>
                <a:gd name="T27" fmla="*/ 20 h 56"/>
                <a:gd name="T28" fmla="*/ 34 w 44"/>
                <a:gd name="T29" fmla="*/ 22 h 56"/>
                <a:gd name="T30" fmla="*/ 34 w 44"/>
                <a:gd name="T31" fmla="*/ 18 h 56"/>
                <a:gd name="T32" fmla="*/ 32 w 44"/>
                <a:gd name="T33" fmla="*/ 12 h 56"/>
                <a:gd name="T34" fmla="*/ 28 w 44"/>
                <a:gd name="T35" fmla="*/ 10 h 56"/>
                <a:gd name="T36" fmla="*/ 24 w 44"/>
                <a:gd name="T37" fmla="*/ 8 h 56"/>
                <a:gd name="T38" fmla="*/ 16 w 44"/>
                <a:gd name="T39" fmla="*/ 10 h 56"/>
                <a:gd name="T40" fmla="*/ 4 w 44"/>
                <a:gd name="T41" fmla="*/ 4 h 56"/>
                <a:gd name="T42" fmla="*/ 14 w 44"/>
                <a:gd name="T43" fmla="*/ 0 h 56"/>
                <a:gd name="T44" fmla="*/ 24 w 44"/>
                <a:gd name="T45" fmla="*/ 0 h 56"/>
                <a:gd name="T46" fmla="*/ 32 w 44"/>
                <a:gd name="T47" fmla="*/ 0 h 56"/>
                <a:gd name="T48" fmla="*/ 38 w 44"/>
                <a:gd name="T49" fmla="*/ 4 h 56"/>
                <a:gd name="T50" fmla="*/ 42 w 44"/>
                <a:gd name="T51" fmla="*/ 10 h 56"/>
                <a:gd name="T52" fmla="*/ 44 w 44"/>
                <a:gd name="T53" fmla="*/ 18 h 56"/>
                <a:gd name="T54" fmla="*/ 34 w 44"/>
                <a:gd name="T55" fmla="*/ 56 h 56"/>
                <a:gd name="T56" fmla="*/ 34 w 44"/>
                <a:gd name="T57" fmla="*/ 32 h 56"/>
                <a:gd name="T58" fmla="*/ 30 w 44"/>
                <a:gd name="T59" fmla="*/ 30 h 56"/>
                <a:gd name="T60" fmla="*/ 28 w 44"/>
                <a:gd name="T61" fmla="*/ 30 h 56"/>
                <a:gd name="T62" fmla="*/ 26 w 44"/>
                <a:gd name="T63" fmla="*/ 30 h 56"/>
                <a:gd name="T64" fmla="*/ 22 w 44"/>
                <a:gd name="T65" fmla="*/ 30 h 56"/>
                <a:gd name="T66" fmla="*/ 12 w 44"/>
                <a:gd name="T67" fmla="*/ 32 h 56"/>
                <a:gd name="T68" fmla="*/ 10 w 44"/>
                <a:gd name="T69" fmla="*/ 34 h 56"/>
                <a:gd name="T70" fmla="*/ 10 w 44"/>
                <a:gd name="T71" fmla="*/ 38 h 56"/>
                <a:gd name="T72" fmla="*/ 10 w 44"/>
                <a:gd name="T73" fmla="*/ 42 h 56"/>
                <a:gd name="T74" fmla="*/ 12 w 44"/>
                <a:gd name="T75" fmla="*/ 44 h 56"/>
                <a:gd name="T76" fmla="*/ 16 w 44"/>
                <a:gd name="T77" fmla="*/ 46 h 56"/>
                <a:gd name="T78" fmla="*/ 20 w 44"/>
                <a:gd name="T79" fmla="*/ 46 h 56"/>
                <a:gd name="T80" fmla="*/ 24 w 44"/>
                <a:gd name="T81" fmla="*/ 46 h 56"/>
                <a:gd name="T82" fmla="*/ 28 w 44"/>
                <a:gd name="T83" fmla="*/ 44 h 56"/>
                <a:gd name="T84" fmla="*/ 32 w 44"/>
                <a:gd name="T85" fmla="*/ 42 h 56"/>
                <a:gd name="T86" fmla="*/ 34 w 44"/>
                <a:gd name="T8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56">
                  <a:moveTo>
                    <a:pt x="34" y="56"/>
                  </a:moveTo>
                  <a:lnTo>
                    <a:pt x="34" y="50"/>
                  </a:lnTo>
                  <a:lnTo>
                    <a:pt x="34" y="50"/>
                  </a:lnTo>
                  <a:lnTo>
                    <a:pt x="30" y="52"/>
                  </a:lnTo>
                  <a:lnTo>
                    <a:pt x="30" y="52"/>
                  </a:lnTo>
                  <a:lnTo>
                    <a:pt x="28" y="54"/>
                  </a:lnTo>
                  <a:lnTo>
                    <a:pt x="28" y="54"/>
                  </a:lnTo>
                  <a:lnTo>
                    <a:pt x="24" y="56"/>
                  </a:lnTo>
                  <a:lnTo>
                    <a:pt x="24" y="56"/>
                  </a:lnTo>
                  <a:lnTo>
                    <a:pt x="18" y="56"/>
                  </a:lnTo>
                  <a:lnTo>
                    <a:pt x="18" y="56"/>
                  </a:lnTo>
                  <a:lnTo>
                    <a:pt x="12" y="56"/>
                  </a:lnTo>
                  <a:lnTo>
                    <a:pt x="12" y="56"/>
                  </a:lnTo>
                  <a:lnTo>
                    <a:pt x="6" y="52"/>
                  </a:lnTo>
                  <a:lnTo>
                    <a:pt x="6" y="52"/>
                  </a:lnTo>
                  <a:lnTo>
                    <a:pt x="2" y="46"/>
                  </a:lnTo>
                  <a:lnTo>
                    <a:pt x="2" y="46"/>
                  </a:lnTo>
                  <a:lnTo>
                    <a:pt x="0" y="38"/>
                  </a:lnTo>
                  <a:lnTo>
                    <a:pt x="0" y="38"/>
                  </a:lnTo>
                  <a:lnTo>
                    <a:pt x="2" y="30"/>
                  </a:lnTo>
                  <a:lnTo>
                    <a:pt x="2" y="30"/>
                  </a:lnTo>
                  <a:lnTo>
                    <a:pt x="6" y="24"/>
                  </a:lnTo>
                  <a:lnTo>
                    <a:pt x="6" y="24"/>
                  </a:lnTo>
                  <a:lnTo>
                    <a:pt x="12" y="22"/>
                  </a:lnTo>
                  <a:lnTo>
                    <a:pt x="12" y="22"/>
                  </a:lnTo>
                  <a:lnTo>
                    <a:pt x="22" y="20"/>
                  </a:lnTo>
                  <a:lnTo>
                    <a:pt x="22" y="20"/>
                  </a:lnTo>
                  <a:lnTo>
                    <a:pt x="28" y="20"/>
                  </a:lnTo>
                  <a:lnTo>
                    <a:pt x="28" y="20"/>
                  </a:lnTo>
                  <a:lnTo>
                    <a:pt x="34" y="22"/>
                  </a:lnTo>
                  <a:lnTo>
                    <a:pt x="34" y="18"/>
                  </a:lnTo>
                  <a:lnTo>
                    <a:pt x="34" y="18"/>
                  </a:lnTo>
                  <a:lnTo>
                    <a:pt x="34" y="14"/>
                  </a:lnTo>
                  <a:lnTo>
                    <a:pt x="32" y="12"/>
                  </a:lnTo>
                  <a:lnTo>
                    <a:pt x="32" y="12"/>
                  </a:lnTo>
                  <a:lnTo>
                    <a:pt x="28" y="10"/>
                  </a:lnTo>
                  <a:lnTo>
                    <a:pt x="24" y="8"/>
                  </a:lnTo>
                  <a:lnTo>
                    <a:pt x="24" y="8"/>
                  </a:lnTo>
                  <a:lnTo>
                    <a:pt x="16" y="10"/>
                  </a:lnTo>
                  <a:lnTo>
                    <a:pt x="16" y="10"/>
                  </a:lnTo>
                  <a:lnTo>
                    <a:pt x="10" y="12"/>
                  </a:lnTo>
                  <a:lnTo>
                    <a:pt x="4" y="4"/>
                  </a:lnTo>
                  <a:lnTo>
                    <a:pt x="4" y="4"/>
                  </a:lnTo>
                  <a:lnTo>
                    <a:pt x="14" y="0"/>
                  </a:lnTo>
                  <a:lnTo>
                    <a:pt x="14" y="0"/>
                  </a:lnTo>
                  <a:lnTo>
                    <a:pt x="24" y="0"/>
                  </a:lnTo>
                  <a:lnTo>
                    <a:pt x="24" y="0"/>
                  </a:lnTo>
                  <a:lnTo>
                    <a:pt x="32" y="0"/>
                  </a:lnTo>
                  <a:lnTo>
                    <a:pt x="32" y="0"/>
                  </a:lnTo>
                  <a:lnTo>
                    <a:pt x="38" y="4"/>
                  </a:lnTo>
                  <a:lnTo>
                    <a:pt x="38" y="4"/>
                  </a:lnTo>
                  <a:lnTo>
                    <a:pt x="42" y="10"/>
                  </a:lnTo>
                  <a:lnTo>
                    <a:pt x="42" y="10"/>
                  </a:lnTo>
                  <a:lnTo>
                    <a:pt x="44" y="18"/>
                  </a:lnTo>
                  <a:lnTo>
                    <a:pt x="44" y="56"/>
                  </a:lnTo>
                  <a:lnTo>
                    <a:pt x="34" y="56"/>
                  </a:lnTo>
                  <a:close/>
                  <a:moveTo>
                    <a:pt x="34" y="32"/>
                  </a:moveTo>
                  <a:lnTo>
                    <a:pt x="34" y="32"/>
                  </a:lnTo>
                  <a:lnTo>
                    <a:pt x="30" y="30"/>
                  </a:lnTo>
                  <a:lnTo>
                    <a:pt x="30" y="30"/>
                  </a:lnTo>
                  <a:lnTo>
                    <a:pt x="28" y="30"/>
                  </a:lnTo>
                  <a:lnTo>
                    <a:pt x="28" y="30"/>
                  </a:lnTo>
                  <a:lnTo>
                    <a:pt x="26" y="30"/>
                  </a:lnTo>
                  <a:lnTo>
                    <a:pt x="26" y="30"/>
                  </a:lnTo>
                  <a:lnTo>
                    <a:pt x="22" y="30"/>
                  </a:lnTo>
                  <a:lnTo>
                    <a:pt x="22" y="30"/>
                  </a:lnTo>
                  <a:lnTo>
                    <a:pt x="16" y="30"/>
                  </a:lnTo>
                  <a:lnTo>
                    <a:pt x="12" y="32"/>
                  </a:lnTo>
                  <a:lnTo>
                    <a:pt x="12" y="32"/>
                  </a:lnTo>
                  <a:lnTo>
                    <a:pt x="10" y="34"/>
                  </a:lnTo>
                  <a:lnTo>
                    <a:pt x="10" y="38"/>
                  </a:lnTo>
                  <a:lnTo>
                    <a:pt x="10" y="38"/>
                  </a:lnTo>
                  <a:lnTo>
                    <a:pt x="10" y="42"/>
                  </a:lnTo>
                  <a:lnTo>
                    <a:pt x="10" y="42"/>
                  </a:lnTo>
                  <a:lnTo>
                    <a:pt x="12" y="44"/>
                  </a:lnTo>
                  <a:lnTo>
                    <a:pt x="12" y="44"/>
                  </a:lnTo>
                  <a:lnTo>
                    <a:pt x="16" y="46"/>
                  </a:lnTo>
                  <a:lnTo>
                    <a:pt x="16" y="46"/>
                  </a:lnTo>
                  <a:lnTo>
                    <a:pt x="20" y="46"/>
                  </a:lnTo>
                  <a:lnTo>
                    <a:pt x="20" y="46"/>
                  </a:lnTo>
                  <a:lnTo>
                    <a:pt x="24" y="46"/>
                  </a:lnTo>
                  <a:lnTo>
                    <a:pt x="24" y="46"/>
                  </a:lnTo>
                  <a:lnTo>
                    <a:pt x="28" y="44"/>
                  </a:lnTo>
                  <a:lnTo>
                    <a:pt x="28" y="44"/>
                  </a:lnTo>
                  <a:lnTo>
                    <a:pt x="32" y="42"/>
                  </a:lnTo>
                  <a:lnTo>
                    <a:pt x="32" y="42"/>
                  </a:lnTo>
                  <a:lnTo>
                    <a:pt x="34" y="40"/>
                  </a:lnTo>
                  <a:lnTo>
                    <a:pt x="34" y="3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2" name="Freeform 51"/>
            <p:cNvSpPr>
              <a:spLocks/>
            </p:cNvSpPr>
            <p:nvPr userDrawn="1"/>
          </p:nvSpPr>
          <p:spPr bwMode="auto">
            <a:xfrm>
              <a:off x="3695700" y="8694738"/>
              <a:ext cx="69850" cy="88900"/>
            </a:xfrm>
            <a:custGeom>
              <a:avLst/>
              <a:gdLst>
                <a:gd name="T0" fmla="*/ 32 w 44"/>
                <a:gd name="T1" fmla="*/ 56 h 56"/>
                <a:gd name="T2" fmla="*/ 32 w 44"/>
                <a:gd name="T3" fmla="*/ 24 h 56"/>
                <a:gd name="T4" fmla="*/ 32 w 44"/>
                <a:gd name="T5" fmla="*/ 24 h 56"/>
                <a:gd name="T6" fmla="*/ 32 w 44"/>
                <a:gd name="T7" fmla="*/ 18 h 56"/>
                <a:gd name="T8" fmla="*/ 30 w 44"/>
                <a:gd name="T9" fmla="*/ 14 h 56"/>
                <a:gd name="T10" fmla="*/ 30 w 44"/>
                <a:gd name="T11" fmla="*/ 14 h 56"/>
                <a:gd name="T12" fmla="*/ 26 w 44"/>
                <a:gd name="T13" fmla="*/ 10 h 56"/>
                <a:gd name="T14" fmla="*/ 22 w 44"/>
                <a:gd name="T15" fmla="*/ 10 h 56"/>
                <a:gd name="T16" fmla="*/ 22 w 44"/>
                <a:gd name="T17" fmla="*/ 10 h 56"/>
                <a:gd name="T18" fmla="*/ 16 w 44"/>
                <a:gd name="T19" fmla="*/ 10 h 56"/>
                <a:gd name="T20" fmla="*/ 16 w 44"/>
                <a:gd name="T21" fmla="*/ 10 h 56"/>
                <a:gd name="T22" fmla="*/ 14 w 44"/>
                <a:gd name="T23" fmla="*/ 14 h 56"/>
                <a:gd name="T24" fmla="*/ 14 w 44"/>
                <a:gd name="T25" fmla="*/ 14 h 56"/>
                <a:gd name="T26" fmla="*/ 12 w 44"/>
                <a:gd name="T27" fmla="*/ 18 h 56"/>
                <a:gd name="T28" fmla="*/ 12 w 44"/>
                <a:gd name="T29" fmla="*/ 18 h 56"/>
                <a:gd name="T30" fmla="*/ 10 w 44"/>
                <a:gd name="T31" fmla="*/ 24 h 56"/>
                <a:gd name="T32" fmla="*/ 10 w 44"/>
                <a:gd name="T33" fmla="*/ 56 h 56"/>
                <a:gd name="T34" fmla="*/ 0 w 44"/>
                <a:gd name="T35" fmla="*/ 56 h 56"/>
                <a:gd name="T36" fmla="*/ 0 w 44"/>
                <a:gd name="T37" fmla="*/ 0 h 56"/>
                <a:gd name="T38" fmla="*/ 10 w 44"/>
                <a:gd name="T39" fmla="*/ 0 h 56"/>
                <a:gd name="T40" fmla="*/ 10 w 44"/>
                <a:gd name="T41" fmla="*/ 6 h 56"/>
                <a:gd name="T42" fmla="*/ 10 w 44"/>
                <a:gd name="T43" fmla="*/ 6 h 56"/>
                <a:gd name="T44" fmla="*/ 12 w 44"/>
                <a:gd name="T45" fmla="*/ 2 h 56"/>
                <a:gd name="T46" fmla="*/ 12 w 44"/>
                <a:gd name="T47" fmla="*/ 2 h 56"/>
                <a:gd name="T48" fmla="*/ 16 w 44"/>
                <a:gd name="T49" fmla="*/ 0 h 56"/>
                <a:gd name="T50" fmla="*/ 16 w 44"/>
                <a:gd name="T51" fmla="*/ 0 h 56"/>
                <a:gd name="T52" fmla="*/ 20 w 44"/>
                <a:gd name="T53" fmla="*/ 0 h 56"/>
                <a:gd name="T54" fmla="*/ 20 w 44"/>
                <a:gd name="T55" fmla="*/ 0 h 56"/>
                <a:gd name="T56" fmla="*/ 24 w 44"/>
                <a:gd name="T57" fmla="*/ 0 h 56"/>
                <a:gd name="T58" fmla="*/ 24 w 44"/>
                <a:gd name="T59" fmla="*/ 0 h 56"/>
                <a:gd name="T60" fmla="*/ 32 w 44"/>
                <a:gd name="T61" fmla="*/ 0 h 56"/>
                <a:gd name="T62" fmla="*/ 32 w 44"/>
                <a:gd name="T63" fmla="*/ 0 h 56"/>
                <a:gd name="T64" fmla="*/ 38 w 44"/>
                <a:gd name="T65" fmla="*/ 6 h 56"/>
                <a:gd name="T66" fmla="*/ 38 w 44"/>
                <a:gd name="T67" fmla="*/ 6 h 56"/>
                <a:gd name="T68" fmla="*/ 42 w 44"/>
                <a:gd name="T69" fmla="*/ 14 h 56"/>
                <a:gd name="T70" fmla="*/ 42 w 44"/>
                <a:gd name="T71" fmla="*/ 14 h 56"/>
                <a:gd name="T72" fmla="*/ 44 w 44"/>
                <a:gd name="T73" fmla="*/ 24 h 56"/>
                <a:gd name="T74" fmla="*/ 44 w 44"/>
                <a:gd name="T75" fmla="*/ 56 h 56"/>
                <a:gd name="T76" fmla="*/ 32 w 44"/>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6">
                  <a:moveTo>
                    <a:pt x="32" y="56"/>
                  </a:moveTo>
                  <a:lnTo>
                    <a:pt x="32" y="24"/>
                  </a:lnTo>
                  <a:lnTo>
                    <a:pt x="32" y="24"/>
                  </a:lnTo>
                  <a:lnTo>
                    <a:pt x="32" y="18"/>
                  </a:lnTo>
                  <a:lnTo>
                    <a:pt x="30" y="14"/>
                  </a:lnTo>
                  <a:lnTo>
                    <a:pt x="30" y="14"/>
                  </a:lnTo>
                  <a:lnTo>
                    <a:pt x="26" y="10"/>
                  </a:lnTo>
                  <a:lnTo>
                    <a:pt x="22" y="10"/>
                  </a:lnTo>
                  <a:lnTo>
                    <a:pt x="22" y="10"/>
                  </a:lnTo>
                  <a:lnTo>
                    <a:pt x="16" y="10"/>
                  </a:lnTo>
                  <a:lnTo>
                    <a:pt x="16" y="10"/>
                  </a:lnTo>
                  <a:lnTo>
                    <a:pt x="14" y="14"/>
                  </a:lnTo>
                  <a:lnTo>
                    <a:pt x="14" y="14"/>
                  </a:lnTo>
                  <a:lnTo>
                    <a:pt x="12" y="18"/>
                  </a:lnTo>
                  <a:lnTo>
                    <a:pt x="12" y="18"/>
                  </a:lnTo>
                  <a:lnTo>
                    <a:pt x="10" y="24"/>
                  </a:lnTo>
                  <a:lnTo>
                    <a:pt x="10" y="56"/>
                  </a:lnTo>
                  <a:lnTo>
                    <a:pt x="0" y="56"/>
                  </a:lnTo>
                  <a:lnTo>
                    <a:pt x="0" y="0"/>
                  </a:lnTo>
                  <a:lnTo>
                    <a:pt x="10" y="0"/>
                  </a:lnTo>
                  <a:lnTo>
                    <a:pt x="10" y="6"/>
                  </a:lnTo>
                  <a:lnTo>
                    <a:pt x="10" y="6"/>
                  </a:lnTo>
                  <a:lnTo>
                    <a:pt x="12" y="2"/>
                  </a:lnTo>
                  <a:lnTo>
                    <a:pt x="12" y="2"/>
                  </a:lnTo>
                  <a:lnTo>
                    <a:pt x="16" y="0"/>
                  </a:lnTo>
                  <a:lnTo>
                    <a:pt x="16" y="0"/>
                  </a:lnTo>
                  <a:lnTo>
                    <a:pt x="20" y="0"/>
                  </a:lnTo>
                  <a:lnTo>
                    <a:pt x="20" y="0"/>
                  </a:lnTo>
                  <a:lnTo>
                    <a:pt x="24" y="0"/>
                  </a:lnTo>
                  <a:lnTo>
                    <a:pt x="24" y="0"/>
                  </a:lnTo>
                  <a:lnTo>
                    <a:pt x="32" y="0"/>
                  </a:lnTo>
                  <a:lnTo>
                    <a:pt x="32" y="0"/>
                  </a:lnTo>
                  <a:lnTo>
                    <a:pt x="38" y="6"/>
                  </a:lnTo>
                  <a:lnTo>
                    <a:pt x="38" y="6"/>
                  </a:lnTo>
                  <a:lnTo>
                    <a:pt x="42" y="14"/>
                  </a:lnTo>
                  <a:lnTo>
                    <a:pt x="42" y="14"/>
                  </a:lnTo>
                  <a:lnTo>
                    <a:pt x="44" y="24"/>
                  </a:lnTo>
                  <a:lnTo>
                    <a:pt x="44" y="56"/>
                  </a:lnTo>
                  <a:lnTo>
                    <a:pt x="32"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3" name="Freeform 52"/>
            <p:cNvSpPr>
              <a:spLocks/>
            </p:cNvSpPr>
            <p:nvPr userDrawn="1"/>
          </p:nvSpPr>
          <p:spPr bwMode="auto">
            <a:xfrm>
              <a:off x="3781425" y="8694738"/>
              <a:ext cx="66675" cy="88900"/>
            </a:xfrm>
            <a:custGeom>
              <a:avLst/>
              <a:gdLst>
                <a:gd name="T0" fmla="*/ 34 w 42"/>
                <a:gd name="T1" fmla="*/ 14 h 56"/>
                <a:gd name="T2" fmla="*/ 28 w 42"/>
                <a:gd name="T3" fmla="*/ 10 h 56"/>
                <a:gd name="T4" fmla="*/ 20 w 42"/>
                <a:gd name="T5" fmla="*/ 8 h 56"/>
                <a:gd name="T6" fmla="*/ 14 w 42"/>
                <a:gd name="T7" fmla="*/ 10 h 56"/>
                <a:gd name="T8" fmla="*/ 12 w 42"/>
                <a:gd name="T9" fmla="*/ 14 h 56"/>
                <a:gd name="T10" fmla="*/ 14 w 42"/>
                <a:gd name="T11" fmla="*/ 16 h 56"/>
                <a:gd name="T12" fmla="*/ 14 w 42"/>
                <a:gd name="T13" fmla="*/ 18 h 56"/>
                <a:gd name="T14" fmla="*/ 18 w 42"/>
                <a:gd name="T15" fmla="*/ 20 h 56"/>
                <a:gd name="T16" fmla="*/ 22 w 42"/>
                <a:gd name="T17" fmla="*/ 22 h 56"/>
                <a:gd name="T18" fmla="*/ 30 w 42"/>
                <a:gd name="T19" fmla="*/ 26 h 56"/>
                <a:gd name="T20" fmla="*/ 36 w 42"/>
                <a:gd name="T21" fmla="*/ 28 h 56"/>
                <a:gd name="T22" fmla="*/ 40 w 42"/>
                <a:gd name="T23" fmla="*/ 34 h 56"/>
                <a:gd name="T24" fmla="*/ 42 w 42"/>
                <a:gd name="T25" fmla="*/ 40 h 56"/>
                <a:gd name="T26" fmla="*/ 40 w 42"/>
                <a:gd name="T27" fmla="*/ 48 h 56"/>
                <a:gd name="T28" fmla="*/ 36 w 42"/>
                <a:gd name="T29" fmla="*/ 52 h 56"/>
                <a:gd name="T30" fmla="*/ 28 w 42"/>
                <a:gd name="T31" fmla="*/ 56 h 56"/>
                <a:gd name="T32" fmla="*/ 20 w 42"/>
                <a:gd name="T33" fmla="*/ 56 h 56"/>
                <a:gd name="T34" fmla="*/ 10 w 42"/>
                <a:gd name="T35" fmla="*/ 54 h 56"/>
                <a:gd name="T36" fmla="*/ 0 w 42"/>
                <a:gd name="T37" fmla="*/ 50 h 56"/>
                <a:gd name="T38" fmla="*/ 4 w 42"/>
                <a:gd name="T39" fmla="*/ 42 h 56"/>
                <a:gd name="T40" fmla="*/ 12 w 42"/>
                <a:gd name="T41" fmla="*/ 46 h 56"/>
                <a:gd name="T42" fmla="*/ 20 w 42"/>
                <a:gd name="T43" fmla="*/ 46 h 56"/>
                <a:gd name="T44" fmla="*/ 28 w 42"/>
                <a:gd name="T45" fmla="*/ 46 h 56"/>
                <a:gd name="T46" fmla="*/ 30 w 42"/>
                <a:gd name="T47" fmla="*/ 40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2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0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8"/>
                  </a:lnTo>
                  <a:lnTo>
                    <a:pt x="20" y="8"/>
                  </a:lnTo>
                  <a:lnTo>
                    <a:pt x="14" y="10"/>
                  </a:lnTo>
                  <a:lnTo>
                    <a:pt x="14" y="10"/>
                  </a:lnTo>
                  <a:lnTo>
                    <a:pt x="12" y="14"/>
                  </a:lnTo>
                  <a:lnTo>
                    <a:pt x="12" y="14"/>
                  </a:lnTo>
                  <a:lnTo>
                    <a:pt x="14" y="16"/>
                  </a:lnTo>
                  <a:lnTo>
                    <a:pt x="14" y="16"/>
                  </a:lnTo>
                  <a:lnTo>
                    <a:pt x="14" y="18"/>
                  </a:lnTo>
                  <a:lnTo>
                    <a:pt x="14" y="18"/>
                  </a:lnTo>
                  <a:lnTo>
                    <a:pt x="18" y="20"/>
                  </a:lnTo>
                  <a:lnTo>
                    <a:pt x="18" y="20"/>
                  </a:lnTo>
                  <a:lnTo>
                    <a:pt x="22" y="22"/>
                  </a:lnTo>
                  <a:lnTo>
                    <a:pt x="22" y="22"/>
                  </a:lnTo>
                  <a:lnTo>
                    <a:pt x="30" y="26"/>
                  </a:lnTo>
                  <a:lnTo>
                    <a:pt x="30" y="26"/>
                  </a:lnTo>
                  <a:lnTo>
                    <a:pt x="36" y="28"/>
                  </a:lnTo>
                  <a:lnTo>
                    <a:pt x="36" y="28"/>
                  </a:lnTo>
                  <a:lnTo>
                    <a:pt x="40" y="34"/>
                  </a:lnTo>
                  <a:lnTo>
                    <a:pt x="40" y="34"/>
                  </a:lnTo>
                  <a:lnTo>
                    <a:pt x="42" y="40"/>
                  </a:lnTo>
                  <a:lnTo>
                    <a:pt x="42" y="40"/>
                  </a:lnTo>
                  <a:lnTo>
                    <a:pt x="40" y="48"/>
                  </a:lnTo>
                  <a:lnTo>
                    <a:pt x="40" y="48"/>
                  </a:lnTo>
                  <a:lnTo>
                    <a:pt x="36" y="52"/>
                  </a:lnTo>
                  <a:lnTo>
                    <a:pt x="36" y="52"/>
                  </a:lnTo>
                  <a:lnTo>
                    <a:pt x="28" y="56"/>
                  </a:lnTo>
                  <a:lnTo>
                    <a:pt x="28" y="56"/>
                  </a:lnTo>
                  <a:lnTo>
                    <a:pt x="20" y="56"/>
                  </a:lnTo>
                  <a:lnTo>
                    <a:pt x="20" y="56"/>
                  </a:lnTo>
                  <a:lnTo>
                    <a:pt x="10" y="54"/>
                  </a:lnTo>
                  <a:lnTo>
                    <a:pt x="10" y="54"/>
                  </a:lnTo>
                  <a:lnTo>
                    <a:pt x="0" y="50"/>
                  </a:lnTo>
                  <a:lnTo>
                    <a:pt x="4" y="42"/>
                  </a:lnTo>
                  <a:lnTo>
                    <a:pt x="4" y="42"/>
                  </a:lnTo>
                  <a:lnTo>
                    <a:pt x="12" y="46"/>
                  </a:lnTo>
                  <a:lnTo>
                    <a:pt x="12" y="46"/>
                  </a:lnTo>
                  <a:lnTo>
                    <a:pt x="20" y="46"/>
                  </a:lnTo>
                  <a:lnTo>
                    <a:pt x="20" y="46"/>
                  </a:lnTo>
                  <a:lnTo>
                    <a:pt x="28" y="46"/>
                  </a:lnTo>
                  <a:lnTo>
                    <a:pt x="28" y="46"/>
                  </a:lnTo>
                  <a:lnTo>
                    <a:pt x="30" y="44"/>
                  </a:lnTo>
                  <a:lnTo>
                    <a:pt x="30" y="40"/>
                  </a:lnTo>
                  <a:lnTo>
                    <a:pt x="30" y="40"/>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2" y="20"/>
                  </a:lnTo>
                  <a:lnTo>
                    <a:pt x="2" y="20"/>
                  </a:lnTo>
                  <a:lnTo>
                    <a:pt x="2" y="14"/>
                  </a:lnTo>
                  <a:lnTo>
                    <a:pt x="2" y="14"/>
                  </a:lnTo>
                  <a:lnTo>
                    <a:pt x="4" y="8"/>
                  </a:lnTo>
                  <a:lnTo>
                    <a:pt x="4" y="8"/>
                  </a:lnTo>
                  <a:lnTo>
                    <a:pt x="8" y="4"/>
                  </a:lnTo>
                  <a:lnTo>
                    <a:pt x="8" y="4"/>
                  </a:lnTo>
                  <a:lnTo>
                    <a:pt x="14" y="0"/>
                  </a:lnTo>
                  <a:lnTo>
                    <a:pt x="14" y="0"/>
                  </a:lnTo>
                  <a:lnTo>
                    <a:pt x="20" y="0"/>
                  </a:lnTo>
                  <a:lnTo>
                    <a:pt x="20" y="0"/>
                  </a:lnTo>
                  <a:lnTo>
                    <a:pt x="30" y="0"/>
                  </a:lnTo>
                  <a:lnTo>
                    <a:pt x="30" y="0"/>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4" name="Freeform 53"/>
            <p:cNvSpPr>
              <a:spLocks/>
            </p:cNvSpPr>
            <p:nvPr userDrawn="1"/>
          </p:nvSpPr>
          <p:spPr bwMode="auto">
            <a:xfrm>
              <a:off x="3854450" y="8694738"/>
              <a:ext cx="111125" cy="88900"/>
            </a:xfrm>
            <a:custGeom>
              <a:avLst/>
              <a:gdLst>
                <a:gd name="T0" fmla="*/ 54 w 70"/>
                <a:gd name="T1" fmla="*/ 56 h 56"/>
                <a:gd name="T2" fmla="*/ 46 w 70"/>
                <a:gd name="T3" fmla="*/ 56 h 56"/>
                <a:gd name="T4" fmla="*/ 36 w 70"/>
                <a:gd name="T5" fmla="*/ 16 h 56"/>
                <a:gd name="T6" fmla="*/ 24 w 70"/>
                <a:gd name="T7" fmla="*/ 56 h 56"/>
                <a:gd name="T8" fmla="*/ 16 w 70"/>
                <a:gd name="T9" fmla="*/ 56 h 56"/>
                <a:gd name="T10" fmla="*/ 0 w 70"/>
                <a:gd name="T11" fmla="*/ 0 h 56"/>
                <a:gd name="T12" fmla="*/ 12 w 70"/>
                <a:gd name="T13" fmla="*/ 0 h 56"/>
                <a:gd name="T14" fmla="*/ 20 w 70"/>
                <a:gd name="T15" fmla="*/ 38 h 56"/>
                <a:gd name="T16" fmla="*/ 30 w 70"/>
                <a:gd name="T17" fmla="*/ 0 h 56"/>
                <a:gd name="T18" fmla="*/ 40 w 70"/>
                <a:gd name="T19" fmla="*/ 0 h 56"/>
                <a:gd name="T20" fmla="*/ 50 w 70"/>
                <a:gd name="T21" fmla="*/ 38 h 56"/>
                <a:gd name="T22" fmla="*/ 60 w 70"/>
                <a:gd name="T23" fmla="*/ 0 h 56"/>
                <a:gd name="T24" fmla="*/ 70 w 70"/>
                <a:gd name="T25" fmla="*/ 0 h 56"/>
                <a:gd name="T26" fmla="*/ 54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4" y="56"/>
                  </a:moveTo>
                  <a:lnTo>
                    <a:pt x="46" y="56"/>
                  </a:lnTo>
                  <a:lnTo>
                    <a:pt x="36" y="16"/>
                  </a:lnTo>
                  <a:lnTo>
                    <a:pt x="24" y="56"/>
                  </a:lnTo>
                  <a:lnTo>
                    <a:pt x="16" y="56"/>
                  </a:lnTo>
                  <a:lnTo>
                    <a:pt x="0" y="0"/>
                  </a:lnTo>
                  <a:lnTo>
                    <a:pt x="12" y="0"/>
                  </a:lnTo>
                  <a:lnTo>
                    <a:pt x="20" y="38"/>
                  </a:lnTo>
                  <a:lnTo>
                    <a:pt x="30" y="0"/>
                  </a:lnTo>
                  <a:lnTo>
                    <a:pt x="40" y="0"/>
                  </a:lnTo>
                  <a:lnTo>
                    <a:pt x="50" y="38"/>
                  </a:lnTo>
                  <a:lnTo>
                    <a:pt x="60" y="0"/>
                  </a:lnTo>
                  <a:lnTo>
                    <a:pt x="70"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5" name="Freeform 54"/>
            <p:cNvSpPr>
              <a:spLocks noEditPoints="1"/>
            </p:cNvSpPr>
            <p:nvPr userDrawn="1"/>
          </p:nvSpPr>
          <p:spPr bwMode="auto">
            <a:xfrm>
              <a:off x="3975100" y="8694738"/>
              <a:ext cx="73025" cy="88900"/>
            </a:xfrm>
            <a:custGeom>
              <a:avLst/>
              <a:gdLst>
                <a:gd name="T0" fmla="*/ 46 w 46"/>
                <a:gd name="T1" fmla="*/ 26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6 h 56"/>
                <a:gd name="T14" fmla="*/ 28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4 h 56"/>
                <a:gd name="T28" fmla="*/ 30 w 46"/>
                <a:gd name="T29" fmla="*/ 56 h 56"/>
                <a:gd name="T30" fmla="*/ 24 w 46"/>
                <a:gd name="T31" fmla="*/ 56 h 56"/>
                <a:gd name="T32" fmla="*/ 16 w 46"/>
                <a:gd name="T33" fmla="*/ 56 h 56"/>
                <a:gd name="T34" fmla="*/ 10 w 46"/>
                <a:gd name="T35" fmla="*/ 52 h 56"/>
                <a:gd name="T36" fmla="*/ 6 w 46"/>
                <a:gd name="T37" fmla="*/ 50 h 56"/>
                <a:gd name="T38" fmla="*/ 2 w 46"/>
                <a:gd name="T39" fmla="*/ 44 h 56"/>
                <a:gd name="T40" fmla="*/ 0 w 46"/>
                <a:gd name="T41" fmla="*/ 36 h 56"/>
                <a:gd name="T42" fmla="*/ 0 w 46"/>
                <a:gd name="T43" fmla="*/ 28 h 56"/>
                <a:gd name="T44" fmla="*/ 2 w 46"/>
                <a:gd name="T45" fmla="*/ 16 h 56"/>
                <a:gd name="T46" fmla="*/ 6 w 46"/>
                <a:gd name="T47" fmla="*/ 6 h 56"/>
                <a:gd name="T48" fmla="*/ 14 w 46"/>
                <a:gd name="T49" fmla="*/ 2 h 56"/>
                <a:gd name="T50" fmla="*/ 24 w 46"/>
                <a:gd name="T51" fmla="*/ 0 h 56"/>
                <a:gd name="T52" fmla="*/ 34 w 46"/>
                <a:gd name="T53" fmla="*/ 2 h 56"/>
                <a:gd name="T54" fmla="*/ 40 w 46"/>
                <a:gd name="T55" fmla="*/ 8 h 56"/>
                <a:gd name="T56" fmla="*/ 46 w 46"/>
                <a:gd name="T57" fmla="*/ 16 h 56"/>
                <a:gd name="T58" fmla="*/ 46 w 46"/>
                <a:gd name="T59" fmla="*/ 26 h 56"/>
                <a:gd name="T60" fmla="*/ 36 w 46"/>
                <a:gd name="T61" fmla="*/ 22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2 h 56"/>
                <a:gd name="T74" fmla="*/ 12 w 46"/>
                <a:gd name="T75" fmla="*/ 16 h 56"/>
                <a:gd name="T76" fmla="*/ 10 w 46"/>
                <a:gd name="T77"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6"/>
                  </a:moveTo>
                  <a:lnTo>
                    <a:pt x="46" y="26"/>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6"/>
                  </a:lnTo>
                  <a:lnTo>
                    <a:pt x="24" y="46"/>
                  </a:lnTo>
                  <a:lnTo>
                    <a:pt x="28" y="46"/>
                  </a:lnTo>
                  <a:lnTo>
                    <a:pt x="28" y="46"/>
                  </a:lnTo>
                  <a:lnTo>
                    <a:pt x="30" y="46"/>
                  </a:lnTo>
                  <a:lnTo>
                    <a:pt x="30" y="46"/>
                  </a:lnTo>
                  <a:lnTo>
                    <a:pt x="32" y="44"/>
                  </a:lnTo>
                  <a:lnTo>
                    <a:pt x="32" y="44"/>
                  </a:lnTo>
                  <a:lnTo>
                    <a:pt x="36" y="42"/>
                  </a:lnTo>
                  <a:lnTo>
                    <a:pt x="42" y="50"/>
                  </a:lnTo>
                  <a:lnTo>
                    <a:pt x="42" y="50"/>
                  </a:lnTo>
                  <a:lnTo>
                    <a:pt x="38" y="52"/>
                  </a:lnTo>
                  <a:lnTo>
                    <a:pt x="38" y="52"/>
                  </a:lnTo>
                  <a:lnTo>
                    <a:pt x="34" y="54"/>
                  </a:lnTo>
                  <a:lnTo>
                    <a:pt x="34" y="54"/>
                  </a:lnTo>
                  <a:lnTo>
                    <a:pt x="30" y="56"/>
                  </a:lnTo>
                  <a:lnTo>
                    <a:pt x="30" y="56"/>
                  </a:lnTo>
                  <a:lnTo>
                    <a:pt x="24" y="56"/>
                  </a:lnTo>
                  <a:lnTo>
                    <a:pt x="24" y="56"/>
                  </a:lnTo>
                  <a:lnTo>
                    <a:pt x="16" y="56"/>
                  </a:lnTo>
                  <a:lnTo>
                    <a:pt x="16" y="56"/>
                  </a:lnTo>
                  <a:lnTo>
                    <a:pt x="10" y="52"/>
                  </a:lnTo>
                  <a:lnTo>
                    <a:pt x="10" y="52"/>
                  </a:lnTo>
                  <a:lnTo>
                    <a:pt x="6" y="50"/>
                  </a:lnTo>
                  <a:lnTo>
                    <a:pt x="6" y="50"/>
                  </a:lnTo>
                  <a:lnTo>
                    <a:pt x="2" y="44"/>
                  </a:lnTo>
                  <a:lnTo>
                    <a:pt x="2" y="44"/>
                  </a:lnTo>
                  <a:lnTo>
                    <a:pt x="0" y="36"/>
                  </a:lnTo>
                  <a:lnTo>
                    <a:pt x="0" y="36"/>
                  </a:lnTo>
                  <a:lnTo>
                    <a:pt x="0" y="28"/>
                  </a:lnTo>
                  <a:lnTo>
                    <a:pt x="0" y="28"/>
                  </a:lnTo>
                  <a:lnTo>
                    <a:pt x="2" y="16"/>
                  </a:lnTo>
                  <a:lnTo>
                    <a:pt x="2" y="16"/>
                  </a:lnTo>
                  <a:lnTo>
                    <a:pt x="6" y="6"/>
                  </a:lnTo>
                  <a:lnTo>
                    <a:pt x="6" y="6"/>
                  </a:lnTo>
                  <a:lnTo>
                    <a:pt x="14" y="2"/>
                  </a:lnTo>
                  <a:lnTo>
                    <a:pt x="14" y="2"/>
                  </a:lnTo>
                  <a:lnTo>
                    <a:pt x="24" y="0"/>
                  </a:lnTo>
                  <a:lnTo>
                    <a:pt x="24" y="0"/>
                  </a:lnTo>
                  <a:lnTo>
                    <a:pt x="28" y="0"/>
                  </a:lnTo>
                  <a:lnTo>
                    <a:pt x="34" y="2"/>
                  </a:lnTo>
                  <a:lnTo>
                    <a:pt x="34" y="2"/>
                  </a:lnTo>
                  <a:lnTo>
                    <a:pt x="40" y="8"/>
                  </a:lnTo>
                  <a:lnTo>
                    <a:pt x="40" y="8"/>
                  </a:lnTo>
                  <a:lnTo>
                    <a:pt x="46" y="16"/>
                  </a:lnTo>
                  <a:lnTo>
                    <a:pt x="46" y="16"/>
                  </a:lnTo>
                  <a:lnTo>
                    <a:pt x="46" y="26"/>
                  </a:lnTo>
                  <a:lnTo>
                    <a:pt x="46" y="26"/>
                  </a:lnTo>
                  <a:close/>
                  <a:moveTo>
                    <a:pt x="36" y="22"/>
                  </a:moveTo>
                  <a:lnTo>
                    <a:pt x="36" y="22"/>
                  </a:lnTo>
                  <a:lnTo>
                    <a:pt x="34" y="18"/>
                  </a:lnTo>
                  <a:lnTo>
                    <a:pt x="34" y="18"/>
                  </a:lnTo>
                  <a:lnTo>
                    <a:pt x="32" y="14"/>
                  </a:lnTo>
                  <a:lnTo>
                    <a:pt x="32" y="14"/>
                  </a:lnTo>
                  <a:lnTo>
                    <a:pt x="28" y="10"/>
                  </a:lnTo>
                  <a:lnTo>
                    <a:pt x="28" y="10"/>
                  </a:lnTo>
                  <a:lnTo>
                    <a:pt x="22" y="10"/>
                  </a:lnTo>
                  <a:lnTo>
                    <a:pt x="22" y="10"/>
                  </a:lnTo>
                  <a:lnTo>
                    <a:pt x="18" y="10"/>
                  </a:lnTo>
                  <a:lnTo>
                    <a:pt x="18" y="10"/>
                  </a:lnTo>
                  <a:lnTo>
                    <a:pt x="14" y="12"/>
                  </a:lnTo>
                  <a:lnTo>
                    <a:pt x="14" y="12"/>
                  </a:lnTo>
                  <a:lnTo>
                    <a:pt x="12" y="16"/>
                  </a:lnTo>
                  <a:lnTo>
                    <a:pt x="12" y="16"/>
                  </a:lnTo>
                  <a:lnTo>
                    <a:pt x="10" y="22"/>
                  </a:lnTo>
                  <a:lnTo>
                    <a:pt x="36" y="2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6" name="Freeform 55"/>
            <p:cNvSpPr>
              <a:spLocks/>
            </p:cNvSpPr>
            <p:nvPr userDrawn="1"/>
          </p:nvSpPr>
          <p:spPr bwMode="auto">
            <a:xfrm>
              <a:off x="4067175" y="869473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6 w 32"/>
                <a:gd name="T13" fmla="*/ 10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2 w 32"/>
                <a:gd name="T35" fmla="*/ 4 h 56"/>
                <a:gd name="T36" fmla="*/ 12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6" y="10"/>
                  </a:lnTo>
                  <a:lnTo>
                    <a:pt x="14" y="14"/>
                  </a:lnTo>
                  <a:lnTo>
                    <a:pt x="14" y="14"/>
                  </a:lnTo>
                  <a:lnTo>
                    <a:pt x="12" y="18"/>
                  </a:lnTo>
                  <a:lnTo>
                    <a:pt x="10" y="24"/>
                  </a:lnTo>
                  <a:lnTo>
                    <a:pt x="10" y="56"/>
                  </a:lnTo>
                  <a:lnTo>
                    <a:pt x="0" y="56"/>
                  </a:lnTo>
                  <a:lnTo>
                    <a:pt x="0" y="0"/>
                  </a:lnTo>
                  <a:lnTo>
                    <a:pt x="10" y="0"/>
                  </a:lnTo>
                  <a:lnTo>
                    <a:pt x="10" y="6"/>
                  </a:lnTo>
                  <a:lnTo>
                    <a:pt x="10" y="6"/>
                  </a:lnTo>
                  <a:lnTo>
                    <a:pt x="12" y="4"/>
                  </a:lnTo>
                  <a:lnTo>
                    <a:pt x="12" y="4"/>
                  </a:lnTo>
                  <a:lnTo>
                    <a:pt x="16" y="2"/>
                  </a:lnTo>
                  <a:lnTo>
                    <a:pt x="16" y="2"/>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7" name="Freeform 56"/>
            <p:cNvSpPr>
              <a:spLocks/>
            </p:cNvSpPr>
            <p:nvPr userDrawn="1"/>
          </p:nvSpPr>
          <p:spPr bwMode="auto">
            <a:xfrm>
              <a:off x="4111625" y="8758238"/>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2 w 16"/>
                <a:gd name="T29" fmla="*/ 12 h 16"/>
                <a:gd name="T30" fmla="*/ 2 w 16"/>
                <a:gd name="T31" fmla="*/ 12 h 16"/>
                <a:gd name="T32" fmla="*/ 0 w 16"/>
                <a:gd name="T33" fmla="*/ 8 h 16"/>
                <a:gd name="T34" fmla="*/ 0 w 16"/>
                <a:gd name="T35" fmla="*/ 8 h 16"/>
                <a:gd name="T36" fmla="*/ 2 w 16"/>
                <a:gd name="T37" fmla="*/ 4 h 16"/>
                <a:gd name="T38" fmla="*/ 2 w 16"/>
                <a:gd name="T39" fmla="*/ 4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4 h 16"/>
                <a:gd name="T62" fmla="*/ 16 w 16"/>
                <a:gd name="T63" fmla="*/ 4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2" y="12"/>
                  </a:lnTo>
                  <a:lnTo>
                    <a:pt x="2" y="12"/>
                  </a:lnTo>
                  <a:lnTo>
                    <a:pt x="0" y="8"/>
                  </a:lnTo>
                  <a:lnTo>
                    <a:pt x="0" y="8"/>
                  </a:lnTo>
                  <a:lnTo>
                    <a:pt x="2" y="4"/>
                  </a:lnTo>
                  <a:lnTo>
                    <a:pt x="2" y="4"/>
                  </a:lnTo>
                  <a:lnTo>
                    <a:pt x="2" y="2"/>
                  </a:lnTo>
                  <a:lnTo>
                    <a:pt x="2" y="2"/>
                  </a:lnTo>
                  <a:lnTo>
                    <a:pt x="6" y="0"/>
                  </a:lnTo>
                  <a:lnTo>
                    <a:pt x="6" y="0"/>
                  </a:lnTo>
                  <a:lnTo>
                    <a:pt x="8" y="0"/>
                  </a:lnTo>
                  <a:lnTo>
                    <a:pt x="8" y="0"/>
                  </a:lnTo>
                  <a:lnTo>
                    <a:pt x="12" y="0"/>
                  </a:lnTo>
                  <a:lnTo>
                    <a:pt x="12" y="0"/>
                  </a:lnTo>
                  <a:lnTo>
                    <a:pt x="14" y="2"/>
                  </a:lnTo>
                  <a:lnTo>
                    <a:pt x="14" y="2"/>
                  </a:lnTo>
                  <a:lnTo>
                    <a:pt x="16" y="4"/>
                  </a:lnTo>
                  <a:lnTo>
                    <a:pt x="16" y="4"/>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8" name="Freeform 57"/>
            <p:cNvSpPr>
              <a:spLocks/>
            </p:cNvSpPr>
            <p:nvPr userDrawn="1"/>
          </p:nvSpPr>
          <p:spPr bwMode="auto">
            <a:xfrm>
              <a:off x="685800" y="8850313"/>
              <a:ext cx="85725" cy="117475"/>
            </a:xfrm>
            <a:custGeom>
              <a:avLst/>
              <a:gdLst>
                <a:gd name="T0" fmla="*/ 32 w 54"/>
                <a:gd name="T1" fmla="*/ 12 h 74"/>
                <a:gd name="T2" fmla="*/ 32 w 54"/>
                <a:gd name="T3" fmla="*/ 74 h 74"/>
                <a:gd name="T4" fmla="*/ 20 w 54"/>
                <a:gd name="T5" fmla="*/ 74 h 74"/>
                <a:gd name="T6" fmla="*/ 20 w 54"/>
                <a:gd name="T7" fmla="*/ 12 h 74"/>
                <a:gd name="T8" fmla="*/ 0 w 54"/>
                <a:gd name="T9" fmla="*/ 12 h 74"/>
                <a:gd name="T10" fmla="*/ 0 w 54"/>
                <a:gd name="T11" fmla="*/ 0 h 74"/>
                <a:gd name="T12" fmla="*/ 54 w 54"/>
                <a:gd name="T13" fmla="*/ 0 h 74"/>
                <a:gd name="T14" fmla="*/ 54 w 54"/>
                <a:gd name="T15" fmla="*/ 12 h 74"/>
                <a:gd name="T16" fmla="*/ 32 w 54"/>
                <a:gd name="T1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4">
                  <a:moveTo>
                    <a:pt x="32" y="12"/>
                  </a:moveTo>
                  <a:lnTo>
                    <a:pt x="32" y="74"/>
                  </a:lnTo>
                  <a:lnTo>
                    <a:pt x="20" y="74"/>
                  </a:lnTo>
                  <a:lnTo>
                    <a:pt x="20" y="12"/>
                  </a:lnTo>
                  <a:lnTo>
                    <a:pt x="0" y="12"/>
                  </a:lnTo>
                  <a:lnTo>
                    <a:pt x="0" y="0"/>
                  </a:lnTo>
                  <a:lnTo>
                    <a:pt x="54" y="0"/>
                  </a:lnTo>
                  <a:lnTo>
                    <a:pt x="54" y="12"/>
                  </a:lnTo>
                  <a:lnTo>
                    <a:pt x="32"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79" name="Freeform 58"/>
            <p:cNvSpPr>
              <a:spLocks/>
            </p:cNvSpPr>
            <p:nvPr userDrawn="1"/>
          </p:nvSpPr>
          <p:spPr bwMode="auto">
            <a:xfrm>
              <a:off x="784225" y="8847138"/>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4 h 76"/>
                <a:gd name="T10" fmla="*/ 30 w 44"/>
                <a:gd name="T11" fmla="*/ 34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4 h 76"/>
                <a:gd name="T24" fmla="*/ 14 w 44"/>
                <a:gd name="T25" fmla="*/ 34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6 h 76"/>
                <a:gd name="T38" fmla="*/ 10 w 44"/>
                <a:gd name="T39" fmla="*/ 0 h 76"/>
                <a:gd name="T40" fmla="*/ 10 w 44"/>
                <a:gd name="T41" fmla="*/ 26 h 76"/>
                <a:gd name="T42" fmla="*/ 10 w 44"/>
                <a:gd name="T43" fmla="*/ 26 h 76"/>
                <a:gd name="T44" fmla="*/ 14 w 44"/>
                <a:gd name="T45" fmla="*/ 24 h 76"/>
                <a:gd name="T46" fmla="*/ 14 w 44"/>
                <a:gd name="T47" fmla="*/ 24 h 76"/>
                <a:gd name="T48" fmla="*/ 16 w 44"/>
                <a:gd name="T49" fmla="*/ 22 h 76"/>
                <a:gd name="T50" fmla="*/ 16 w 44"/>
                <a:gd name="T51" fmla="*/ 22 h 76"/>
                <a:gd name="T52" fmla="*/ 20 w 44"/>
                <a:gd name="T53" fmla="*/ 20 h 76"/>
                <a:gd name="T54" fmla="*/ 20 w 44"/>
                <a:gd name="T55" fmla="*/ 20 h 76"/>
                <a:gd name="T56" fmla="*/ 24 w 44"/>
                <a:gd name="T57" fmla="*/ 20 h 76"/>
                <a:gd name="T58" fmla="*/ 24 w 44"/>
                <a:gd name="T59" fmla="*/ 20 h 76"/>
                <a:gd name="T60" fmla="*/ 34 w 44"/>
                <a:gd name="T61" fmla="*/ 22 h 76"/>
                <a:gd name="T62" fmla="*/ 34 w 44"/>
                <a:gd name="T63" fmla="*/ 22 h 76"/>
                <a:gd name="T64" fmla="*/ 40 w 44"/>
                <a:gd name="T65" fmla="*/ 26 h 76"/>
                <a:gd name="T66" fmla="*/ 40 w 44"/>
                <a:gd name="T67" fmla="*/ 26 h 76"/>
                <a:gd name="T68" fmla="*/ 44 w 44"/>
                <a:gd name="T69" fmla="*/ 34 h 76"/>
                <a:gd name="T70" fmla="*/ 44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4"/>
                  </a:lnTo>
                  <a:lnTo>
                    <a:pt x="30" y="34"/>
                  </a:lnTo>
                  <a:lnTo>
                    <a:pt x="28" y="30"/>
                  </a:lnTo>
                  <a:lnTo>
                    <a:pt x="22" y="30"/>
                  </a:lnTo>
                  <a:lnTo>
                    <a:pt x="22" y="30"/>
                  </a:lnTo>
                  <a:lnTo>
                    <a:pt x="18" y="30"/>
                  </a:lnTo>
                  <a:lnTo>
                    <a:pt x="18" y="30"/>
                  </a:lnTo>
                  <a:lnTo>
                    <a:pt x="14" y="34"/>
                  </a:lnTo>
                  <a:lnTo>
                    <a:pt x="14" y="34"/>
                  </a:lnTo>
                  <a:lnTo>
                    <a:pt x="12" y="38"/>
                  </a:lnTo>
                  <a:lnTo>
                    <a:pt x="12" y="38"/>
                  </a:lnTo>
                  <a:lnTo>
                    <a:pt x="10" y="44"/>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4" y="22"/>
                  </a:lnTo>
                  <a:lnTo>
                    <a:pt x="34" y="22"/>
                  </a:lnTo>
                  <a:lnTo>
                    <a:pt x="40" y="26"/>
                  </a:lnTo>
                  <a:lnTo>
                    <a:pt x="40" y="26"/>
                  </a:lnTo>
                  <a:lnTo>
                    <a:pt x="44" y="34"/>
                  </a:lnTo>
                  <a:lnTo>
                    <a:pt x="44"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0" name="Freeform 59"/>
            <p:cNvSpPr>
              <a:spLocks noEditPoints="1"/>
            </p:cNvSpPr>
            <p:nvPr userDrawn="1"/>
          </p:nvSpPr>
          <p:spPr bwMode="auto">
            <a:xfrm>
              <a:off x="873125" y="8878888"/>
              <a:ext cx="73025" cy="88900"/>
            </a:xfrm>
            <a:custGeom>
              <a:avLst/>
              <a:gdLst>
                <a:gd name="T0" fmla="*/ 46 w 46"/>
                <a:gd name="T1" fmla="*/ 28 h 56"/>
                <a:gd name="T2" fmla="*/ 46 w 46"/>
                <a:gd name="T3" fmla="*/ 30 h 56"/>
                <a:gd name="T4" fmla="*/ 10 w 46"/>
                <a:gd name="T5" fmla="*/ 32 h 56"/>
                <a:gd name="T6" fmla="*/ 12 w 46"/>
                <a:gd name="T7" fmla="*/ 38 h 56"/>
                <a:gd name="T8" fmla="*/ 14 w 46"/>
                <a:gd name="T9" fmla="*/ 44 h 56"/>
                <a:gd name="T10" fmla="*/ 18 w 46"/>
                <a:gd name="T11" fmla="*/ 46 h 56"/>
                <a:gd name="T12" fmla="*/ 24 w 46"/>
                <a:gd name="T13" fmla="*/ 48 h 56"/>
                <a:gd name="T14" fmla="*/ 26 w 46"/>
                <a:gd name="T15" fmla="*/ 46 h 56"/>
                <a:gd name="T16" fmla="*/ 30 w 46"/>
                <a:gd name="T17" fmla="*/ 46 h 56"/>
                <a:gd name="T18" fmla="*/ 32 w 46"/>
                <a:gd name="T19" fmla="*/ 44 h 56"/>
                <a:gd name="T20" fmla="*/ 36 w 46"/>
                <a:gd name="T21" fmla="*/ 42 h 56"/>
                <a:gd name="T22" fmla="*/ 42 w 46"/>
                <a:gd name="T23" fmla="*/ 50 h 56"/>
                <a:gd name="T24" fmla="*/ 38 w 46"/>
                <a:gd name="T25" fmla="*/ 52 h 56"/>
                <a:gd name="T26" fmla="*/ 34 w 46"/>
                <a:gd name="T27" fmla="*/ 56 h 56"/>
                <a:gd name="T28" fmla="*/ 28 w 46"/>
                <a:gd name="T29" fmla="*/ 56 h 56"/>
                <a:gd name="T30" fmla="*/ 22 w 46"/>
                <a:gd name="T31" fmla="*/ 56 h 56"/>
                <a:gd name="T32" fmla="*/ 16 w 46"/>
                <a:gd name="T33" fmla="*/ 56 h 56"/>
                <a:gd name="T34" fmla="*/ 10 w 46"/>
                <a:gd name="T35" fmla="*/ 54 h 56"/>
                <a:gd name="T36" fmla="*/ 6 w 46"/>
                <a:gd name="T37" fmla="*/ 50 h 56"/>
                <a:gd name="T38" fmla="*/ 2 w 46"/>
                <a:gd name="T39" fmla="*/ 44 h 56"/>
                <a:gd name="T40" fmla="*/ 0 w 46"/>
                <a:gd name="T41" fmla="*/ 38 h 56"/>
                <a:gd name="T42" fmla="*/ 0 w 46"/>
                <a:gd name="T43" fmla="*/ 28 h 56"/>
                <a:gd name="T44" fmla="*/ 0 w 46"/>
                <a:gd name="T45" fmla="*/ 16 h 56"/>
                <a:gd name="T46" fmla="*/ 6 w 46"/>
                <a:gd name="T47" fmla="*/ 8 h 56"/>
                <a:gd name="T48" fmla="*/ 14 w 46"/>
                <a:gd name="T49" fmla="*/ 2 h 56"/>
                <a:gd name="T50" fmla="*/ 24 w 46"/>
                <a:gd name="T51" fmla="*/ 0 h 56"/>
                <a:gd name="T52" fmla="*/ 34 w 46"/>
                <a:gd name="T53" fmla="*/ 2 h 56"/>
                <a:gd name="T54" fmla="*/ 40 w 46"/>
                <a:gd name="T55" fmla="*/ 8 h 56"/>
                <a:gd name="T56" fmla="*/ 44 w 46"/>
                <a:gd name="T57" fmla="*/ 16 h 56"/>
                <a:gd name="T58" fmla="*/ 46 w 46"/>
                <a:gd name="T59" fmla="*/ 28 h 56"/>
                <a:gd name="T60" fmla="*/ 36 w 46"/>
                <a:gd name="T61" fmla="*/ 24 h 56"/>
                <a:gd name="T62" fmla="*/ 34 w 46"/>
                <a:gd name="T63" fmla="*/ 18 h 56"/>
                <a:gd name="T64" fmla="*/ 32 w 46"/>
                <a:gd name="T65" fmla="*/ 14 h 56"/>
                <a:gd name="T66" fmla="*/ 28 w 46"/>
                <a:gd name="T67" fmla="*/ 10 h 56"/>
                <a:gd name="T68" fmla="*/ 22 w 46"/>
                <a:gd name="T69" fmla="*/ 10 h 56"/>
                <a:gd name="T70" fmla="*/ 18 w 46"/>
                <a:gd name="T71" fmla="*/ 10 h 56"/>
                <a:gd name="T72" fmla="*/ 14 w 46"/>
                <a:gd name="T73" fmla="*/ 14 h 56"/>
                <a:gd name="T74" fmla="*/ 12 w 46"/>
                <a:gd name="T75" fmla="*/ 18 h 56"/>
                <a:gd name="T76" fmla="*/ 10 w 46"/>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8"/>
                  </a:moveTo>
                  <a:lnTo>
                    <a:pt x="46" y="28"/>
                  </a:lnTo>
                  <a:lnTo>
                    <a:pt x="46" y="30"/>
                  </a:lnTo>
                  <a:lnTo>
                    <a:pt x="46" y="30"/>
                  </a:lnTo>
                  <a:lnTo>
                    <a:pt x="46" y="32"/>
                  </a:lnTo>
                  <a:lnTo>
                    <a:pt x="10" y="32"/>
                  </a:lnTo>
                  <a:lnTo>
                    <a:pt x="10" y="32"/>
                  </a:lnTo>
                  <a:lnTo>
                    <a:pt x="12" y="38"/>
                  </a:lnTo>
                  <a:lnTo>
                    <a:pt x="12" y="38"/>
                  </a:lnTo>
                  <a:lnTo>
                    <a:pt x="14" y="44"/>
                  </a:lnTo>
                  <a:lnTo>
                    <a:pt x="14" y="44"/>
                  </a:lnTo>
                  <a:lnTo>
                    <a:pt x="18" y="46"/>
                  </a:lnTo>
                  <a:lnTo>
                    <a:pt x="18" y="46"/>
                  </a:lnTo>
                  <a:lnTo>
                    <a:pt x="24" y="48"/>
                  </a:lnTo>
                  <a:lnTo>
                    <a:pt x="24" y="48"/>
                  </a:lnTo>
                  <a:lnTo>
                    <a:pt x="26" y="46"/>
                  </a:lnTo>
                  <a:lnTo>
                    <a:pt x="26" y="46"/>
                  </a:lnTo>
                  <a:lnTo>
                    <a:pt x="30" y="46"/>
                  </a:lnTo>
                  <a:lnTo>
                    <a:pt x="30" y="46"/>
                  </a:lnTo>
                  <a:lnTo>
                    <a:pt x="32" y="44"/>
                  </a:lnTo>
                  <a:lnTo>
                    <a:pt x="32" y="44"/>
                  </a:lnTo>
                  <a:lnTo>
                    <a:pt x="36" y="42"/>
                  </a:lnTo>
                  <a:lnTo>
                    <a:pt x="42" y="50"/>
                  </a:lnTo>
                  <a:lnTo>
                    <a:pt x="42" y="50"/>
                  </a:lnTo>
                  <a:lnTo>
                    <a:pt x="38" y="52"/>
                  </a:lnTo>
                  <a:lnTo>
                    <a:pt x="38" y="52"/>
                  </a:lnTo>
                  <a:lnTo>
                    <a:pt x="34" y="56"/>
                  </a:lnTo>
                  <a:lnTo>
                    <a:pt x="34" y="56"/>
                  </a:lnTo>
                  <a:lnTo>
                    <a:pt x="28" y="56"/>
                  </a:lnTo>
                  <a:lnTo>
                    <a:pt x="28" y="56"/>
                  </a:lnTo>
                  <a:lnTo>
                    <a:pt x="22" y="56"/>
                  </a:lnTo>
                  <a:lnTo>
                    <a:pt x="22" y="56"/>
                  </a:lnTo>
                  <a:lnTo>
                    <a:pt x="16" y="56"/>
                  </a:lnTo>
                  <a:lnTo>
                    <a:pt x="16" y="56"/>
                  </a:lnTo>
                  <a:lnTo>
                    <a:pt x="10" y="54"/>
                  </a:lnTo>
                  <a:lnTo>
                    <a:pt x="10" y="54"/>
                  </a:lnTo>
                  <a:lnTo>
                    <a:pt x="6" y="50"/>
                  </a:lnTo>
                  <a:lnTo>
                    <a:pt x="6" y="50"/>
                  </a:lnTo>
                  <a:lnTo>
                    <a:pt x="2" y="44"/>
                  </a:lnTo>
                  <a:lnTo>
                    <a:pt x="2" y="44"/>
                  </a:lnTo>
                  <a:lnTo>
                    <a:pt x="0" y="38"/>
                  </a:lnTo>
                  <a:lnTo>
                    <a:pt x="0" y="38"/>
                  </a:lnTo>
                  <a:lnTo>
                    <a:pt x="0" y="28"/>
                  </a:lnTo>
                  <a:lnTo>
                    <a:pt x="0" y="28"/>
                  </a:lnTo>
                  <a:lnTo>
                    <a:pt x="0" y="16"/>
                  </a:lnTo>
                  <a:lnTo>
                    <a:pt x="0" y="16"/>
                  </a:lnTo>
                  <a:lnTo>
                    <a:pt x="6" y="8"/>
                  </a:lnTo>
                  <a:lnTo>
                    <a:pt x="6" y="8"/>
                  </a:lnTo>
                  <a:lnTo>
                    <a:pt x="14" y="2"/>
                  </a:lnTo>
                  <a:lnTo>
                    <a:pt x="14" y="2"/>
                  </a:lnTo>
                  <a:lnTo>
                    <a:pt x="24" y="0"/>
                  </a:lnTo>
                  <a:lnTo>
                    <a:pt x="24" y="0"/>
                  </a:lnTo>
                  <a:lnTo>
                    <a:pt x="28" y="0"/>
                  </a:lnTo>
                  <a:lnTo>
                    <a:pt x="34" y="2"/>
                  </a:lnTo>
                  <a:lnTo>
                    <a:pt x="34" y="2"/>
                  </a:lnTo>
                  <a:lnTo>
                    <a:pt x="40" y="8"/>
                  </a:lnTo>
                  <a:lnTo>
                    <a:pt x="40" y="8"/>
                  </a:lnTo>
                  <a:lnTo>
                    <a:pt x="44" y="16"/>
                  </a:lnTo>
                  <a:lnTo>
                    <a:pt x="44" y="16"/>
                  </a:lnTo>
                  <a:lnTo>
                    <a:pt x="46" y="28"/>
                  </a:lnTo>
                  <a:lnTo>
                    <a:pt x="46" y="28"/>
                  </a:lnTo>
                  <a:close/>
                  <a:moveTo>
                    <a:pt x="36" y="24"/>
                  </a:moveTo>
                  <a:lnTo>
                    <a:pt x="36" y="24"/>
                  </a:lnTo>
                  <a:lnTo>
                    <a:pt x="34" y="18"/>
                  </a:lnTo>
                  <a:lnTo>
                    <a:pt x="34" y="18"/>
                  </a:lnTo>
                  <a:lnTo>
                    <a:pt x="32" y="14"/>
                  </a:lnTo>
                  <a:lnTo>
                    <a:pt x="32" y="14"/>
                  </a:lnTo>
                  <a:lnTo>
                    <a:pt x="28" y="10"/>
                  </a:lnTo>
                  <a:lnTo>
                    <a:pt x="28" y="10"/>
                  </a:lnTo>
                  <a:lnTo>
                    <a:pt x="22" y="10"/>
                  </a:lnTo>
                  <a:lnTo>
                    <a:pt x="22" y="10"/>
                  </a:lnTo>
                  <a:lnTo>
                    <a:pt x="18" y="10"/>
                  </a:lnTo>
                  <a:lnTo>
                    <a:pt x="18" y="10"/>
                  </a:lnTo>
                  <a:lnTo>
                    <a:pt x="14" y="14"/>
                  </a:lnTo>
                  <a:lnTo>
                    <a:pt x="14" y="14"/>
                  </a:lnTo>
                  <a:lnTo>
                    <a:pt x="12" y="18"/>
                  </a:lnTo>
                  <a:lnTo>
                    <a:pt x="12" y="18"/>
                  </a:lnTo>
                  <a:lnTo>
                    <a:pt x="10"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1" name="Freeform 60"/>
            <p:cNvSpPr>
              <a:spLocks noEditPoints="1"/>
            </p:cNvSpPr>
            <p:nvPr userDrawn="1"/>
          </p:nvSpPr>
          <p:spPr bwMode="auto">
            <a:xfrm>
              <a:off x="1006475" y="8847138"/>
              <a:ext cx="73025" cy="120650"/>
            </a:xfrm>
            <a:custGeom>
              <a:avLst/>
              <a:gdLst>
                <a:gd name="T0" fmla="*/ 46 w 46"/>
                <a:gd name="T1" fmla="*/ 50 h 76"/>
                <a:gd name="T2" fmla="*/ 44 w 46"/>
                <a:gd name="T3" fmla="*/ 62 h 76"/>
                <a:gd name="T4" fmla="*/ 40 w 46"/>
                <a:gd name="T5" fmla="*/ 70 h 76"/>
                <a:gd name="T6" fmla="*/ 32 w 46"/>
                <a:gd name="T7" fmla="*/ 76 h 76"/>
                <a:gd name="T8" fmla="*/ 24 w 46"/>
                <a:gd name="T9" fmla="*/ 76 h 76"/>
                <a:gd name="T10" fmla="*/ 16 w 46"/>
                <a:gd name="T11" fmla="*/ 76 h 76"/>
                <a:gd name="T12" fmla="*/ 10 w 46"/>
                <a:gd name="T13" fmla="*/ 76 h 76"/>
                <a:gd name="T14" fmla="*/ 0 w 46"/>
                <a:gd name="T15" fmla="*/ 6 h 76"/>
                <a:gd name="T16" fmla="*/ 10 w 46"/>
                <a:gd name="T17" fmla="*/ 26 h 76"/>
                <a:gd name="T18" fmla="*/ 14 w 46"/>
                <a:gd name="T19" fmla="*/ 24 h 76"/>
                <a:gd name="T20" fmla="*/ 16 w 46"/>
                <a:gd name="T21" fmla="*/ 22 h 76"/>
                <a:gd name="T22" fmla="*/ 20 w 46"/>
                <a:gd name="T23" fmla="*/ 20 h 76"/>
                <a:gd name="T24" fmla="*/ 24 w 46"/>
                <a:gd name="T25" fmla="*/ 20 h 76"/>
                <a:gd name="T26" fmla="*/ 32 w 46"/>
                <a:gd name="T27" fmla="*/ 22 h 76"/>
                <a:gd name="T28" fmla="*/ 40 w 46"/>
                <a:gd name="T29" fmla="*/ 26 h 76"/>
                <a:gd name="T30" fmla="*/ 44 w 46"/>
                <a:gd name="T31" fmla="*/ 36 h 76"/>
                <a:gd name="T32" fmla="*/ 46 w 46"/>
                <a:gd name="T33" fmla="*/ 50 h 76"/>
                <a:gd name="T34" fmla="*/ 34 w 46"/>
                <a:gd name="T35" fmla="*/ 50 h 76"/>
                <a:gd name="T36" fmla="*/ 34 w 46"/>
                <a:gd name="T37" fmla="*/ 40 h 76"/>
                <a:gd name="T38" fmla="*/ 32 w 46"/>
                <a:gd name="T39" fmla="*/ 34 h 76"/>
                <a:gd name="T40" fmla="*/ 22 w 46"/>
                <a:gd name="T41" fmla="*/ 30 h 76"/>
                <a:gd name="T42" fmla="*/ 18 w 46"/>
                <a:gd name="T43" fmla="*/ 30 h 76"/>
                <a:gd name="T44" fmla="*/ 16 w 46"/>
                <a:gd name="T45" fmla="*/ 32 h 76"/>
                <a:gd name="T46" fmla="*/ 12 w 46"/>
                <a:gd name="T47" fmla="*/ 34 h 76"/>
                <a:gd name="T48" fmla="*/ 10 w 46"/>
                <a:gd name="T49" fmla="*/ 36 h 76"/>
                <a:gd name="T50" fmla="*/ 10 w 46"/>
                <a:gd name="T51" fmla="*/ 60 h 76"/>
                <a:gd name="T52" fmla="*/ 12 w 46"/>
                <a:gd name="T53" fmla="*/ 62 h 76"/>
                <a:gd name="T54" fmla="*/ 16 w 46"/>
                <a:gd name="T55" fmla="*/ 64 h 76"/>
                <a:gd name="T56" fmla="*/ 20 w 46"/>
                <a:gd name="T57" fmla="*/ 66 h 76"/>
                <a:gd name="T58" fmla="*/ 24 w 46"/>
                <a:gd name="T59" fmla="*/ 68 h 76"/>
                <a:gd name="T60" fmla="*/ 32 w 46"/>
                <a:gd name="T61" fmla="*/ 62 h 76"/>
                <a:gd name="T62" fmla="*/ 34 w 46"/>
                <a:gd name="T63" fmla="*/ 58 h 76"/>
                <a:gd name="T64" fmla="*/ 34 w 46"/>
                <a:gd name="T65"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76">
                  <a:moveTo>
                    <a:pt x="46" y="50"/>
                  </a:moveTo>
                  <a:lnTo>
                    <a:pt x="46" y="50"/>
                  </a:lnTo>
                  <a:lnTo>
                    <a:pt x="44" y="62"/>
                  </a:lnTo>
                  <a:lnTo>
                    <a:pt x="44" y="62"/>
                  </a:lnTo>
                  <a:lnTo>
                    <a:pt x="40" y="70"/>
                  </a:lnTo>
                  <a:lnTo>
                    <a:pt x="40" y="70"/>
                  </a:lnTo>
                  <a:lnTo>
                    <a:pt x="32" y="76"/>
                  </a:lnTo>
                  <a:lnTo>
                    <a:pt x="32" y="76"/>
                  </a:lnTo>
                  <a:lnTo>
                    <a:pt x="24" y="76"/>
                  </a:lnTo>
                  <a:lnTo>
                    <a:pt x="24" y="76"/>
                  </a:lnTo>
                  <a:lnTo>
                    <a:pt x="16" y="76"/>
                  </a:lnTo>
                  <a:lnTo>
                    <a:pt x="16" y="76"/>
                  </a:lnTo>
                  <a:lnTo>
                    <a:pt x="10" y="70"/>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2" y="22"/>
                  </a:lnTo>
                  <a:lnTo>
                    <a:pt x="32" y="22"/>
                  </a:lnTo>
                  <a:lnTo>
                    <a:pt x="40" y="26"/>
                  </a:lnTo>
                  <a:lnTo>
                    <a:pt x="40" y="26"/>
                  </a:lnTo>
                  <a:lnTo>
                    <a:pt x="44" y="36"/>
                  </a:lnTo>
                  <a:lnTo>
                    <a:pt x="44" y="36"/>
                  </a:lnTo>
                  <a:lnTo>
                    <a:pt x="46" y="50"/>
                  </a:lnTo>
                  <a:lnTo>
                    <a:pt x="46" y="50"/>
                  </a:lnTo>
                  <a:close/>
                  <a:moveTo>
                    <a:pt x="34" y="50"/>
                  </a:moveTo>
                  <a:lnTo>
                    <a:pt x="34" y="50"/>
                  </a:lnTo>
                  <a:lnTo>
                    <a:pt x="34" y="40"/>
                  </a:lnTo>
                  <a:lnTo>
                    <a:pt x="32" y="34"/>
                  </a:lnTo>
                  <a:lnTo>
                    <a:pt x="32" y="34"/>
                  </a:lnTo>
                  <a:lnTo>
                    <a:pt x="28" y="30"/>
                  </a:lnTo>
                  <a:lnTo>
                    <a:pt x="22" y="30"/>
                  </a:lnTo>
                  <a:lnTo>
                    <a:pt x="22" y="30"/>
                  </a:lnTo>
                  <a:lnTo>
                    <a:pt x="18" y="30"/>
                  </a:lnTo>
                  <a:lnTo>
                    <a:pt x="18" y="30"/>
                  </a:lnTo>
                  <a:lnTo>
                    <a:pt x="16" y="32"/>
                  </a:lnTo>
                  <a:lnTo>
                    <a:pt x="16" y="32"/>
                  </a:lnTo>
                  <a:lnTo>
                    <a:pt x="12" y="34"/>
                  </a:lnTo>
                  <a:lnTo>
                    <a:pt x="12" y="34"/>
                  </a:lnTo>
                  <a:lnTo>
                    <a:pt x="10" y="36"/>
                  </a:lnTo>
                  <a:lnTo>
                    <a:pt x="10" y="60"/>
                  </a:lnTo>
                  <a:lnTo>
                    <a:pt x="10" y="60"/>
                  </a:lnTo>
                  <a:lnTo>
                    <a:pt x="12" y="62"/>
                  </a:lnTo>
                  <a:lnTo>
                    <a:pt x="12" y="62"/>
                  </a:lnTo>
                  <a:lnTo>
                    <a:pt x="16" y="64"/>
                  </a:lnTo>
                  <a:lnTo>
                    <a:pt x="16" y="64"/>
                  </a:lnTo>
                  <a:lnTo>
                    <a:pt x="20" y="66"/>
                  </a:lnTo>
                  <a:lnTo>
                    <a:pt x="20" y="66"/>
                  </a:lnTo>
                  <a:lnTo>
                    <a:pt x="24" y="68"/>
                  </a:lnTo>
                  <a:lnTo>
                    <a:pt x="24" y="68"/>
                  </a:lnTo>
                  <a:lnTo>
                    <a:pt x="28" y="66"/>
                  </a:lnTo>
                  <a:lnTo>
                    <a:pt x="32" y="62"/>
                  </a:lnTo>
                  <a:lnTo>
                    <a:pt x="32" y="62"/>
                  </a:lnTo>
                  <a:lnTo>
                    <a:pt x="34" y="58"/>
                  </a:lnTo>
                  <a:lnTo>
                    <a:pt x="34" y="50"/>
                  </a:lnTo>
                  <a:lnTo>
                    <a:pt x="34" y="5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2" name="Freeform 61"/>
            <p:cNvSpPr>
              <a:spLocks noEditPoints="1"/>
            </p:cNvSpPr>
            <p:nvPr userDrawn="1"/>
          </p:nvSpPr>
          <p:spPr bwMode="auto">
            <a:xfrm>
              <a:off x="1092200" y="8878888"/>
              <a:ext cx="76200" cy="88900"/>
            </a:xfrm>
            <a:custGeom>
              <a:avLst/>
              <a:gdLst>
                <a:gd name="T0" fmla="*/ 48 w 48"/>
                <a:gd name="T1" fmla="*/ 28 h 56"/>
                <a:gd name="T2" fmla="*/ 48 w 48"/>
                <a:gd name="T3" fmla="*/ 30 h 56"/>
                <a:gd name="T4" fmla="*/ 12 w 48"/>
                <a:gd name="T5" fmla="*/ 32 h 56"/>
                <a:gd name="T6" fmla="*/ 12 w 48"/>
                <a:gd name="T7" fmla="*/ 38 h 56"/>
                <a:gd name="T8" fmla="*/ 16 w 48"/>
                <a:gd name="T9" fmla="*/ 44 h 56"/>
                <a:gd name="T10" fmla="*/ 20 w 48"/>
                <a:gd name="T11" fmla="*/ 46 h 56"/>
                <a:gd name="T12" fmla="*/ 24 w 48"/>
                <a:gd name="T13" fmla="*/ 48 h 56"/>
                <a:gd name="T14" fmla="*/ 28 w 48"/>
                <a:gd name="T15" fmla="*/ 46 h 56"/>
                <a:gd name="T16" fmla="*/ 32 w 48"/>
                <a:gd name="T17" fmla="*/ 46 h 56"/>
                <a:gd name="T18" fmla="*/ 34 w 48"/>
                <a:gd name="T19" fmla="*/ 44 h 56"/>
                <a:gd name="T20" fmla="*/ 36 w 48"/>
                <a:gd name="T21" fmla="*/ 42 h 56"/>
                <a:gd name="T22" fmla="*/ 44 w 48"/>
                <a:gd name="T23" fmla="*/ 50 h 56"/>
                <a:gd name="T24" fmla="*/ 40 w 48"/>
                <a:gd name="T25" fmla="*/ 52 h 56"/>
                <a:gd name="T26" fmla="*/ 36 w 48"/>
                <a:gd name="T27" fmla="*/ 56 h 56"/>
                <a:gd name="T28" fmla="*/ 30 w 48"/>
                <a:gd name="T29" fmla="*/ 56 h 56"/>
                <a:gd name="T30" fmla="*/ 24 w 48"/>
                <a:gd name="T31" fmla="*/ 56 h 56"/>
                <a:gd name="T32" fmla="*/ 18 w 48"/>
                <a:gd name="T33" fmla="*/ 56 h 56"/>
                <a:gd name="T34" fmla="*/ 12 w 48"/>
                <a:gd name="T35" fmla="*/ 54 h 56"/>
                <a:gd name="T36" fmla="*/ 8 w 48"/>
                <a:gd name="T37" fmla="*/ 50 h 56"/>
                <a:gd name="T38" fmla="*/ 4 w 48"/>
                <a:gd name="T39" fmla="*/ 44 h 56"/>
                <a:gd name="T40" fmla="*/ 2 w 48"/>
                <a:gd name="T41" fmla="*/ 38 h 56"/>
                <a:gd name="T42" fmla="*/ 0 w 48"/>
                <a:gd name="T43" fmla="*/ 28 h 56"/>
                <a:gd name="T44" fmla="*/ 2 w 48"/>
                <a:gd name="T45" fmla="*/ 16 h 56"/>
                <a:gd name="T46" fmla="*/ 8 w 48"/>
                <a:gd name="T47" fmla="*/ 8 h 56"/>
                <a:gd name="T48" fmla="*/ 14 w 48"/>
                <a:gd name="T49" fmla="*/ 2 h 56"/>
                <a:gd name="T50" fmla="*/ 24 w 48"/>
                <a:gd name="T51" fmla="*/ 0 h 56"/>
                <a:gd name="T52" fmla="*/ 34 w 48"/>
                <a:gd name="T53" fmla="*/ 2 h 56"/>
                <a:gd name="T54" fmla="*/ 42 w 48"/>
                <a:gd name="T55" fmla="*/ 8 h 56"/>
                <a:gd name="T56" fmla="*/ 46 w 48"/>
                <a:gd name="T57" fmla="*/ 16 h 56"/>
                <a:gd name="T58" fmla="*/ 48 w 48"/>
                <a:gd name="T59" fmla="*/ 28 h 56"/>
                <a:gd name="T60" fmla="*/ 36 w 48"/>
                <a:gd name="T61" fmla="*/ 24 h 56"/>
                <a:gd name="T62" fmla="*/ 36 w 48"/>
                <a:gd name="T63" fmla="*/ 18 h 56"/>
                <a:gd name="T64" fmla="*/ 34 w 48"/>
                <a:gd name="T65" fmla="*/ 14 h 56"/>
                <a:gd name="T66" fmla="*/ 30 w 48"/>
                <a:gd name="T67" fmla="*/ 10 h 56"/>
                <a:gd name="T68" fmla="*/ 24 w 48"/>
                <a:gd name="T69" fmla="*/ 10 h 56"/>
                <a:gd name="T70" fmla="*/ 18 w 48"/>
                <a:gd name="T71" fmla="*/ 10 h 56"/>
                <a:gd name="T72" fmla="*/ 16 w 48"/>
                <a:gd name="T73" fmla="*/ 14 h 56"/>
                <a:gd name="T74" fmla="*/ 12 w 48"/>
                <a:gd name="T75" fmla="*/ 18 h 56"/>
                <a:gd name="T76" fmla="*/ 12 w 48"/>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8"/>
                  </a:moveTo>
                  <a:lnTo>
                    <a:pt x="48" y="28"/>
                  </a:lnTo>
                  <a:lnTo>
                    <a:pt x="48" y="30"/>
                  </a:lnTo>
                  <a:lnTo>
                    <a:pt x="48" y="30"/>
                  </a:lnTo>
                  <a:lnTo>
                    <a:pt x="48" y="32"/>
                  </a:lnTo>
                  <a:lnTo>
                    <a:pt x="12" y="32"/>
                  </a:lnTo>
                  <a:lnTo>
                    <a:pt x="12" y="32"/>
                  </a:lnTo>
                  <a:lnTo>
                    <a:pt x="12" y="38"/>
                  </a:lnTo>
                  <a:lnTo>
                    <a:pt x="12" y="38"/>
                  </a:lnTo>
                  <a:lnTo>
                    <a:pt x="16" y="44"/>
                  </a:lnTo>
                  <a:lnTo>
                    <a:pt x="16" y="44"/>
                  </a:lnTo>
                  <a:lnTo>
                    <a:pt x="20" y="46"/>
                  </a:lnTo>
                  <a:lnTo>
                    <a:pt x="20" y="46"/>
                  </a:lnTo>
                  <a:lnTo>
                    <a:pt x="24" y="48"/>
                  </a:lnTo>
                  <a:lnTo>
                    <a:pt x="24" y="48"/>
                  </a:lnTo>
                  <a:lnTo>
                    <a:pt x="28" y="46"/>
                  </a:lnTo>
                  <a:lnTo>
                    <a:pt x="28" y="46"/>
                  </a:lnTo>
                  <a:lnTo>
                    <a:pt x="32" y="46"/>
                  </a:lnTo>
                  <a:lnTo>
                    <a:pt x="32" y="46"/>
                  </a:lnTo>
                  <a:lnTo>
                    <a:pt x="34" y="44"/>
                  </a:lnTo>
                  <a:lnTo>
                    <a:pt x="34" y="44"/>
                  </a:lnTo>
                  <a:lnTo>
                    <a:pt x="36" y="42"/>
                  </a:lnTo>
                  <a:lnTo>
                    <a:pt x="44" y="50"/>
                  </a:lnTo>
                  <a:lnTo>
                    <a:pt x="44" y="50"/>
                  </a:lnTo>
                  <a:lnTo>
                    <a:pt x="40" y="52"/>
                  </a:lnTo>
                  <a:lnTo>
                    <a:pt x="40" y="52"/>
                  </a:lnTo>
                  <a:lnTo>
                    <a:pt x="36" y="56"/>
                  </a:lnTo>
                  <a:lnTo>
                    <a:pt x="36" y="56"/>
                  </a:lnTo>
                  <a:lnTo>
                    <a:pt x="30" y="56"/>
                  </a:lnTo>
                  <a:lnTo>
                    <a:pt x="30" y="56"/>
                  </a:lnTo>
                  <a:lnTo>
                    <a:pt x="24" y="56"/>
                  </a:lnTo>
                  <a:lnTo>
                    <a:pt x="24" y="56"/>
                  </a:lnTo>
                  <a:lnTo>
                    <a:pt x="18" y="56"/>
                  </a:lnTo>
                  <a:lnTo>
                    <a:pt x="18" y="56"/>
                  </a:lnTo>
                  <a:lnTo>
                    <a:pt x="12" y="54"/>
                  </a:lnTo>
                  <a:lnTo>
                    <a:pt x="12" y="54"/>
                  </a:lnTo>
                  <a:lnTo>
                    <a:pt x="8" y="50"/>
                  </a:lnTo>
                  <a:lnTo>
                    <a:pt x="8" y="50"/>
                  </a:lnTo>
                  <a:lnTo>
                    <a:pt x="4" y="44"/>
                  </a:lnTo>
                  <a:lnTo>
                    <a:pt x="4" y="44"/>
                  </a:lnTo>
                  <a:lnTo>
                    <a:pt x="2" y="38"/>
                  </a:lnTo>
                  <a:lnTo>
                    <a:pt x="2" y="38"/>
                  </a:lnTo>
                  <a:lnTo>
                    <a:pt x="0" y="28"/>
                  </a:lnTo>
                  <a:lnTo>
                    <a:pt x="0" y="28"/>
                  </a:lnTo>
                  <a:lnTo>
                    <a:pt x="2" y="16"/>
                  </a:lnTo>
                  <a:lnTo>
                    <a:pt x="2" y="16"/>
                  </a:lnTo>
                  <a:lnTo>
                    <a:pt x="8" y="8"/>
                  </a:lnTo>
                  <a:lnTo>
                    <a:pt x="8" y="8"/>
                  </a:lnTo>
                  <a:lnTo>
                    <a:pt x="14" y="2"/>
                  </a:lnTo>
                  <a:lnTo>
                    <a:pt x="14" y="2"/>
                  </a:lnTo>
                  <a:lnTo>
                    <a:pt x="24" y="0"/>
                  </a:lnTo>
                  <a:lnTo>
                    <a:pt x="24" y="0"/>
                  </a:lnTo>
                  <a:lnTo>
                    <a:pt x="30" y="0"/>
                  </a:lnTo>
                  <a:lnTo>
                    <a:pt x="34" y="2"/>
                  </a:lnTo>
                  <a:lnTo>
                    <a:pt x="34" y="2"/>
                  </a:lnTo>
                  <a:lnTo>
                    <a:pt x="42" y="8"/>
                  </a:lnTo>
                  <a:lnTo>
                    <a:pt x="42" y="8"/>
                  </a:lnTo>
                  <a:lnTo>
                    <a:pt x="46" y="16"/>
                  </a:lnTo>
                  <a:lnTo>
                    <a:pt x="46" y="16"/>
                  </a:lnTo>
                  <a:lnTo>
                    <a:pt x="48" y="28"/>
                  </a:lnTo>
                  <a:lnTo>
                    <a:pt x="48" y="28"/>
                  </a:lnTo>
                  <a:close/>
                  <a:moveTo>
                    <a:pt x="36" y="24"/>
                  </a:moveTo>
                  <a:lnTo>
                    <a:pt x="36" y="24"/>
                  </a:lnTo>
                  <a:lnTo>
                    <a:pt x="36" y="18"/>
                  </a:lnTo>
                  <a:lnTo>
                    <a:pt x="36" y="18"/>
                  </a:lnTo>
                  <a:lnTo>
                    <a:pt x="34" y="14"/>
                  </a:lnTo>
                  <a:lnTo>
                    <a:pt x="34" y="14"/>
                  </a:lnTo>
                  <a:lnTo>
                    <a:pt x="30" y="10"/>
                  </a:lnTo>
                  <a:lnTo>
                    <a:pt x="30" y="10"/>
                  </a:lnTo>
                  <a:lnTo>
                    <a:pt x="24" y="10"/>
                  </a:lnTo>
                  <a:lnTo>
                    <a:pt x="24" y="10"/>
                  </a:lnTo>
                  <a:lnTo>
                    <a:pt x="18" y="10"/>
                  </a:lnTo>
                  <a:lnTo>
                    <a:pt x="18" y="10"/>
                  </a:lnTo>
                  <a:lnTo>
                    <a:pt x="16" y="14"/>
                  </a:lnTo>
                  <a:lnTo>
                    <a:pt x="16" y="14"/>
                  </a:lnTo>
                  <a:lnTo>
                    <a:pt x="12" y="18"/>
                  </a:lnTo>
                  <a:lnTo>
                    <a:pt x="12" y="18"/>
                  </a:lnTo>
                  <a:lnTo>
                    <a:pt x="12"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3" name="Freeform 62"/>
            <p:cNvSpPr>
              <a:spLocks/>
            </p:cNvSpPr>
            <p:nvPr userDrawn="1"/>
          </p:nvSpPr>
          <p:spPr bwMode="auto">
            <a:xfrm>
              <a:off x="1177925" y="884713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2 w 32"/>
                <a:gd name="T17" fmla="*/ 74 h 76"/>
                <a:gd name="T18" fmla="*/ 12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2" y="74"/>
                  </a:lnTo>
                  <a:lnTo>
                    <a:pt x="12"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4" name="Freeform 63"/>
            <p:cNvSpPr>
              <a:spLocks/>
            </p:cNvSpPr>
            <p:nvPr userDrawn="1"/>
          </p:nvSpPr>
          <p:spPr bwMode="auto">
            <a:xfrm>
              <a:off x="1238250" y="884713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6 w 32"/>
                <a:gd name="T13" fmla="*/ 76 h 76"/>
                <a:gd name="T14" fmla="*/ 16 w 32"/>
                <a:gd name="T15" fmla="*/ 76 h 76"/>
                <a:gd name="T16" fmla="*/ 12 w 32"/>
                <a:gd name="T17" fmla="*/ 74 h 76"/>
                <a:gd name="T18" fmla="*/ 12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6" y="76"/>
                  </a:lnTo>
                  <a:lnTo>
                    <a:pt x="16" y="76"/>
                  </a:lnTo>
                  <a:lnTo>
                    <a:pt x="12" y="74"/>
                  </a:lnTo>
                  <a:lnTo>
                    <a:pt x="12"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5" name="Freeform 64"/>
            <p:cNvSpPr>
              <a:spLocks noEditPoints="1"/>
            </p:cNvSpPr>
            <p:nvPr userDrawn="1"/>
          </p:nvSpPr>
          <p:spPr bwMode="auto">
            <a:xfrm>
              <a:off x="1301750" y="8878888"/>
              <a:ext cx="73025" cy="88900"/>
            </a:xfrm>
            <a:custGeom>
              <a:avLst/>
              <a:gdLst>
                <a:gd name="T0" fmla="*/ 46 w 46"/>
                <a:gd name="T1" fmla="*/ 28 h 56"/>
                <a:gd name="T2" fmla="*/ 46 w 46"/>
                <a:gd name="T3" fmla="*/ 30 h 56"/>
                <a:gd name="T4" fmla="*/ 10 w 46"/>
                <a:gd name="T5" fmla="*/ 32 h 56"/>
                <a:gd name="T6" fmla="*/ 12 w 46"/>
                <a:gd name="T7" fmla="*/ 38 h 56"/>
                <a:gd name="T8" fmla="*/ 16 w 46"/>
                <a:gd name="T9" fmla="*/ 44 h 56"/>
                <a:gd name="T10" fmla="*/ 20 w 46"/>
                <a:gd name="T11" fmla="*/ 46 h 56"/>
                <a:gd name="T12" fmla="*/ 24 w 46"/>
                <a:gd name="T13" fmla="*/ 48 h 56"/>
                <a:gd name="T14" fmla="*/ 28 w 46"/>
                <a:gd name="T15" fmla="*/ 46 h 56"/>
                <a:gd name="T16" fmla="*/ 30 w 46"/>
                <a:gd name="T17" fmla="*/ 46 h 56"/>
                <a:gd name="T18" fmla="*/ 34 w 46"/>
                <a:gd name="T19" fmla="*/ 44 h 56"/>
                <a:gd name="T20" fmla="*/ 36 w 46"/>
                <a:gd name="T21" fmla="*/ 42 h 56"/>
                <a:gd name="T22" fmla="*/ 42 w 46"/>
                <a:gd name="T23" fmla="*/ 50 h 56"/>
                <a:gd name="T24" fmla="*/ 38 w 46"/>
                <a:gd name="T25" fmla="*/ 52 h 56"/>
                <a:gd name="T26" fmla="*/ 34 w 46"/>
                <a:gd name="T27" fmla="*/ 56 h 56"/>
                <a:gd name="T28" fmla="*/ 30 w 46"/>
                <a:gd name="T29" fmla="*/ 56 h 56"/>
                <a:gd name="T30" fmla="*/ 24 w 46"/>
                <a:gd name="T31" fmla="*/ 56 h 56"/>
                <a:gd name="T32" fmla="*/ 16 w 46"/>
                <a:gd name="T33" fmla="*/ 56 h 56"/>
                <a:gd name="T34" fmla="*/ 12 w 46"/>
                <a:gd name="T35" fmla="*/ 54 h 56"/>
                <a:gd name="T36" fmla="*/ 8 w 46"/>
                <a:gd name="T37" fmla="*/ 50 h 56"/>
                <a:gd name="T38" fmla="*/ 4 w 46"/>
                <a:gd name="T39" fmla="*/ 44 h 56"/>
                <a:gd name="T40" fmla="*/ 0 w 46"/>
                <a:gd name="T41" fmla="*/ 38 h 56"/>
                <a:gd name="T42" fmla="*/ 0 w 46"/>
                <a:gd name="T43" fmla="*/ 28 h 56"/>
                <a:gd name="T44" fmla="*/ 2 w 46"/>
                <a:gd name="T45" fmla="*/ 16 h 56"/>
                <a:gd name="T46" fmla="*/ 6 w 46"/>
                <a:gd name="T47" fmla="*/ 8 h 56"/>
                <a:gd name="T48" fmla="*/ 14 w 46"/>
                <a:gd name="T49" fmla="*/ 2 h 56"/>
                <a:gd name="T50" fmla="*/ 24 w 46"/>
                <a:gd name="T51" fmla="*/ 0 h 56"/>
                <a:gd name="T52" fmla="*/ 34 w 46"/>
                <a:gd name="T53" fmla="*/ 2 h 56"/>
                <a:gd name="T54" fmla="*/ 42 w 46"/>
                <a:gd name="T55" fmla="*/ 8 h 56"/>
                <a:gd name="T56" fmla="*/ 46 w 46"/>
                <a:gd name="T57" fmla="*/ 16 h 56"/>
                <a:gd name="T58" fmla="*/ 46 w 46"/>
                <a:gd name="T59" fmla="*/ 28 h 56"/>
                <a:gd name="T60" fmla="*/ 36 w 46"/>
                <a:gd name="T61" fmla="*/ 24 h 56"/>
                <a:gd name="T62" fmla="*/ 36 w 46"/>
                <a:gd name="T63" fmla="*/ 18 h 56"/>
                <a:gd name="T64" fmla="*/ 32 w 46"/>
                <a:gd name="T65" fmla="*/ 14 h 56"/>
                <a:gd name="T66" fmla="*/ 28 w 46"/>
                <a:gd name="T67" fmla="*/ 10 h 56"/>
                <a:gd name="T68" fmla="*/ 24 w 46"/>
                <a:gd name="T69" fmla="*/ 10 h 56"/>
                <a:gd name="T70" fmla="*/ 18 w 46"/>
                <a:gd name="T71" fmla="*/ 10 h 56"/>
                <a:gd name="T72" fmla="*/ 14 w 46"/>
                <a:gd name="T73" fmla="*/ 14 h 56"/>
                <a:gd name="T74" fmla="*/ 12 w 46"/>
                <a:gd name="T75" fmla="*/ 18 h 56"/>
                <a:gd name="T76" fmla="*/ 10 w 46"/>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56">
                  <a:moveTo>
                    <a:pt x="46" y="28"/>
                  </a:moveTo>
                  <a:lnTo>
                    <a:pt x="46" y="28"/>
                  </a:lnTo>
                  <a:lnTo>
                    <a:pt x="46" y="30"/>
                  </a:lnTo>
                  <a:lnTo>
                    <a:pt x="46" y="30"/>
                  </a:lnTo>
                  <a:lnTo>
                    <a:pt x="46" y="32"/>
                  </a:lnTo>
                  <a:lnTo>
                    <a:pt x="10" y="32"/>
                  </a:lnTo>
                  <a:lnTo>
                    <a:pt x="10" y="32"/>
                  </a:lnTo>
                  <a:lnTo>
                    <a:pt x="12" y="38"/>
                  </a:lnTo>
                  <a:lnTo>
                    <a:pt x="12" y="38"/>
                  </a:lnTo>
                  <a:lnTo>
                    <a:pt x="16" y="44"/>
                  </a:lnTo>
                  <a:lnTo>
                    <a:pt x="16" y="44"/>
                  </a:lnTo>
                  <a:lnTo>
                    <a:pt x="20" y="46"/>
                  </a:lnTo>
                  <a:lnTo>
                    <a:pt x="20" y="46"/>
                  </a:lnTo>
                  <a:lnTo>
                    <a:pt x="24" y="48"/>
                  </a:lnTo>
                  <a:lnTo>
                    <a:pt x="24" y="48"/>
                  </a:lnTo>
                  <a:lnTo>
                    <a:pt x="28" y="46"/>
                  </a:lnTo>
                  <a:lnTo>
                    <a:pt x="28" y="46"/>
                  </a:lnTo>
                  <a:lnTo>
                    <a:pt x="30" y="46"/>
                  </a:lnTo>
                  <a:lnTo>
                    <a:pt x="30" y="46"/>
                  </a:lnTo>
                  <a:lnTo>
                    <a:pt x="34" y="44"/>
                  </a:lnTo>
                  <a:lnTo>
                    <a:pt x="34" y="44"/>
                  </a:lnTo>
                  <a:lnTo>
                    <a:pt x="36" y="42"/>
                  </a:lnTo>
                  <a:lnTo>
                    <a:pt x="42" y="50"/>
                  </a:lnTo>
                  <a:lnTo>
                    <a:pt x="42" y="50"/>
                  </a:lnTo>
                  <a:lnTo>
                    <a:pt x="38" y="52"/>
                  </a:lnTo>
                  <a:lnTo>
                    <a:pt x="38" y="52"/>
                  </a:lnTo>
                  <a:lnTo>
                    <a:pt x="34" y="56"/>
                  </a:lnTo>
                  <a:lnTo>
                    <a:pt x="34" y="56"/>
                  </a:lnTo>
                  <a:lnTo>
                    <a:pt x="30" y="56"/>
                  </a:lnTo>
                  <a:lnTo>
                    <a:pt x="30" y="56"/>
                  </a:lnTo>
                  <a:lnTo>
                    <a:pt x="24" y="56"/>
                  </a:lnTo>
                  <a:lnTo>
                    <a:pt x="24" y="56"/>
                  </a:lnTo>
                  <a:lnTo>
                    <a:pt x="16" y="56"/>
                  </a:lnTo>
                  <a:lnTo>
                    <a:pt x="16" y="56"/>
                  </a:lnTo>
                  <a:lnTo>
                    <a:pt x="12" y="54"/>
                  </a:lnTo>
                  <a:lnTo>
                    <a:pt x="12" y="54"/>
                  </a:lnTo>
                  <a:lnTo>
                    <a:pt x="8" y="50"/>
                  </a:lnTo>
                  <a:lnTo>
                    <a:pt x="8" y="50"/>
                  </a:lnTo>
                  <a:lnTo>
                    <a:pt x="4" y="44"/>
                  </a:lnTo>
                  <a:lnTo>
                    <a:pt x="4" y="44"/>
                  </a:lnTo>
                  <a:lnTo>
                    <a:pt x="0" y="38"/>
                  </a:lnTo>
                  <a:lnTo>
                    <a:pt x="0" y="38"/>
                  </a:lnTo>
                  <a:lnTo>
                    <a:pt x="0" y="28"/>
                  </a:lnTo>
                  <a:lnTo>
                    <a:pt x="0" y="28"/>
                  </a:lnTo>
                  <a:lnTo>
                    <a:pt x="2" y="16"/>
                  </a:lnTo>
                  <a:lnTo>
                    <a:pt x="2" y="16"/>
                  </a:lnTo>
                  <a:lnTo>
                    <a:pt x="6" y="8"/>
                  </a:lnTo>
                  <a:lnTo>
                    <a:pt x="6" y="8"/>
                  </a:lnTo>
                  <a:lnTo>
                    <a:pt x="14" y="2"/>
                  </a:lnTo>
                  <a:lnTo>
                    <a:pt x="14" y="2"/>
                  </a:lnTo>
                  <a:lnTo>
                    <a:pt x="24" y="0"/>
                  </a:lnTo>
                  <a:lnTo>
                    <a:pt x="24" y="0"/>
                  </a:lnTo>
                  <a:lnTo>
                    <a:pt x="30" y="0"/>
                  </a:lnTo>
                  <a:lnTo>
                    <a:pt x="34" y="2"/>
                  </a:lnTo>
                  <a:lnTo>
                    <a:pt x="34" y="2"/>
                  </a:lnTo>
                  <a:lnTo>
                    <a:pt x="42" y="8"/>
                  </a:lnTo>
                  <a:lnTo>
                    <a:pt x="42" y="8"/>
                  </a:lnTo>
                  <a:lnTo>
                    <a:pt x="46" y="16"/>
                  </a:lnTo>
                  <a:lnTo>
                    <a:pt x="46" y="16"/>
                  </a:lnTo>
                  <a:lnTo>
                    <a:pt x="46" y="28"/>
                  </a:lnTo>
                  <a:lnTo>
                    <a:pt x="46" y="28"/>
                  </a:lnTo>
                  <a:close/>
                  <a:moveTo>
                    <a:pt x="36" y="24"/>
                  </a:moveTo>
                  <a:lnTo>
                    <a:pt x="36" y="24"/>
                  </a:lnTo>
                  <a:lnTo>
                    <a:pt x="36" y="18"/>
                  </a:lnTo>
                  <a:lnTo>
                    <a:pt x="36" y="18"/>
                  </a:lnTo>
                  <a:lnTo>
                    <a:pt x="32" y="14"/>
                  </a:lnTo>
                  <a:lnTo>
                    <a:pt x="32" y="14"/>
                  </a:lnTo>
                  <a:lnTo>
                    <a:pt x="28" y="10"/>
                  </a:lnTo>
                  <a:lnTo>
                    <a:pt x="28" y="10"/>
                  </a:lnTo>
                  <a:lnTo>
                    <a:pt x="24" y="10"/>
                  </a:lnTo>
                  <a:lnTo>
                    <a:pt x="24" y="10"/>
                  </a:lnTo>
                  <a:lnTo>
                    <a:pt x="18" y="10"/>
                  </a:lnTo>
                  <a:lnTo>
                    <a:pt x="18" y="10"/>
                  </a:lnTo>
                  <a:lnTo>
                    <a:pt x="14" y="14"/>
                  </a:lnTo>
                  <a:lnTo>
                    <a:pt x="14" y="14"/>
                  </a:lnTo>
                  <a:lnTo>
                    <a:pt x="12" y="18"/>
                  </a:lnTo>
                  <a:lnTo>
                    <a:pt x="12" y="18"/>
                  </a:lnTo>
                  <a:lnTo>
                    <a:pt x="10" y="24"/>
                  </a:lnTo>
                  <a:lnTo>
                    <a:pt x="36"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6" name="Freeform 65"/>
            <p:cNvSpPr>
              <a:spLocks/>
            </p:cNvSpPr>
            <p:nvPr userDrawn="1"/>
          </p:nvSpPr>
          <p:spPr bwMode="auto">
            <a:xfrm>
              <a:off x="1393825" y="88788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2 h 56"/>
                <a:gd name="T14" fmla="*/ 14 w 32"/>
                <a:gd name="T15" fmla="*/ 14 h 56"/>
                <a:gd name="T16" fmla="*/ 14 w 32"/>
                <a:gd name="T17" fmla="*/ 14 h 56"/>
                <a:gd name="T18" fmla="*/ 12 w 32"/>
                <a:gd name="T19" fmla="*/ 18 h 56"/>
                <a:gd name="T20" fmla="*/ 12 w 32"/>
                <a:gd name="T21" fmla="*/ 24 h 56"/>
                <a:gd name="T22" fmla="*/ 12 w 32"/>
                <a:gd name="T23" fmla="*/ 56 h 56"/>
                <a:gd name="T24" fmla="*/ 0 w 32"/>
                <a:gd name="T25" fmla="*/ 56 h 56"/>
                <a:gd name="T26" fmla="*/ 0 w 32"/>
                <a:gd name="T27" fmla="*/ 0 h 56"/>
                <a:gd name="T28" fmla="*/ 12 w 32"/>
                <a:gd name="T29" fmla="*/ 0 h 56"/>
                <a:gd name="T30" fmla="*/ 12 w 32"/>
                <a:gd name="T31" fmla="*/ 6 h 56"/>
                <a:gd name="T32" fmla="*/ 12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30 w 32"/>
                <a:gd name="T51" fmla="*/ 0 h 56"/>
                <a:gd name="T52" fmla="*/ 30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2"/>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7" name="Freeform 66"/>
            <p:cNvSpPr>
              <a:spLocks/>
            </p:cNvSpPr>
            <p:nvPr userDrawn="1"/>
          </p:nvSpPr>
          <p:spPr bwMode="auto">
            <a:xfrm>
              <a:off x="1495425" y="8847138"/>
              <a:ext cx="50800" cy="120650"/>
            </a:xfrm>
            <a:custGeom>
              <a:avLst/>
              <a:gdLst>
                <a:gd name="T0" fmla="*/ 30 w 32"/>
                <a:gd name="T1" fmla="*/ 74 h 76"/>
                <a:gd name="T2" fmla="*/ 30 w 32"/>
                <a:gd name="T3" fmla="*/ 74 h 76"/>
                <a:gd name="T4" fmla="*/ 26 w 32"/>
                <a:gd name="T5" fmla="*/ 76 h 76"/>
                <a:gd name="T6" fmla="*/ 26 w 32"/>
                <a:gd name="T7" fmla="*/ 76 h 76"/>
                <a:gd name="T8" fmla="*/ 20 w 32"/>
                <a:gd name="T9" fmla="*/ 76 h 76"/>
                <a:gd name="T10" fmla="*/ 20 w 32"/>
                <a:gd name="T11" fmla="*/ 76 h 76"/>
                <a:gd name="T12" fmla="*/ 14 w 32"/>
                <a:gd name="T13" fmla="*/ 76 h 76"/>
                <a:gd name="T14" fmla="*/ 14 w 32"/>
                <a:gd name="T15" fmla="*/ 76 h 76"/>
                <a:gd name="T16" fmla="*/ 10 w 32"/>
                <a:gd name="T17" fmla="*/ 74 h 76"/>
                <a:gd name="T18" fmla="*/ 10 w 32"/>
                <a:gd name="T19" fmla="*/ 74 h 76"/>
                <a:gd name="T20" fmla="*/ 8 w 32"/>
                <a:gd name="T21" fmla="*/ 70 h 76"/>
                <a:gd name="T22" fmla="*/ 8 w 32"/>
                <a:gd name="T23" fmla="*/ 70 h 76"/>
                <a:gd name="T24" fmla="*/ 8 w 32"/>
                <a:gd name="T25" fmla="*/ 62 h 76"/>
                <a:gd name="T26" fmla="*/ 8 w 32"/>
                <a:gd name="T27" fmla="*/ 30 h 76"/>
                <a:gd name="T28" fmla="*/ 0 w 32"/>
                <a:gd name="T29" fmla="*/ 30 h 76"/>
                <a:gd name="T30" fmla="*/ 0 w 32"/>
                <a:gd name="T31" fmla="*/ 20 h 76"/>
                <a:gd name="T32" fmla="*/ 8 w 32"/>
                <a:gd name="T33" fmla="*/ 20 h 76"/>
                <a:gd name="T34" fmla="*/ 8 w 32"/>
                <a:gd name="T35" fmla="*/ 6 h 76"/>
                <a:gd name="T36" fmla="*/ 18 w 32"/>
                <a:gd name="T37" fmla="*/ 0 h 76"/>
                <a:gd name="T38" fmla="*/ 18 w 32"/>
                <a:gd name="T39" fmla="*/ 20 h 76"/>
                <a:gd name="T40" fmla="*/ 32 w 32"/>
                <a:gd name="T41" fmla="*/ 20 h 76"/>
                <a:gd name="T42" fmla="*/ 32 w 32"/>
                <a:gd name="T43" fmla="*/ 30 h 76"/>
                <a:gd name="T44" fmla="*/ 18 w 32"/>
                <a:gd name="T45" fmla="*/ 30 h 76"/>
                <a:gd name="T46" fmla="*/ 18 w 32"/>
                <a:gd name="T47" fmla="*/ 60 h 76"/>
                <a:gd name="T48" fmla="*/ 18 w 32"/>
                <a:gd name="T49" fmla="*/ 60 h 76"/>
                <a:gd name="T50" fmla="*/ 18 w 32"/>
                <a:gd name="T51" fmla="*/ 64 h 76"/>
                <a:gd name="T52" fmla="*/ 18 w 32"/>
                <a:gd name="T53" fmla="*/ 64 h 76"/>
                <a:gd name="T54" fmla="*/ 20 w 32"/>
                <a:gd name="T55" fmla="*/ 66 h 76"/>
                <a:gd name="T56" fmla="*/ 20 w 32"/>
                <a:gd name="T57" fmla="*/ 66 h 76"/>
                <a:gd name="T58" fmla="*/ 22 w 32"/>
                <a:gd name="T59" fmla="*/ 66 h 76"/>
                <a:gd name="T60" fmla="*/ 22 w 32"/>
                <a:gd name="T61" fmla="*/ 66 h 76"/>
                <a:gd name="T62" fmla="*/ 24 w 32"/>
                <a:gd name="T63" fmla="*/ 68 h 76"/>
                <a:gd name="T64" fmla="*/ 24 w 32"/>
                <a:gd name="T65" fmla="*/ 68 h 76"/>
                <a:gd name="T66" fmla="*/ 28 w 32"/>
                <a:gd name="T67" fmla="*/ 66 h 76"/>
                <a:gd name="T68" fmla="*/ 28 w 32"/>
                <a:gd name="T69" fmla="*/ 66 h 76"/>
                <a:gd name="T70" fmla="*/ 32 w 32"/>
                <a:gd name="T71" fmla="*/ 64 h 76"/>
                <a:gd name="T72" fmla="*/ 30 w 32"/>
                <a:gd name="T73"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6">
                  <a:moveTo>
                    <a:pt x="30" y="74"/>
                  </a:moveTo>
                  <a:lnTo>
                    <a:pt x="30" y="74"/>
                  </a:lnTo>
                  <a:lnTo>
                    <a:pt x="26" y="76"/>
                  </a:lnTo>
                  <a:lnTo>
                    <a:pt x="26" y="76"/>
                  </a:lnTo>
                  <a:lnTo>
                    <a:pt x="20" y="76"/>
                  </a:lnTo>
                  <a:lnTo>
                    <a:pt x="20" y="76"/>
                  </a:lnTo>
                  <a:lnTo>
                    <a:pt x="14" y="76"/>
                  </a:lnTo>
                  <a:lnTo>
                    <a:pt x="14" y="76"/>
                  </a:lnTo>
                  <a:lnTo>
                    <a:pt x="10" y="74"/>
                  </a:lnTo>
                  <a:lnTo>
                    <a:pt x="10" y="74"/>
                  </a:lnTo>
                  <a:lnTo>
                    <a:pt x="8" y="70"/>
                  </a:lnTo>
                  <a:lnTo>
                    <a:pt x="8" y="70"/>
                  </a:lnTo>
                  <a:lnTo>
                    <a:pt x="8" y="62"/>
                  </a:lnTo>
                  <a:lnTo>
                    <a:pt x="8" y="30"/>
                  </a:lnTo>
                  <a:lnTo>
                    <a:pt x="0" y="30"/>
                  </a:lnTo>
                  <a:lnTo>
                    <a:pt x="0" y="20"/>
                  </a:lnTo>
                  <a:lnTo>
                    <a:pt x="8" y="20"/>
                  </a:lnTo>
                  <a:lnTo>
                    <a:pt x="8" y="6"/>
                  </a:lnTo>
                  <a:lnTo>
                    <a:pt x="18" y="0"/>
                  </a:lnTo>
                  <a:lnTo>
                    <a:pt x="18" y="20"/>
                  </a:lnTo>
                  <a:lnTo>
                    <a:pt x="32" y="20"/>
                  </a:lnTo>
                  <a:lnTo>
                    <a:pt x="32" y="30"/>
                  </a:lnTo>
                  <a:lnTo>
                    <a:pt x="18" y="30"/>
                  </a:lnTo>
                  <a:lnTo>
                    <a:pt x="18" y="60"/>
                  </a:lnTo>
                  <a:lnTo>
                    <a:pt x="18" y="60"/>
                  </a:lnTo>
                  <a:lnTo>
                    <a:pt x="18" y="64"/>
                  </a:lnTo>
                  <a:lnTo>
                    <a:pt x="18" y="64"/>
                  </a:lnTo>
                  <a:lnTo>
                    <a:pt x="20" y="66"/>
                  </a:lnTo>
                  <a:lnTo>
                    <a:pt x="20" y="66"/>
                  </a:lnTo>
                  <a:lnTo>
                    <a:pt x="22" y="66"/>
                  </a:lnTo>
                  <a:lnTo>
                    <a:pt x="22" y="66"/>
                  </a:lnTo>
                  <a:lnTo>
                    <a:pt x="24" y="68"/>
                  </a:lnTo>
                  <a:lnTo>
                    <a:pt x="24" y="68"/>
                  </a:lnTo>
                  <a:lnTo>
                    <a:pt x="28" y="66"/>
                  </a:lnTo>
                  <a:lnTo>
                    <a:pt x="28" y="66"/>
                  </a:lnTo>
                  <a:lnTo>
                    <a:pt x="32" y="64"/>
                  </a:lnTo>
                  <a:lnTo>
                    <a:pt x="30" y="7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8" name="Freeform 67"/>
            <p:cNvSpPr>
              <a:spLocks/>
            </p:cNvSpPr>
            <p:nvPr userDrawn="1"/>
          </p:nvSpPr>
          <p:spPr bwMode="auto">
            <a:xfrm>
              <a:off x="1565275" y="8847138"/>
              <a:ext cx="69850" cy="120650"/>
            </a:xfrm>
            <a:custGeom>
              <a:avLst/>
              <a:gdLst>
                <a:gd name="T0" fmla="*/ 34 w 44"/>
                <a:gd name="T1" fmla="*/ 76 h 76"/>
                <a:gd name="T2" fmla="*/ 34 w 44"/>
                <a:gd name="T3" fmla="*/ 44 h 76"/>
                <a:gd name="T4" fmla="*/ 34 w 44"/>
                <a:gd name="T5" fmla="*/ 44 h 76"/>
                <a:gd name="T6" fmla="*/ 32 w 44"/>
                <a:gd name="T7" fmla="*/ 38 h 76"/>
                <a:gd name="T8" fmla="*/ 30 w 44"/>
                <a:gd name="T9" fmla="*/ 34 h 76"/>
                <a:gd name="T10" fmla="*/ 30 w 44"/>
                <a:gd name="T11" fmla="*/ 34 h 76"/>
                <a:gd name="T12" fmla="*/ 28 w 44"/>
                <a:gd name="T13" fmla="*/ 30 h 76"/>
                <a:gd name="T14" fmla="*/ 22 w 44"/>
                <a:gd name="T15" fmla="*/ 30 h 76"/>
                <a:gd name="T16" fmla="*/ 22 w 44"/>
                <a:gd name="T17" fmla="*/ 30 h 76"/>
                <a:gd name="T18" fmla="*/ 18 w 44"/>
                <a:gd name="T19" fmla="*/ 30 h 76"/>
                <a:gd name="T20" fmla="*/ 18 w 44"/>
                <a:gd name="T21" fmla="*/ 30 h 76"/>
                <a:gd name="T22" fmla="*/ 14 w 44"/>
                <a:gd name="T23" fmla="*/ 34 h 76"/>
                <a:gd name="T24" fmla="*/ 14 w 44"/>
                <a:gd name="T25" fmla="*/ 34 h 76"/>
                <a:gd name="T26" fmla="*/ 12 w 44"/>
                <a:gd name="T27" fmla="*/ 38 h 76"/>
                <a:gd name="T28" fmla="*/ 12 w 44"/>
                <a:gd name="T29" fmla="*/ 38 h 76"/>
                <a:gd name="T30" fmla="*/ 10 w 44"/>
                <a:gd name="T31" fmla="*/ 44 h 76"/>
                <a:gd name="T32" fmla="*/ 10 w 44"/>
                <a:gd name="T33" fmla="*/ 76 h 76"/>
                <a:gd name="T34" fmla="*/ 0 w 44"/>
                <a:gd name="T35" fmla="*/ 76 h 76"/>
                <a:gd name="T36" fmla="*/ 0 w 44"/>
                <a:gd name="T37" fmla="*/ 6 h 76"/>
                <a:gd name="T38" fmla="*/ 10 w 44"/>
                <a:gd name="T39" fmla="*/ 0 h 76"/>
                <a:gd name="T40" fmla="*/ 10 w 44"/>
                <a:gd name="T41" fmla="*/ 26 h 76"/>
                <a:gd name="T42" fmla="*/ 10 w 44"/>
                <a:gd name="T43" fmla="*/ 26 h 76"/>
                <a:gd name="T44" fmla="*/ 14 w 44"/>
                <a:gd name="T45" fmla="*/ 24 h 76"/>
                <a:gd name="T46" fmla="*/ 14 w 44"/>
                <a:gd name="T47" fmla="*/ 24 h 76"/>
                <a:gd name="T48" fmla="*/ 16 w 44"/>
                <a:gd name="T49" fmla="*/ 22 h 76"/>
                <a:gd name="T50" fmla="*/ 16 w 44"/>
                <a:gd name="T51" fmla="*/ 22 h 76"/>
                <a:gd name="T52" fmla="*/ 20 w 44"/>
                <a:gd name="T53" fmla="*/ 20 h 76"/>
                <a:gd name="T54" fmla="*/ 20 w 44"/>
                <a:gd name="T55" fmla="*/ 20 h 76"/>
                <a:gd name="T56" fmla="*/ 24 w 44"/>
                <a:gd name="T57" fmla="*/ 20 h 76"/>
                <a:gd name="T58" fmla="*/ 24 w 44"/>
                <a:gd name="T59" fmla="*/ 20 h 76"/>
                <a:gd name="T60" fmla="*/ 34 w 44"/>
                <a:gd name="T61" fmla="*/ 22 h 76"/>
                <a:gd name="T62" fmla="*/ 34 w 44"/>
                <a:gd name="T63" fmla="*/ 22 h 76"/>
                <a:gd name="T64" fmla="*/ 40 w 44"/>
                <a:gd name="T65" fmla="*/ 26 h 76"/>
                <a:gd name="T66" fmla="*/ 40 w 44"/>
                <a:gd name="T67" fmla="*/ 26 h 76"/>
                <a:gd name="T68" fmla="*/ 42 w 44"/>
                <a:gd name="T69" fmla="*/ 34 h 76"/>
                <a:gd name="T70" fmla="*/ 42 w 44"/>
                <a:gd name="T71" fmla="*/ 34 h 76"/>
                <a:gd name="T72" fmla="*/ 44 w 44"/>
                <a:gd name="T73" fmla="*/ 44 h 76"/>
                <a:gd name="T74" fmla="*/ 44 w 44"/>
                <a:gd name="T75" fmla="*/ 76 h 76"/>
                <a:gd name="T76" fmla="*/ 34 w 44"/>
                <a:gd name="T7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76">
                  <a:moveTo>
                    <a:pt x="34" y="76"/>
                  </a:moveTo>
                  <a:lnTo>
                    <a:pt x="34" y="44"/>
                  </a:lnTo>
                  <a:lnTo>
                    <a:pt x="34" y="44"/>
                  </a:lnTo>
                  <a:lnTo>
                    <a:pt x="32" y="38"/>
                  </a:lnTo>
                  <a:lnTo>
                    <a:pt x="30" y="34"/>
                  </a:lnTo>
                  <a:lnTo>
                    <a:pt x="30" y="34"/>
                  </a:lnTo>
                  <a:lnTo>
                    <a:pt x="28" y="30"/>
                  </a:lnTo>
                  <a:lnTo>
                    <a:pt x="22" y="30"/>
                  </a:lnTo>
                  <a:lnTo>
                    <a:pt x="22" y="30"/>
                  </a:lnTo>
                  <a:lnTo>
                    <a:pt x="18" y="30"/>
                  </a:lnTo>
                  <a:lnTo>
                    <a:pt x="18" y="30"/>
                  </a:lnTo>
                  <a:lnTo>
                    <a:pt x="14" y="34"/>
                  </a:lnTo>
                  <a:lnTo>
                    <a:pt x="14" y="34"/>
                  </a:lnTo>
                  <a:lnTo>
                    <a:pt x="12" y="38"/>
                  </a:lnTo>
                  <a:lnTo>
                    <a:pt x="12" y="38"/>
                  </a:lnTo>
                  <a:lnTo>
                    <a:pt x="10" y="44"/>
                  </a:lnTo>
                  <a:lnTo>
                    <a:pt x="10" y="76"/>
                  </a:lnTo>
                  <a:lnTo>
                    <a:pt x="0" y="76"/>
                  </a:lnTo>
                  <a:lnTo>
                    <a:pt x="0" y="6"/>
                  </a:lnTo>
                  <a:lnTo>
                    <a:pt x="10" y="0"/>
                  </a:lnTo>
                  <a:lnTo>
                    <a:pt x="10" y="26"/>
                  </a:lnTo>
                  <a:lnTo>
                    <a:pt x="10" y="26"/>
                  </a:lnTo>
                  <a:lnTo>
                    <a:pt x="14" y="24"/>
                  </a:lnTo>
                  <a:lnTo>
                    <a:pt x="14" y="24"/>
                  </a:lnTo>
                  <a:lnTo>
                    <a:pt x="16" y="22"/>
                  </a:lnTo>
                  <a:lnTo>
                    <a:pt x="16" y="22"/>
                  </a:lnTo>
                  <a:lnTo>
                    <a:pt x="20" y="20"/>
                  </a:lnTo>
                  <a:lnTo>
                    <a:pt x="20" y="20"/>
                  </a:lnTo>
                  <a:lnTo>
                    <a:pt x="24" y="20"/>
                  </a:lnTo>
                  <a:lnTo>
                    <a:pt x="24" y="20"/>
                  </a:lnTo>
                  <a:lnTo>
                    <a:pt x="34" y="22"/>
                  </a:lnTo>
                  <a:lnTo>
                    <a:pt x="34" y="22"/>
                  </a:lnTo>
                  <a:lnTo>
                    <a:pt x="40" y="26"/>
                  </a:lnTo>
                  <a:lnTo>
                    <a:pt x="40" y="26"/>
                  </a:lnTo>
                  <a:lnTo>
                    <a:pt x="42" y="34"/>
                  </a:lnTo>
                  <a:lnTo>
                    <a:pt x="42" y="34"/>
                  </a:lnTo>
                  <a:lnTo>
                    <a:pt x="44" y="44"/>
                  </a:lnTo>
                  <a:lnTo>
                    <a:pt x="44" y="76"/>
                  </a:lnTo>
                  <a:lnTo>
                    <a:pt x="34"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89" name="Freeform 68"/>
            <p:cNvSpPr>
              <a:spLocks noEditPoints="1"/>
            </p:cNvSpPr>
            <p:nvPr userDrawn="1"/>
          </p:nvSpPr>
          <p:spPr bwMode="auto">
            <a:xfrm>
              <a:off x="1651000" y="8878888"/>
              <a:ext cx="76200" cy="88900"/>
            </a:xfrm>
            <a:custGeom>
              <a:avLst/>
              <a:gdLst>
                <a:gd name="T0" fmla="*/ 48 w 48"/>
                <a:gd name="T1" fmla="*/ 28 h 56"/>
                <a:gd name="T2" fmla="*/ 48 w 48"/>
                <a:gd name="T3" fmla="*/ 30 h 56"/>
                <a:gd name="T4" fmla="*/ 12 w 48"/>
                <a:gd name="T5" fmla="*/ 32 h 56"/>
                <a:gd name="T6" fmla="*/ 14 w 48"/>
                <a:gd name="T7" fmla="*/ 38 h 56"/>
                <a:gd name="T8" fmla="*/ 16 w 48"/>
                <a:gd name="T9" fmla="*/ 44 h 56"/>
                <a:gd name="T10" fmla="*/ 20 w 48"/>
                <a:gd name="T11" fmla="*/ 46 h 56"/>
                <a:gd name="T12" fmla="*/ 26 w 48"/>
                <a:gd name="T13" fmla="*/ 48 h 56"/>
                <a:gd name="T14" fmla="*/ 28 w 48"/>
                <a:gd name="T15" fmla="*/ 46 h 56"/>
                <a:gd name="T16" fmla="*/ 32 w 48"/>
                <a:gd name="T17" fmla="*/ 46 h 56"/>
                <a:gd name="T18" fmla="*/ 34 w 48"/>
                <a:gd name="T19" fmla="*/ 44 h 56"/>
                <a:gd name="T20" fmla="*/ 38 w 48"/>
                <a:gd name="T21" fmla="*/ 42 h 56"/>
                <a:gd name="T22" fmla="*/ 44 w 48"/>
                <a:gd name="T23" fmla="*/ 50 h 56"/>
                <a:gd name="T24" fmla="*/ 40 w 48"/>
                <a:gd name="T25" fmla="*/ 52 h 56"/>
                <a:gd name="T26" fmla="*/ 36 w 48"/>
                <a:gd name="T27" fmla="*/ 56 h 56"/>
                <a:gd name="T28" fmla="*/ 30 w 48"/>
                <a:gd name="T29" fmla="*/ 56 h 56"/>
                <a:gd name="T30" fmla="*/ 24 w 48"/>
                <a:gd name="T31" fmla="*/ 56 h 56"/>
                <a:gd name="T32" fmla="*/ 18 w 48"/>
                <a:gd name="T33" fmla="*/ 56 h 56"/>
                <a:gd name="T34" fmla="*/ 12 w 48"/>
                <a:gd name="T35" fmla="*/ 54 h 56"/>
                <a:gd name="T36" fmla="*/ 8 w 48"/>
                <a:gd name="T37" fmla="*/ 50 h 56"/>
                <a:gd name="T38" fmla="*/ 4 w 48"/>
                <a:gd name="T39" fmla="*/ 44 h 56"/>
                <a:gd name="T40" fmla="*/ 2 w 48"/>
                <a:gd name="T41" fmla="*/ 38 h 56"/>
                <a:gd name="T42" fmla="*/ 0 w 48"/>
                <a:gd name="T43" fmla="*/ 28 h 56"/>
                <a:gd name="T44" fmla="*/ 2 w 48"/>
                <a:gd name="T45" fmla="*/ 16 h 56"/>
                <a:gd name="T46" fmla="*/ 8 w 48"/>
                <a:gd name="T47" fmla="*/ 8 h 56"/>
                <a:gd name="T48" fmla="*/ 16 w 48"/>
                <a:gd name="T49" fmla="*/ 2 h 56"/>
                <a:gd name="T50" fmla="*/ 24 w 48"/>
                <a:gd name="T51" fmla="*/ 0 h 56"/>
                <a:gd name="T52" fmla="*/ 36 w 48"/>
                <a:gd name="T53" fmla="*/ 2 h 56"/>
                <a:gd name="T54" fmla="*/ 42 w 48"/>
                <a:gd name="T55" fmla="*/ 8 h 56"/>
                <a:gd name="T56" fmla="*/ 46 w 48"/>
                <a:gd name="T57" fmla="*/ 16 h 56"/>
                <a:gd name="T58" fmla="*/ 48 w 48"/>
                <a:gd name="T59" fmla="*/ 28 h 56"/>
                <a:gd name="T60" fmla="*/ 38 w 48"/>
                <a:gd name="T61" fmla="*/ 24 h 56"/>
                <a:gd name="T62" fmla="*/ 36 w 48"/>
                <a:gd name="T63" fmla="*/ 18 h 56"/>
                <a:gd name="T64" fmla="*/ 34 w 48"/>
                <a:gd name="T65" fmla="*/ 14 h 56"/>
                <a:gd name="T66" fmla="*/ 30 w 48"/>
                <a:gd name="T67" fmla="*/ 10 h 56"/>
                <a:gd name="T68" fmla="*/ 24 w 48"/>
                <a:gd name="T69" fmla="*/ 10 h 56"/>
                <a:gd name="T70" fmla="*/ 20 w 48"/>
                <a:gd name="T71" fmla="*/ 10 h 56"/>
                <a:gd name="T72" fmla="*/ 16 w 48"/>
                <a:gd name="T73" fmla="*/ 14 h 56"/>
                <a:gd name="T74" fmla="*/ 12 w 48"/>
                <a:gd name="T75" fmla="*/ 18 h 56"/>
                <a:gd name="T76" fmla="*/ 12 w 48"/>
                <a:gd name="T7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56">
                  <a:moveTo>
                    <a:pt x="48" y="28"/>
                  </a:moveTo>
                  <a:lnTo>
                    <a:pt x="48" y="28"/>
                  </a:lnTo>
                  <a:lnTo>
                    <a:pt x="48" y="30"/>
                  </a:lnTo>
                  <a:lnTo>
                    <a:pt x="48" y="30"/>
                  </a:lnTo>
                  <a:lnTo>
                    <a:pt x="48" y="32"/>
                  </a:lnTo>
                  <a:lnTo>
                    <a:pt x="12" y="32"/>
                  </a:lnTo>
                  <a:lnTo>
                    <a:pt x="12" y="32"/>
                  </a:lnTo>
                  <a:lnTo>
                    <a:pt x="14" y="38"/>
                  </a:lnTo>
                  <a:lnTo>
                    <a:pt x="14" y="38"/>
                  </a:lnTo>
                  <a:lnTo>
                    <a:pt x="16" y="44"/>
                  </a:lnTo>
                  <a:lnTo>
                    <a:pt x="16" y="44"/>
                  </a:lnTo>
                  <a:lnTo>
                    <a:pt x="20" y="46"/>
                  </a:lnTo>
                  <a:lnTo>
                    <a:pt x="20" y="46"/>
                  </a:lnTo>
                  <a:lnTo>
                    <a:pt x="26" y="48"/>
                  </a:lnTo>
                  <a:lnTo>
                    <a:pt x="26" y="48"/>
                  </a:lnTo>
                  <a:lnTo>
                    <a:pt x="28" y="46"/>
                  </a:lnTo>
                  <a:lnTo>
                    <a:pt x="28" y="46"/>
                  </a:lnTo>
                  <a:lnTo>
                    <a:pt x="32" y="46"/>
                  </a:lnTo>
                  <a:lnTo>
                    <a:pt x="32" y="46"/>
                  </a:lnTo>
                  <a:lnTo>
                    <a:pt x="34" y="44"/>
                  </a:lnTo>
                  <a:lnTo>
                    <a:pt x="34" y="44"/>
                  </a:lnTo>
                  <a:lnTo>
                    <a:pt x="38" y="42"/>
                  </a:lnTo>
                  <a:lnTo>
                    <a:pt x="44" y="50"/>
                  </a:lnTo>
                  <a:lnTo>
                    <a:pt x="44" y="50"/>
                  </a:lnTo>
                  <a:lnTo>
                    <a:pt x="40" y="52"/>
                  </a:lnTo>
                  <a:lnTo>
                    <a:pt x="40" y="52"/>
                  </a:lnTo>
                  <a:lnTo>
                    <a:pt x="36" y="56"/>
                  </a:lnTo>
                  <a:lnTo>
                    <a:pt x="36" y="56"/>
                  </a:lnTo>
                  <a:lnTo>
                    <a:pt x="30" y="56"/>
                  </a:lnTo>
                  <a:lnTo>
                    <a:pt x="30" y="56"/>
                  </a:lnTo>
                  <a:lnTo>
                    <a:pt x="24" y="56"/>
                  </a:lnTo>
                  <a:lnTo>
                    <a:pt x="24" y="56"/>
                  </a:lnTo>
                  <a:lnTo>
                    <a:pt x="18" y="56"/>
                  </a:lnTo>
                  <a:lnTo>
                    <a:pt x="18" y="56"/>
                  </a:lnTo>
                  <a:lnTo>
                    <a:pt x="12" y="54"/>
                  </a:lnTo>
                  <a:lnTo>
                    <a:pt x="12" y="54"/>
                  </a:lnTo>
                  <a:lnTo>
                    <a:pt x="8" y="50"/>
                  </a:lnTo>
                  <a:lnTo>
                    <a:pt x="8" y="50"/>
                  </a:lnTo>
                  <a:lnTo>
                    <a:pt x="4" y="44"/>
                  </a:lnTo>
                  <a:lnTo>
                    <a:pt x="4" y="44"/>
                  </a:lnTo>
                  <a:lnTo>
                    <a:pt x="2" y="38"/>
                  </a:lnTo>
                  <a:lnTo>
                    <a:pt x="2" y="38"/>
                  </a:lnTo>
                  <a:lnTo>
                    <a:pt x="0" y="28"/>
                  </a:lnTo>
                  <a:lnTo>
                    <a:pt x="0" y="28"/>
                  </a:lnTo>
                  <a:lnTo>
                    <a:pt x="2" y="16"/>
                  </a:lnTo>
                  <a:lnTo>
                    <a:pt x="2" y="16"/>
                  </a:lnTo>
                  <a:lnTo>
                    <a:pt x="8" y="8"/>
                  </a:lnTo>
                  <a:lnTo>
                    <a:pt x="8" y="8"/>
                  </a:lnTo>
                  <a:lnTo>
                    <a:pt x="16" y="2"/>
                  </a:lnTo>
                  <a:lnTo>
                    <a:pt x="16" y="2"/>
                  </a:lnTo>
                  <a:lnTo>
                    <a:pt x="24" y="0"/>
                  </a:lnTo>
                  <a:lnTo>
                    <a:pt x="24" y="0"/>
                  </a:lnTo>
                  <a:lnTo>
                    <a:pt x="30" y="0"/>
                  </a:lnTo>
                  <a:lnTo>
                    <a:pt x="36" y="2"/>
                  </a:lnTo>
                  <a:lnTo>
                    <a:pt x="36" y="2"/>
                  </a:lnTo>
                  <a:lnTo>
                    <a:pt x="42" y="8"/>
                  </a:lnTo>
                  <a:lnTo>
                    <a:pt x="42" y="8"/>
                  </a:lnTo>
                  <a:lnTo>
                    <a:pt x="46" y="16"/>
                  </a:lnTo>
                  <a:lnTo>
                    <a:pt x="46" y="16"/>
                  </a:lnTo>
                  <a:lnTo>
                    <a:pt x="48" y="28"/>
                  </a:lnTo>
                  <a:lnTo>
                    <a:pt x="48" y="28"/>
                  </a:lnTo>
                  <a:close/>
                  <a:moveTo>
                    <a:pt x="38" y="24"/>
                  </a:moveTo>
                  <a:lnTo>
                    <a:pt x="38" y="24"/>
                  </a:lnTo>
                  <a:lnTo>
                    <a:pt x="36" y="18"/>
                  </a:lnTo>
                  <a:lnTo>
                    <a:pt x="36" y="18"/>
                  </a:lnTo>
                  <a:lnTo>
                    <a:pt x="34" y="14"/>
                  </a:lnTo>
                  <a:lnTo>
                    <a:pt x="34" y="14"/>
                  </a:lnTo>
                  <a:lnTo>
                    <a:pt x="30" y="10"/>
                  </a:lnTo>
                  <a:lnTo>
                    <a:pt x="30" y="10"/>
                  </a:lnTo>
                  <a:lnTo>
                    <a:pt x="24" y="10"/>
                  </a:lnTo>
                  <a:lnTo>
                    <a:pt x="24" y="10"/>
                  </a:lnTo>
                  <a:lnTo>
                    <a:pt x="20" y="10"/>
                  </a:lnTo>
                  <a:lnTo>
                    <a:pt x="20" y="10"/>
                  </a:lnTo>
                  <a:lnTo>
                    <a:pt x="16" y="14"/>
                  </a:lnTo>
                  <a:lnTo>
                    <a:pt x="16" y="14"/>
                  </a:lnTo>
                  <a:lnTo>
                    <a:pt x="12" y="18"/>
                  </a:lnTo>
                  <a:lnTo>
                    <a:pt x="12" y="18"/>
                  </a:lnTo>
                  <a:lnTo>
                    <a:pt x="12" y="24"/>
                  </a:lnTo>
                  <a:lnTo>
                    <a:pt x="38" y="2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0" name="Freeform 69"/>
            <p:cNvSpPr>
              <a:spLocks/>
            </p:cNvSpPr>
            <p:nvPr userDrawn="1"/>
          </p:nvSpPr>
          <p:spPr bwMode="auto">
            <a:xfrm>
              <a:off x="1781175" y="8878888"/>
              <a:ext cx="107950" cy="88900"/>
            </a:xfrm>
            <a:custGeom>
              <a:avLst/>
              <a:gdLst>
                <a:gd name="T0" fmla="*/ 54 w 68"/>
                <a:gd name="T1" fmla="*/ 56 h 56"/>
                <a:gd name="T2" fmla="*/ 44 w 68"/>
                <a:gd name="T3" fmla="*/ 56 h 56"/>
                <a:gd name="T4" fmla="*/ 34 w 68"/>
                <a:gd name="T5" fmla="*/ 18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8"/>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1" name="Freeform 70"/>
            <p:cNvSpPr>
              <a:spLocks noEditPoints="1"/>
            </p:cNvSpPr>
            <p:nvPr userDrawn="1"/>
          </p:nvSpPr>
          <p:spPr bwMode="auto">
            <a:xfrm>
              <a:off x="1898650" y="8878888"/>
              <a:ext cx="79375" cy="88900"/>
            </a:xfrm>
            <a:custGeom>
              <a:avLst/>
              <a:gdLst>
                <a:gd name="T0" fmla="*/ 50 w 50"/>
                <a:gd name="T1" fmla="*/ 28 h 56"/>
                <a:gd name="T2" fmla="*/ 48 w 50"/>
                <a:gd name="T3" fmla="*/ 40 h 56"/>
                <a:gd name="T4" fmla="*/ 42 w 50"/>
                <a:gd name="T5" fmla="*/ 50 h 56"/>
                <a:gd name="T6" fmla="*/ 34 w 50"/>
                <a:gd name="T7" fmla="*/ 56 h 56"/>
                <a:gd name="T8" fmla="*/ 24 w 50"/>
                <a:gd name="T9" fmla="*/ 56 h 56"/>
                <a:gd name="T10" fmla="*/ 14 w 50"/>
                <a:gd name="T11" fmla="*/ 54 h 56"/>
                <a:gd name="T12" fmla="*/ 8 w 50"/>
                <a:gd name="T13" fmla="*/ 50 h 56"/>
                <a:gd name="T14" fmla="*/ 2 w 50"/>
                <a:gd name="T15" fmla="*/ 40 h 56"/>
                <a:gd name="T16" fmla="*/ 0 w 50"/>
                <a:gd name="T17" fmla="*/ 28 h 56"/>
                <a:gd name="T18" fmla="*/ 2 w 50"/>
                <a:gd name="T19" fmla="*/ 16 h 56"/>
                <a:gd name="T20" fmla="*/ 8 w 50"/>
                <a:gd name="T21" fmla="*/ 8 h 56"/>
                <a:gd name="T22" fmla="*/ 16 w 50"/>
                <a:gd name="T23" fmla="*/ 2 h 56"/>
                <a:gd name="T24" fmla="*/ 24 w 50"/>
                <a:gd name="T25" fmla="*/ 0 h 56"/>
                <a:gd name="T26" fmla="*/ 34 w 50"/>
                <a:gd name="T27" fmla="*/ 2 h 56"/>
                <a:gd name="T28" fmla="*/ 42 w 50"/>
                <a:gd name="T29" fmla="*/ 8 h 56"/>
                <a:gd name="T30" fmla="*/ 48 w 50"/>
                <a:gd name="T31" fmla="*/ 16 h 56"/>
                <a:gd name="T32" fmla="*/ 50 w 50"/>
                <a:gd name="T33" fmla="*/ 28 h 56"/>
                <a:gd name="T34" fmla="*/ 38 w 50"/>
                <a:gd name="T35" fmla="*/ 28 h 56"/>
                <a:gd name="T36" fmla="*/ 38 w 50"/>
                <a:gd name="T37" fmla="*/ 20 h 56"/>
                <a:gd name="T38" fmla="*/ 34 w 50"/>
                <a:gd name="T39" fmla="*/ 16 h 56"/>
                <a:gd name="T40" fmla="*/ 30 w 50"/>
                <a:gd name="T41" fmla="*/ 12 h 56"/>
                <a:gd name="T42" fmla="*/ 24 w 50"/>
                <a:gd name="T43" fmla="*/ 10 h 56"/>
                <a:gd name="T44" fmla="*/ 18 w 50"/>
                <a:gd name="T45" fmla="*/ 12 h 56"/>
                <a:gd name="T46" fmla="*/ 14 w 50"/>
                <a:gd name="T47" fmla="*/ 14 h 56"/>
                <a:gd name="T48" fmla="*/ 12 w 50"/>
                <a:gd name="T49" fmla="*/ 20 h 56"/>
                <a:gd name="T50" fmla="*/ 12 w 50"/>
                <a:gd name="T51" fmla="*/ 28 h 56"/>
                <a:gd name="T52" fmla="*/ 12 w 50"/>
                <a:gd name="T53" fmla="*/ 36 h 56"/>
                <a:gd name="T54" fmla="*/ 14 w 50"/>
                <a:gd name="T55" fmla="*/ 42 h 56"/>
                <a:gd name="T56" fmla="*/ 20 w 50"/>
                <a:gd name="T57" fmla="*/ 46 h 56"/>
                <a:gd name="T58" fmla="*/ 24 w 50"/>
                <a:gd name="T59" fmla="*/ 46 h 56"/>
                <a:gd name="T60" fmla="*/ 30 w 50"/>
                <a:gd name="T61" fmla="*/ 46 h 56"/>
                <a:gd name="T62" fmla="*/ 34 w 50"/>
                <a:gd name="T63" fmla="*/ 42 h 56"/>
                <a:gd name="T64" fmla="*/ 38 w 50"/>
                <a:gd name="T65" fmla="*/ 36 h 56"/>
                <a:gd name="T66" fmla="*/ 38 w 50"/>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56">
                  <a:moveTo>
                    <a:pt x="50" y="28"/>
                  </a:moveTo>
                  <a:lnTo>
                    <a:pt x="50" y="28"/>
                  </a:lnTo>
                  <a:lnTo>
                    <a:pt x="48" y="40"/>
                  </a:lnTo>
                  <a:lnTo>
                    <a:pt x="48" y="40"/>
                  </a:lnTo>
                  <a:lnTo>
                    <a:pt x="42" y="50"/>
                  </a:lnTo>
                  <a:lnTo>
                    <a:pt x="42" y="50"/>
                  </a:lnTo>
                  <a:lnTo>
                    <a:pt x="34" y="56"/>
                  </a:lnTo>
                  <a:lnTo>
                    <a:pt x="34" y="56"/>
                  </a:lnTo>
                  <a:lnTo>
                    <a:pt x="24" y="56"/>
                  </a:lnTo>
                  <a:lnTo>
                    <a:pt x="24" y="56"/>
                  </a:lnTo>
                  <a:lnTo>
                    <a:pt x="14" y="54"/>
                  </a:lnTo>
                  <a:lnTo>
                    <a:pt x="14" y="54"/>
                  </a:lnTo>
                  <a:lnTo>
                    <a:pt x="8" y="50"/>
                  </a:lnTo>
                  <a:lnTo>
                    <a:pt x="8" y="50"/>
                  </a:lnTo>
                  <a:lnTo>
                    <a:pt x="2" y="40"/>
                  </a:lnTo>
                  <a:lnTo>
                    <a:pt x="2" y="40"/>
                  </a:lnTo>
                  <a:lnTo>
                    <a:pt x="0" y="28"/>
                  </a:lnTo>
                  <a:lnTo>
                    <a:pt x="0" y="28"/>
                  </a:lnTo>
                  <a:lnTo>
                    <a:pt x="2" y="16"/>
                  </a:lnTo>
                  <a:lnTo>
                    <a:pt x="2" y="16"/>
                  </a:lnTo>
                  <a:lnTo>
                    <a:pt x="8" y="8"/>
                  </a:lnTo>
                  <a:lnTo>
                    <a:pt x="8" y="8"/>
                  </a:lnTo>
                  <a:lnTo>
                    <a:pt x="16" y="2"/>
                  </a:lnTo>
                  <a:lnTo>
                    <a:pt x="16" y="2"/>
                  </a:lnTo>
                  <a:lnTo>
                    <a:pt x="24" y="0"/>
                  </a:lnTo>
                  <a:lnTo>
                    <a:pt x="24" y="0"/>
                  </a:lnTo>
                  <a:lnTo>
                    <a:pt x="34" y="2"/>
                  </a:lnTo>
                  <a:lnTo>
                    <a:pt x="34" y="2"/>
                  </a:lnTo>
                  <a:lnTo>
                    <a:pt x="42" y="8"/>
                  </a:lnTo>
                  <a:lnTo>
                    <a:pt x="42" y="8"/>
                  </a:lnTo>
                  <a:lnTo>
                    <a:pt x="48" y="16"/>
                  </a:lnTo>
                  <a:lnTo>
                    <a:pt x="48" y="16"/>
                  </a:lnTo>
                  <a:lnTo>
                    <a:pt x="50" y="28"/>
                  </a:lnTo>
                  <a:lnTo>
                    <a:pt x="50" y="28"/>
                  </a:lnTo>
                  <a:close/>
                  <a:moveTo>
                    <a:pt x="38" y="28"/>
                  </a:moveTo>
                  <a:lnTo>
                    <a:pt x="38" y="28"/>
                  </a:lnTo>
                  <a:lnTo>
                    <a:pt x="38" y="20"/>
                  </a:lnTo>
                  <a:lnTo>
                    <a:pt x="38" y="20"/>
                  </a:lnTo>
                  <a:lnTo>
                    <a:pt x="34" y="16"/>
                  </a:lnTo>
                  <a:lnTo>
                    <a:pt x="34" y="16"/>
                  </a:lnTo>
                  <a:lnTo>
                    <a:pt x="30" y="12"/>
                  </a:lnTo>
                  <a:lnTo>
                    <a:pt x="30" y="12"/>
                  </a:lnTo>
                  <a:lnTo>
                    <a:pt x="24" y="10"/>
                  </a:lnTo>
                  <a:lnTo>
                    <a:pt x="24" y="10"/>
                  </a:lnTo>
                  <a:lnTo>
                    <a:pt x="18" y="12"/>
                  </a:lnTo>
                  <a:lnTo>
                    <a:pt x="18" y="12"/>
                  </a:lnTo>
                  <a:lnTo>
                    <a:pt x="14" y="14"/>
                  </a:lnTo>
                  <a:lnTo>
                    <a:pt x="14" y="14"/>
                  </a:lnTo>
                  <a:lnTo>
                    <a:pt x="12" y="20"/>
                  </a:lnTo>
                  <a:lnTo>
                    <a:pt x="12" y="20"/>
                  </a:lnTo>
                  <a:lnTo>
                    <a:pt x="12" y="28"/>
                  </a:lnTo>
                  <a:lnTo>
                    <a:pt x="12" y="28"/>
                  </a:lnTo>
                  <a:lnTo>
                    <a:pt x="12" y="36"/>
                  </a:lnTo>
                  <a:lnTo>
                    <a:pt x="12" y="36"/>
                  </a:lnTo>
                  <a:lnTo>
                    <a:pt x="14" y="42"/>
                  </a:lnTo>
                  <a:lnTo>
                    <a:pt x="14" y="42"/>
                  </a:lnTo>
                  <a:lnTo>
                    <a:pt x="20" y="46"/>
                  </a:lnTo>
                  <a:lnTo>
                    <a:pt x="20" y="46"/>
                  </a:lnTo>
                  <a:lnTo>
                    <a:pt x="24" y="46"/>
                  </a:lnTo>
                  <a:lnTo>
                    <a:pt x="24" y="46"/>
                  </a:lnTo>
                  <a:lnTo>
                    <a:pt x="30" y="46"/>
                  </a:lnTo>
                  <a:lnTo>
                    <a:pt x="30" y="46"/>
                  </a:lnTo>
                  <a:lnTo>
                    <a:pt x="34" y="42"/>
                  </a:lnTo>
                  <a:lnTo>
                    <a:pt x="34" y="42"/>
                  </a:lnTo>
                  <a:lnTo>
                    <a:pt x="38" y="36"/>
                  </a:lnTo>
                  <a:lnTo>
                    <a:pt x="38"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2" name="Freeform 71"/>
            <p:cNvSpPr>
              <a:spLocks/>
            </p:cNvSpPr>
            <p:nvPr userDrawn="1"/>
          </p:nvSpPr>
          <p:spPr bwMode="auto">
            <a:xfrm>
              <a:off x="1993900" y="8878888"/>
              <a:ext cx="53975" cy="88900"/>
            </a:xfrm>
            <a:custGeom>
              <a:avLst/>
              <a:gdLst>
                <a:gd name="T0" fmla="*/ 30 w 34"/>
                <a:gd name="T1" fmla="*/ 12 h 56"/>
                <a:gd name="T2" fmla="*/ 30 w 34"/>
                <a:gd name="T3" fmla="*/ 12 h 56"/>
                <a:gd name="T4" fmla="*/ 26 w 34"/>
                <a:gd name="T5" fmla="*/ 10 h 56"/>
                <a:gd name="T6" fmla="*/ 26 w 34"/>
                <a:gd name="T7" fmla="*/ 10 h 56"/>
                <a:gd name="T8" fmla="*/ 22 w 34"/>
                <a:gd name="T9" fmla="*/ 10 h 56"/>
                <a:gd name="T10" fmla="*/ 22 w 34"/>
                <a:gd name="T11" fmla="*/ 10 h 56"/>
                <a:gd name="T12" fmla="*/ 18 w 34"/>
                <a:gd name="T13" fmla="*/ 12 h 56"/>
                <a:gd name="T14" fmla="*/ 14 w 34"/>
                <a:gd name="T15" fmla="*/ 14 h 56"/>
                <a:gd name="T16" fmla="*/ 14 w 34"/>
                <a:gd name="T17" fmla="*/ 14 h 56"/>
                <a:gd name="T18" fmla="*/ 12 w 34"/>
                <a:gd name="T19" fmla="*/ 18 h 56"/>
                <a:gd name="T20" fmla="*/ 12 w 34"/>
                <a:gd name="T21" fmla="*/ 24 h 56"/>
                <a:gd name="T22" fmla="*/ 12 w 34"/>
                <a:gd name="T23" fmla="*/ 56 h 56"/>
                <a:gd name="T24" fmla="*/ 0 w 34"/>
                <a:gd name="T25" fmla="*/ 56 h 56"/>
                <a:gd name="T26" fmla="*/ 0 w 34"/>
                <a:gd name="T27" fmla="*/ 0 h 56"/>
                <a:gd name="T28" fmla="*/ 12 w 34"/>
                <a:gd name="T29" fmla="*/ 0 h 56"/>
                <a:gd name="T30" fmla="*/ 12 w 34"/>
                <a:gd name="T31" fmla="*/ 6 h 56"/>
                <a:gd name="T32" fmla="*/ 12 w 34"/>
                <a:gd name="T33" fmla="*/ 6 h 56"/>
                <a:gd name="T34" fmla="*/ 14 w 34"/>
                <a:gd name="T35" fmla="*/ 4 h 56"/>
                <a:gd name="T36" fmla="*/ 14 w 34"/>
                <a:gd name="T37" fmla="*/ 4 h 56"/>
                <a:gd name="T38" fmla="*/ 16 w 34"/>
                <a:gd name="T39" fmla="*/ 2 h 56"/>
                <a:gd name="T40" fmla="*/ 16 w 34"/>
                <a:gd name="T41" fmla="*/ 2 h 56"/>
                <a:gd name="T42" fmla="*/ 20 w 34"/>
                <a:gd name="T43" fmla="*/ 0 h 56"/>
                <a:gd name="T44" fmla="*/ 20 w 34"/>
                <a:gd name="T45" fmla="*/ 0 h 56"/>
                <a:gd name="T46" fmla="*/ 24 w 34"/>
                <a:gd name="T47" fmla="*/ 0 h 56"/>
                <a:gd name="T48" fmla="*/ 24 w 34"/>
                <a:gd name="T49" fmla="*/ 0 h 56"/>
                <a:gd name="T50" fmla="*/ 30 w 34"/>
                <a:gd name="T51" fmla="*/ 0 h 56"/>
                <a:gd name="T52" fmla="*/ 30 w 34"/>
                <a:gd name="T53" fmla="*/ 0 h 56"/>
                <a:gd name="T54" fmla="*/ 34 w 34"/>
                <a:gd name="T55" fmla="*/ 2 h 56"/>
                <a:gd name="T56" fmla="*/ 30 w 34"/>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56">
                  <a:moveTo>
                    <a:pt x="30" y="12"/>
                  </a:moveTo>
                  <a:lnTo>
                    <a:pt x="30" y="12"/>
                  </a:lnTo>
                  <a:lnTo>
                    <a:pt x="26" y="10"/>
                  </a:lnTo>
                  <a:lnTo>
                    <a:pt x="26" y="10"/>
                  </a:lnTo>
                  <a:lnTo>
                    <a:pt x="22" y="10"/>
                  </a:lnTo>
                  <a:lnTo>
                    <a:pt x="22" y="10"/>
                  </a:lnTo>
                  <a:lnTo>
                    <a:pt x="18" y="12"/>
                  </a:lnTo>
                  <a:lnTo>
                    <a:pt x="14" y="14"/>
                  </a:lnTo>
                  <a:lnTo>
                    <a:pt x="14" y="14"/>
                  </a:lnTo>
                  <a:lnTo>
                    <a:pt x="12" y="18"/>
                  </a:lnTo>
                  <a:lnTo>
                    <a:pt x="12" y="24"/>
                  </a:lnTo>
                  <a:lnTo>
                    <a:pt x="12" y="56"/>
                  </a:lnTo>
                  <a:lnTo>
                    <a:pt x="0" y="56"/>
                  </a:lnTo>
                  <a:lnTo>
                    <a:pt x="0" y="0"/>
                  </a:lnTo>
                  <a:lnTo>
                    <a:pt x="12" y="0"/>
                  </a:lnTo>
                  <a:lnTo>
                    <a:pt x="12" y="6"/>
                  </a:lnTo>
                  <a:lnTo>
                    <a:pt x="12" y="6"/>
                  </a:lnTo>
                  <a:lnTo>
                    <a:pt x="14" y="4"/>
                  </a:lnTo>
                  <a:lnTo>
                    <a:pt x="14" y="4"/>
                  </a:lnTo>
                  <a:lnTo>
                    <a:pt x="16" y="2"/>
                  </a:lnTo>
                  <a:lnTo>
                    <a:pt x="16" y="2"/>
                  </a:lnTo>
                  <a:lnTo>
                    <a:pt x="20" y="0"/>
                  </a:lnTo>
                  <a:lnTo>
                    <a:pt x="20" y="0"/>
                  </a:lnTo>
                  <a:lnTo>
                    <a:pt x="24" y="0"/>
                  </a:lnTo>
                  <a:lnTo>
                    <a:pt x="24" y="0"/>
                  </a:lnTo>
                  <a:lnTo>
                    <a:pt x="30" y="0"/>
                  </a:lnTo>
                  <a:lnTo>
                    <a:pt x="30" y="0"/>
                  </a:lnTo>
                  <a:lnTo>
                    <a:pt x="34"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3" name="Freeform 72"/>
            <p:cNvSpPr>
              <a:spLocks/>
            </p:cNvSpPr>
            <p:nvPr userDrawn="1"/>
          </p:nvSpPr>
          <p:spPr bwMode="auto">
            <a:xfrm>
              <a:off x="2060575" y="8847138"/>
              <a:ext cx="19050" cy="120650"/>
            </a:xfrm>
            <a:custGeom>
              <a:avLst/>
              <a:gdLst>
                <a:gd name="T0" fmla="*/ 0 w 12"/>
                <a:gd name="T1" fmla="*/ 76 h 76"/>
                <a:gd name="T2" fmla="*/ 0 w 12"/>
                <a:gd name="T3" fmla="*/ 6 h 76"/>
                <a:gd name="T4" fmla="*/ 12 w 12"/>
                <a:gd name="T5" fmla="*/ 0 h 76"/>
                <a:gd name="T6" fmla="*/ 12 w 12"/>
                <a:gd name="T7" fmla="*/ 76 h 76"/>
                <a:gd name="T8" fmla="*/ 0 w 12"/>
                <a:gd name="T9" fmla="*/ 76 h 76"/>
              </a:gdLst>
              <a:ahLst/>
              <a:cxnLst>
                <a:cxn ang="0">
                  <a:pos x="T0" y="T1"/>
                </a:cxn>
                <a:cxn ang="0">
                  <a:pos x="T2" y="T3"/>
                </a:cxn>
                <a:cxn ang="0">
                  <a:pos x="T4" y="T5"/>
                </a:cxn>
                <a:cxn ang="0">
                  <a:pos x="T6" y="T7"/>
                </a:cxn>
                <a:cxn ang="0">
                  <a:pos x="T8" y="T9"/>
                </a:cxn>
              </a:cxnLst>
              <a:rect l="0" t="0" r="r" b="b"/>
              <a:pathLst>
                <a:path w="12" h="76">
                  <a:moveTo>
                    <a:pt x="0" y="76"/>
                  </a:moveTo>
                  <a:lnTo>
                    <a:pt x="0" y="6"/>
                  </a:lnTo>
                  <a:lnTo>
                    <a:pt x="12" y="0"/>
                  </a:lnTo>
                  <a:lnTo>
                    <a:pt x="12" y="76"/>
                  </a:lnTo>
                  <a:lnTo>
                    <a:pt x="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4" name="Freeform 73"/>
            <p:cNvSpPr>
              <a:spLocks noEditPoints="1"/>
            </p:cNvSpPr>
            <p:nvPr userDrawn="1"/>
          </p:nvSpPr>
          <p:spPr bwMode="auto">
            <a:xfrm>
              <a:off x="2098675" y="8847138"/>
              <a:ext cx="73025" cy="120650"/>
            </a:xfrm>
            <a:custGeom>
              <a:avLst/>
              <a:gdLst>
                <a:gd name="T0" fmla="*/ 34 w 46"/>
                <a:gd name="T1" fmla="*/ 70 h 76"/>
                <a:gd name="T2" fmla="*/ 32 w 46"/>
                <a:gd name="T3" fmla="*/ 74 h 76"/>
                <a:gd name="T4" fmla="*/ 28 w 46"/>
                <a:gd name="T5" fmla="*/ 76 h 76"/>
                <a:gd name="T6" fmla="*/ 24 w 46"/>
                <a:gd name="T7" fmla="*/ 76 h 76"/>
                <a:gd name="T8" fmla="*/ 20 w 46"/>
                <a:gd name="T9" fmla="*/ 76 h 76"/>
                <a:gd name="T10" fmla="*/ 12 w 46"/>
                <a:gd name="T11" fmla="*/ 76 h 76"/>
                <a:gd name="T12" fmla="*/ 6 w 46"/>
                <a:gd name="T13" fmla="*/ 70 h 76"/>
                <a:gd name="T14" fmla="*/ 0 w 46"/>
                <a:gd name="T15" fmla="*/ 60 h 76"/>
                <a:gd name="T16" fmla="*/ 0 w 46"/>
                <a:gd name="T17" fmla="*/ 48 h 76"/>
                <a:gd name="T18" fmla="*/ 0 w 46"/>
                <a:gd name="T19" fmla="*/ 36 h 76"/>
                <a:gd name="T20" fmla="*/ 6 w 46"/>
                <a:gd name="T21" fmla="*/ 26 h 76"/>
                <a:gd name="T22" fmla="*/ 12 w 46"/>
                <a:gd name="T23" fmla="*/ 22 h 76"/>
                <a:gd name="T24" fmla="*/ 20 w 46"/>
                <a:gd name="T25" fmla="*/ 20 h 76"/>
                <a:gd name="T26" fmla="*/ 24 w 46"/>
                <a:gd name="T27" fmla="*/ 20 h 76"/>
                <a:gd name="T28" fmla="*/ 28 w 46"/>
                <a:gd name="T29" fmla="*/ 22 h 76"/>
                <a:gd name="T30" fmla="*/ 32 w 46"/>
                <a:gd name="T31" fmla="*/ 24 h 76"/>
                <a:gd name="T32" fmla="*/ 34 w 46"/>
                <a:gd name="T33" fmla="*/ 26 h 76"/>
                <a:gd name="T34" fmla="*/ 46 w 46"/>
                <a:gd name="T35" fmla="*/ 0 h 76"/>
                <a:gd name="T36" fmla="*/ 34 w 46"/>
                <a:gd name="T37" fmla="*/ 76 h 76"/>
                <a:gd name="T38" fmla="*/ 34 w 46"/>
                <a:gd name="T39" fmla="*/ 36 h 76"/>
                <a:gd name="T40" fmla="*/ 32 w 46"/>
                <a:gd name="T41" fmla="*/ 34 h 76"/>
                <a:gd name="T42" fmla="*/ 30 w 46"/>
                <a:gd name="T43" fmla="*/ 32 h 76"/>
                <a:gd name="T44" fmla="*/ 26 w 46"/>
                <a:gd name="T45" fmla="*/ 30 h 76"/>
                <a:gd name="T46" fmla="*/ 22 w 46"/>
                <a:gd name="T47" fmla="*/ 30 h 76"/>
                <a:gd name="T48" fmla="*/ 12 w 46"/>
                <a:gd name="T49" fmla="*/ 34 h 76"/>
                <a:gd name="T50" fmla="*/ 10 w 46"/>
                <a:gd name="T51" fmla="*/ 40 h 76"/>
                <a:gd name="T52" fmla="*/ 10 w 46"/>
                <a:gd name="T53" fmla="*/ 48 h 76"/>
                <a:gd name="T54" fmla="*/ 10 w 46"/>
                <a:gd name="T55" fmla="*/ 56 h 76"/>
                <a:gd name="T56" fmla="*/ 14 w 46"/>
                <a:gd name="T57" fmla="*/ 62 h 76"/>
                <a:gd name="T58" fmla="*/ 18 w 46"/>
                <a:gd name="T59" fmla="*/ 66 h 76"/>
                <a:gd name="T60" fmla="*/ 22 w 46"/>
                <a:gd name="T61" fmla="*/ 68 h 76"/>
                <a:gd name="T62" fmla="*/ 26 w 46"/>
                <a:gd name="T63" fmla="*/ 66 h 76"/>
                <a:gd name="T64" fmla="*/ 30 w 46"/>
                <a:gd name="T65" fmla="*/ 64 h 76"/>
                <a:gd name="T66" fmla="*/ 32 w 46"/>
                <a:gd name="T67" fmla="*/ 62 h 76"/>
                <a:gd name="T68" fmla="*/ 34 w 46"/>
                <a:gd name="T69"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76">
                  <a:moveTo>
                    <a:pt x="34" y="76"/>
                  </a:moveTo>
                  <a:lnTo>
                    <a:pt x="34" y="70"/>
                  </a:lnTo>
                  <a:lnTo>
                    <a:pt x="34" y="70"/>
                  </a:lnTo>
                  <a:lnTo>
                    <a:pt x="32" y="74"/>
                  </a:lnTo>
                  <a:lnTo>
                    <a:pt x="32" y="74"/>
                  </a:lnTo>
                  <a:lnTo>
                    <a:pt x="28" y="76"/>
                  </a:lnTo>
                  <a:lnTo>
                    <a:pt x="28" y="76"/>
                  </a:lnTo>
                  <a:lnTo>
                    <a:pt x="24" y="76"/>
                  </a:lnTo>
                  <a:lnTo>
                    <a:pt x="24" y="76"/>
                  </a:lnTo>
                  <a:lnTo>
                    <a:pt x="20" y="76"/>
                  </a:lnTo>
                  <a:lnTo>
                    <a:pt x="20" y="76"/>
                  </a:lnTo>
                  <a:lnTo>
                    <a:pt x="12" y="76"/>
                  </a:lnTo>
                  <a:lnTo>
                    <a:pt x="12" y="76"/>
                  </a:lnTo>
                  <a:lnTo>
                    <a:pt x="6" y="70"/>
                  </a:lnTo>
                  <a:lnTo>
                    <a:pt x="6" y="70"/>
                  </a:lnTo>
                  <a:lnTo>
                    <a:pt x="0" y="60"/>
                  </a:lnTo>
                  <a:lnTo>
                    <a:pt x="0" y="60"/>
                  </a:lnTo>
                  <a:lnTo>
                    <a:pt x="0" y="48"/>
                  </a:lnTo>
                  <a:lnTo>
                    <a:pt x="0" y="48"/>
                  </a:lnTo>
                  <a:lnTo>
                    <a:pt x="0" y="36"/>
                  </a:lnTo>
                  <a:lnTo>
                    <a:pt x="0" y="36"/>
                  </a:lnTo>
                  <a:lnTo>
                    <a:pt x="6" y="26"/>
                  </a:lnTo>
                  <a:lnTo>
                    <a:pt x="6" y="26"/>
                  </a:lnTo>
                  <a:lnTo>
                    <a:pt x="12" y="22"/>
                  </a:lnTo>
                  <a:lnTo>
                    <a:pt x="12" y="22"/>
                  </a:lnTo>
                  <a:lnTo>
                    <a:pt x="20" y="20"/>
                  </a:lnTo>
                  <a:lnTo>
                    <a:pt x="20" y="20"/>
                  </a:lnTo>
                  <a:lnTo>
                    <a:pt x="24" y="20"/>
                  </a:lnTo>
                  <a:lnTo>
                    <a:pt x="24" y="20"/>
                  </a:lnTo>
                  <a:lnTo>
                    <a:pt x="28" y="22"/>
                  </a:lnTo>
                  <a:lnTo>
                    <a:pt x="28" y="22"/>
                  </a:lnTo>
                  <a:lnTo>
                    <a:pt x="32" y="24"/>
                  </a:lnTo>
                  <a:lnTo>
                    <a:pt x="32" y="24"/>
                  </a:lnTo>
                  <a:lnTo>
                    <a:pt x="34" y="26"/>
                  </a:lnTo>
                  <a:lnTo>
                    <a:pt x="34" y="6"/>
                  </a:lnTo>
                  <a:lnTo>
                    <a:pt x="46" y="0"/>
                  </a:lnTo>
                  <a:lnTo>
                    <a:pt x="46" y="76"/>
                  </a:lnTo>
                  <a:lnTo>
                    <a:pt x="34" y="76"/>
                  </a:lnTo>
                  <a:close/>
                  <a:moveTo>
                    <a:pt x="34" y="36"/>
                  </a:moveTo>
                  <a:lnTo>
                    <a:pt x="34" y="36"/>
                  </a:lnTo>
                  <a:lnTo>
                    <a:pt x="32" y="34"/>
                  </a:lnTo>
                  <a:lnTo>
                    <a:pt x="32" y="34"/>
                  </a:lnTo>
                  <a:lnTo>
                    <a:pt x="30" y="32"/>
                  </a:lnTo>
                  <a:lnTo>
                    <a:pt x="30" y="32"/>
                  </a:lnTo>
                  <a:lnTo>
                    <a:pt x="26" y="30"/>
                  </a:lnTo>
                  <a:lnTo>
                    <a:pt x="26" y="30"/>
                  </a:lnTo>
                  <a:lnTo>
                    <a:pt x="22" y="30"/>
                  </a:lnTo>
                  <a:lnTo>
                    <a:pt x="22" y="30"/>
                  </a:lnTo>
                  <a:lnTo>
                    <a:pt x="16" y="30"/>
                  </a:lnTo>
                  <a:lnTo>
                    <a:pt x="12" y="34"/>
                  </a:lnTo>
                  <a:lnTo>
                    <a:pt x="12" y="34"/>
                  </a:lnTo>
                  <a:lnTo>
                    <a:pt x="10" y="40"/>
                  </a:lnTo>
                  <a:lnTo>
                    <a:pt x="10" y="48"/>
                  </a:lnTo>
                  <a:lnTo>
                    <a:pt x="10" y="48"/>
                  </a:lnTo>
                  <a:lnTo>
                    <a:pt x="10" y="56"/>
                  </a:lnTo>
                  <a:lnTo>
                    <a:pt x="10" y="56"/>
                  </a:lnTo>
                  <a:lnTo>
                    <a:pt x="14" y="62"/>
                  </a:lnTo>
                  <a:lnTo>
                    <a:pt x="14" y="62"/>
                  </a:lnTo>
                  <a:lnTo>
                    <a:pt x="18" y="66"/>
                  </a:lnTo>
                  <a:lnTo>
                    <a:pt x="18" y="66"/>
                  </a:lnTo>
                  <a:lnTo>
                    <a:pt x="22" y="68"/>
                  </a:lnTo>
                  <a:lnTo>
                    <a:pt x="22" y="68"/>
                  </a:lnTo>
                  <a:lnTo>
                    <a:pt x="26" y="66"/>
                  </a:lnTo>
                  <a:lnTo>
                    <a:pt x="26" y="66"/>
                  </a:lnTo>
                  <a:lnTo>
                    <a:pt x="30" y="64"/>
                  </a:lnTo>
                  <a:lnTo>
                    <a:pt x="30" y="64"/>
                  </a:lnTo>
                  <a:lnTo>
                    <a:pt x="32" y="62"/>
                  </a:lnTo>
                  <a:lnTo>
                    <a:pt x="32" y="62"/>
                  </a:lnTo>
                  <a:lnTo>
                    <a:pt x="34" y="60"/>
                  </a:lnTo>
                  <a:lnTo>
                    <a:pt x="34" y="3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5" name="Freeform 74"/>
            <p:cNvSpPr>
              <a:spLocks/>
            </p:cNvSpPr>
            <p:nvPr userDrawn="1"/>
          </p:nvSpPr>
          <p:spPr bwMode="auto">
            <a:xfrm>
              <a:off x="2228850" y="8878888"/>
              <a:ext cx="107950" cy="88900"/>
            </a:xfrm>
            <a:custGeom>
              <a:avLst/>
              <a:gdLst>
                <a:gd name="T0" fmla="*/ 54 w 68"/>
                <a:gd name="T1" fmla="*/ 56 h 56"/>
                <a:gd name="T2" fmla="*/ 44 w 68"/>
                <a:gd name="T3" fmla="*/ 56 h 56"/>
                <a:gd name="T4" fmla="*/ 34 w 68"/>
                <a:gd name="T5" fmla="*/ 18 h 56"/>
                <a:gd name="T6" fmla="*/ 24 w 68"/>
                <a:gd name="T7" fmla="*/ 56 h 56"/>
                <a:gd name="T8" fmla="*/ 14 w 68"/>
                <a:gd name="T9" fmla="*/ 56 h 56"/>
                <a:gd name="T10" fmla="*/ 0 w 68"/>
                <a:gd name="T11" fmla="*/ 0 h 56"/>
                <a:gd name="T12" fmla="*/ 10 w 68"/>
                <a:gd name="T13" fmla="*/ 0 h 56"/>
                <a:gd name="T14" fmla="*/ 20 w 68"/>
                <a:gd name="T15" fmla="*/ 38 h 56"/>
                <a:gd name="T16" fmla="*/ 30 w 68"/>
                <a:gd name="T17" fmla="*/ 0 h 56"/>
                <a:gd name="T18" fmla="*/ 38 w 68"/>
                <a:gd name="T19" fmla="*/ 0 h 56"/>
                <a:gd name="T20" fmla="*/ 48 w 68"/>
                <a:gd name="T21" fmla="*/ 38 h 56"/>
                <a:gd name="T22" fmla="*/ 58 w 68"/>
                <a:gd name="T23" fmla="*/ 0 h 56"/>
                <a:gd name="T24" fmla="*/ 68 w 68"/>
                <a:gd name="T25" fmla="*/ 0 h 56"/>
                <a:gd name="T26" fmla="*/ 54 w 68"/>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6">
                  <a:moveTo>
                    <a:pt x="54" y="56"/>
                  </a:moveTo>
                  <a:lnTo>
                    <a:pt x="44" y="56"/>
                  </a:lnTo>
                  <a:lnTo>
                    <a:pt x="34" y="18"/>
                  </a:lnTo>
                  <a:lnTo>
                    <a:pt x="24" y="56"/>
                  </a:lnTo>
                  <a:lnTo>
                    <a:pt x="14" y="56"/>
                  </a:lnTo>
                  <a:lnTo>
                    <a:pt x="0" y="0"/>
                  </a:lnTo>
                  <a:lnTo>
                    <a:pt x="10" y="0"/>
                  </a:lnTo>
                  <a:lnTo>
                    <a:pt x="20" y="38"/>
                  </a:lnTo>
                  <a:lnTo>
                    <a:pt x="30" y="0"/>
                  </a:lnTo>
                  <a:lnTo>
                    <a:pt x="38" y="0"/>
                  </a:lnTo>
                  <a:lnTo>
                    <a:pt x="48" y="38"/>
                  </a:lnTo>
                  <a:lnTo>
                    <a:pt x="58" y="0"/>
                  </a:lnTo>
                  <a:lnTo>
                    <a:pt x="68" y="0"/>
                  </a:lnTo>
                  <a:lnTo>
                    <a:pt x="54" y="5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6" name="Freeform 75"/>
            <p:cNvSpPr>
              <a:spLocks noEditPoints="1"/>
            </p:cNvSpPr>
            <p:nvPr userDrawn="1"/>
          </p:nvSpPr>
          <p:spPr bwMode="auto">
            <a:xfrm>
              <a:off x="2346325" y="8878888"/>
              <a:ext cx="76200" cy="88900"/>
            </a:xfrm>
            <a:custGeom>
              <a:avLst/>
              <a:gdLst>
                <a:gd name="T0" fmla="*/ 48 w 48"/>
                <a:gd name="T1" fmla="*/ 28 h 56"/>
                <a:gd name="T2" fmla="*/ 48 w 48"/>
                <a:gd name="T3" fmla="*/ 40 h 56"/>
                <a:gd name="T4" fmla="*/ 42 w 48"/>
                <a:gd name="T5" fmla="*/ 50 h 56"/>
                <a:gd name="T6" fmla="*/ 34 w 48"/>
                <a:gd name="T7" fmla="*/ 56 h 56"/>
                <a:gd name="T8" fmla="*/ 24 w 48"/>
                <a:gd name="T9" fmla="*/ 56 h 56"/>
                <a:gd name="T10" fmla="*/ 14 w 48"/>
                <a:gd name="T11" fmla="*/ 54 h 56"/>
                <a:gd name="T12" fmla="*/ 6 w 48"/>
                <a:gd name="T13" fmla="*/ 50 h 56"/>
                <a:gd name="T14" fmla="*/ 2 w 48"/>
                <a:gd name="T15" fmla="*/ 40 h 56"/>
                <a:gd name="T16" fmla="*/ 0 w 48"/>
                <a:gd name="T17" fmla="*/ 28 h 56"/>
                <a:gd name="T18" fmla="*/ 2 w 48"/>
                <a:gd name="T19" fmla="*/ 16 h 56"/>
                <a:gd name="T20" fmla="*/ 8 w 48"/>
                <a:gd name="T21" fmla="*/ 8 h 56"/>
                <a:gd name="T22" fmla="*/ 14 w 48"/>
                <a:gd name="T23" fmla="*/ 2 h 56"/>
                <a:gd name="T24" fmla="*/ 24 w 48"/>
                <a:gd name="T25" fmla="*/ 0 h 56"/>
                <a:gd name="T26" fmla="*/ 34 w 48"/>
                <a:gd name="T27" fmla="*/ 2 h 56"/>
                <a:gd name="T28" fmla="*/ 42 w 48"/>
                <a:gd name="T29" fmla="*/ 8 h 56"/>
                <a:gd name="T30" fmla="*/ 48 w 48"/>
                <a:gd name="T31" fmla="*/ 16 h 56"/>
                <a:gd name="T32" fmla="*/ 48 w 48"/>
                <a:gd name="T33" fmla="*/ 28 h 56"/>
                <a:gd name="T34" fmla="*/ 38 w 48"/>
                <a:gd name="T35" fmla="*/ 28 h 56"/>
                <a:gd name="T36" fmla="*/ 38 w 48"/>
                <a:gd name="T37" fmla="*/ 20 h 56"/>
                <a:gd name="T38" fmla="*/ 34 w 48"/>
                <a:gd name="T39" fmla="*/ 16 h 56"/>
                <a:gd name="T40" fmla="*/ 30 w 48"/>
                <a:gd name="T41" fmla="*/ 12 h 56"/>
                <a:gd name="T42" fmla="*/ 24 w 48"/>
                <a:gd name="T43" fmla="*/ 10 h 56"/>
                <a:gd name="T44" fmla="*/ 18 w 48"/>
                <a:gd name="T45" fmla="*/ 12 h 56"/>
                <a:gd name="T46" fmla="*/ 14 w 48"/>
                <a:gd name="T47" fmla="*/ 14 h 56"/>
                <a:gd name="T48" fmla="*/ 12 w 48"/>
                <a:gd name="T49" fmla="*/ 20 h 56"/>
                <a:gd name="T50" fmla="*/ 10 w 48"/>
                <a:gd name="T51" fmla="*/ 28 h 56"/>
                <a:gd name="T52" fmla="*/ 12 w 48"/>
                <a:gd name="T53" fmla="*/ 36 h 56"/>
                <a:gd name="T54" fmla="*/ 14 w 48"/>
                <a:gd name="T55" fmla="*/ 42 h 56"/>
                <a:gd name="T56" fmla="*/ 20 w 48"/>
                <a:gd name="T57" fmla="*/ 46 h 56"/>
                <a:gd name="T58" fmla="*/ 24 w 48"/>
                <a:gd name="T59" fmla="*/ 46 h 56"/>
                <a:gd name="T60" fmla="*/ 30 w 48"/>
                <a:gd name="T61" fmla="*/ 46 h 56"/>
                <a:gd name="T62" fmla="*/ 34 w 48"/>
                <a:gd name="T63" fmla="*/ 42 h 56"/>
                <a:gd name="T64" fmla="*/ 38 w 48"/>
                <a:gd name="T65" fmla="*/ 36 h 56"/>
                <a:gd name="T66" fmla="*/ 38 w 48"/>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6">
                  <a:moveTo>
                    <a:pt x="48" y="28"/>
                  </a:moveTo>
                  <a:lnTo>
                    <a:pt x="48" y="28"/>
                  </a:lnTo>
                  <a:lnTo>
                    <a:pt x="48" y="40"/>
                  </a:lnTo>
                  <a:lnTo>
                    <a:pt x="48" y="40"/>
                  </a:lnTo>
                  <a:lnTo>
                    <a:pt x="42" y="50"/>
                  </a:lnTo>
                  <a:lnTo>
                    <a:pt x="42" y="50"/>
                  </a:lnTo>
                  <a:lnTo>
                    <a:pt x="34" y="56"/>
                  </a:lnTo>
                  <a:lnTo>
                    <a:pt x="34" y="56"/>
                  </a:lnTo>
                  <a:lnTo>
                    <a:pt x="24" y="56"/>
                  </a:lnTo>
                  <a:lnTo>
                    <a:pt x="24" y="56"/>
                  </a:lnTo>
                  <a:lnTo>
                    <a:pt x="14" y="54"/>
                  </a:lnTo>
                  <a:lnTo>
                    <a:pt x="14" y="54"/>
                  </a:lnTo>
                  <a:lnTo>
                    <a:pt x="6" y="50"/>
                  </a:lnTo>
                  <a:lnTo>
                    <a:pt x="6" y="50"/>
                  </a:lnTo>
                  <a:lnTo>
                    <a:pt x="2" y="40"/>
                  </a:lnTo>
                  <a:lnTo>
                    <a:pt x="2" y="40"/>
                  </a:lnTo>
                  <a:lnTo>
                    <a:pt x="0" y="28"/>
                  </a:lnTo>
                  <a:lnTo>
                    <a:pt x="0" y="28"/>
                  </a:lnTo>
                  <a:lnTo>
                    <a:pt x="2" y="16"/>
                  </a:lnTo>
                  <a:lnTo>
                    <a:pt x="2" y="16"/>
                  </a:lnTo>
                  <a:lnTo>
                    <a:pt x="8" y="8"/>
                  </a:lnTo>
                  <a:lnTo>
                    <a:pt x="8" y="8"/>
                  </a:lnTo>
                  <a:lnTo>
                    <a:pt x="14" y="2"/>
                  </a:lnTo>
                  <a:lnTo>
                    <a:pt x="14" y="2"/>
                  </a:lnTo>
                  <a:lnTo>
                    <a:pt x="24" y="0"/>
                  </a:lnTo>
                  <a:lnTo>
                    <a:pt x="24" y="0"/>
                  </a:lnTo>
                  <a:lnTo>
                    <a:pt x="34" y="2"/>
                  </a:lnTo>
                  <a:lnTo>
                    <a:pt x="34" y="2"/>
                  </a:lnTo>
                  <a:lnTo>
                    <a:pt x="42" y="8"/>
                  </a:lnTo>
                  <a:lnTo>
                    <a:pt x="42" y="8"/>
                  </a:lnTo>
                  <a:lnTo>
                    <a:pt x="48" y="16"/>
                  </a:lnTo>
                  <a:lnTo>
                    <a:pt x="48" y="16"/>
                  </a:lnTo>
                  <a:lnTo>
                    <a:pt x="48" y="28"/>
                  </a:lnTo>
                  <a:lnTo>
                    <a:pt x="48" y="28"/>
                  </a:lnTo>
                  <a:close/>
                  <a:moveTo>
                    <a:pt x="38" y="28"/>
                  </a:moveTo>
                  <a:lnTo>
                    <a:pt x="38" y="28"/>
                  </a:lnTo>
                  <a:lnTo>
                    <a:pt x="38" y="20"/>
                  </a:lnTo>
                  <a:lnTo>
                    <a:pt x="38" y="20"/>
                  </a:lnTo>
                  <a:lnTo>
                    <a:pt x="34" y="16"/>
                  </a:lnTo>
                  <a:lnTo>
                    <a:pt x="34" y="16"/>
                  </a:lnTo>
                  <a:lnTo>
                    <a:pt x="30" y="12"/>
                  </a:lnTo>
                  <a:lnTo>
                    <a:pt x="30" y="12"/>
                  </a:lnTo>
                  <a:lnTo>
                    <a:pt x="24" y="10"/>
                  </a:lnTo>
                  <a:lnTo>
                    <a:pt x="24" y="10"/>
                  </a:lnTo>
                  <a:lnTo>
                    <a:pt x="18" y="12"/>
                  </a:lnTo>
                  <a:lnTo>
                    <a:pt x="18" y="12"/>
                  </a:lnTo>
                  <a:lnTo>
                    <a:pt x="14" y="14"/>
                  </a:lnTo>
                  <a:lnTo>
                    <a:pt x="14" y="14"/>
                  </a:lnTo>
                  <a:lnTo>
                    <a:pt x="12" y="20"/>
                  </a:lnTo>
                  <a:lnTo>
                    <a:pt x="12" y="20"/>
                  </a:lnTo>
                  <a:lnTo>
                    <a:pt x="10" y="28"/>
                  </a:lnTo>
                  <a:lnTo>
                    <a:pt x="10" y="28"/>
                  </a:lnTo>
                  <a:lnTo>
                    <a:pt x="12" y="36"/>
                  </a:lnTo>
                  <a:lnTo>
                    <a:pt x="12" y="36"/>
                  </a:lnTo>
                  <a:lnTo>
                    <a:pt x="14" y="42"/>
                  </a:lnTo>
                  <a:lnTo>
                    <a:pt x="14" y="42"/>
                  </a:lnTo>
                  <a:lnTo>
                    <a:pt x="20" y="46"/>
                  </a:lnTo>
                  <a:lnTo>
                    <a:pt x="20" y="46"/>
                  </a:lnTo>
                  <a:lnTo>
                    <a:pt x="24" y="46"/>
                  </a:lnTo>
                  <a:lnTo>
                    <a:pt x="24" y="46"/>
                  </a:lnTo>
                  <a:lnTo>
                    <a:pt x="30" y="46"/>
                  </a:lnTo>
                  <a:lnTo>
                    <a:pt x="30" y="46"/>
                  </a:lnTo>
                  <a:lnTo>
                    <a:pt x="34" y="42"/>
                  </a:lnTo>
                  <a:lnTo>
                    <a:pt x="34" y="42"/>
                  </a:lnTo>
                  <a:lnTo>
                    <a:pt x="38" y="36"/>
                  </a:lnTo>
                  <a:lnTo>
                    <a:pt x="38" y="36"/>
                  </a:lnTo>
                  <a:lnTo>
                    <a:pt x="38" y="28"/>
                  </a:lnTo>
                  <a:lnTo>
                    <a:pt x="38" y="2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7" name="Freeform 76"/>
            <p:cNvSpPr>
              <a:spLocks/>
            </p:cNvSpPr>
            <p:nvPr userDrawn="1"/>
          </p:nvSpPr>
          <p:spPr bwMode="auto">
            <a:xfrm>
              <a:off x="2441575" y="8878888"/>
              <a:ext cx="50800" cy="88900"/>
            </a:xfrm>
            <a:custGeom>
              <a:avLst/>
              <a:gdLst>
                <a:gd name="T0" fmla="*/ 30 w 32"/>
                <a:gd name="T1" fmla="*/ 12 h 56"/>
                <a:gd name="T2" fmla="*/ 30 w 32"/>
                <a:gd name="T3" fmla="*/ 12 h 56"/>
                <a:gd name="T4" fmla="*/ 26 w 32"/>
                <a:gd name="T5" fmla="*/ 10 h 56"/>
                <a:gd name="T6" fmla="*/ 26 w 32"/>
                <a:gd name="T7" fmla="*/ 10 h 56"/>
                <a:gd name="T8" fmla="*/ 22 w 32"/>
                <a:gd name="T9" fmla="*/ 10 h 56"/>
                <a:gd name="T10" fmla="*/ 22 w 32"/>
                <a:gd name="T11" fmla="*/ 10 h 56"/>
                <a:gd name="T12" fmla="*/ 18 w 32"/>
                <a:gd name="T13" fmla="*/ 12 h 56"/>
                <a:gd name="T14" fmla="*/ 14 w 32"/>
                <a:gd name="T15" fmla="*/ 14 h 56"/>
                <a:gd name="T16" fmla="*/ 14 w 32"/>
                <a:gd name="T17" fmla="*/ 14 h 56"/>
                <a:gd name="T18" fmla="*/ 12 w 32"/>
                <a:gd name="T19" fmla="*/ 18 h 56"/>
                <a:gd name="T20" fmla="*/ 10 w 32"/>
                <a:gd name="T21" fmla="*/ 24 h 56"/>
                <a:gd name="T22" fmla="*/ 10 w 32"/>
                <a:gd name="T23" fmla="*/ 56 h 56"/>
                <a:gd name="T24" fmla="*/ 0 w 32"/>
                <a:gd name="T25" fmla="*/ 56 h 56"/>
                <a:gd name="T26" fmla="*/ 0 w 32"/>
                <a:gd name="T27" fmla="*/ 0 h 56"/>
                <a:gd name="T28" fmla="*/ 10 w 32"/>
                <a:gd name="T29" fmla="*/ 0 h 56"/>
                <a:gd name="T30" fmla="*/ 10 w 32"/>
                <a:gd name="T31" fmla="*/ 6 h 56"/>
                <a:gd name="T32" fmla="*/ 10 w 32"/>
                <a:gd name="T33" fmla="*/ 6 h 56"/>
                <a:gd name="T34" fmla="*/ 14 w 32"/>
                <a:gd name="T35" fmla="*/ 4 h 56"/>
                <a:gd name="T36" fmla="*/ 14 w 32"/>
                <a:gd name="T37" fmla="*/ 4 h 56"/>
                <a:gd name="T38" fmla="*/ 16 w 32"/>
                <a:gd name="T39" fmla="*/ 2 h 56"/>
                <a:gd name="T40" fmla="*/ 16 w 32"/>
                <a:gd name="T41" fmla="*/ 2 h 56"/>
                <a:gd name="T42" fmla="*/ 20 w 32"/>
                <a:gd name="T43" fmla="*/ 0 h 56"/>
                <a:gd name="T44" fmla="*/ 20 w 32"/>
                <a:gd name="T45" fmla="*/ 0 h 56"/>
                <a:gd name="T46" fmla="*/ 24 w 32"/>
                <a:gd name="T47" fmla="*/ 0 h 56"/>
                <a:gd name="T48" fmla="*/ 24 w 32"/>
                <a:gd name="T49" fmla="*/ 0 h 56"/>
                <a:gd name="T50" fmla="*/ 28 w 32"/>
                <a:gd name="T51" fmla="*/ 0 h 56"/>
                <a:gd name="T52" fmla="*/ 28 w 32"/>
                <a:gd name="T53" fmla="*/ 0 h 56"/>
                <a:gd name="T54" fmla="*/ 32 w 32"/>
                <a:gd name="T55" fmla="*/ 2 h 56"/>
                <a:gd name="T56" fmla="*/ 30 w 32"/>
                <a:gd name="T57"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56">
                  <a:moveTo>
                    <a:pt x="30" y="12"/>
                  </a:moveTo>
                  <a:lnTo>
                    <a:pt x="30" y="12"/>
                  </a:lnTo>
                  <a:lnTo>
                    <a:pt x="26" y="10"/>
                  </a:lnTo>
                  <a:lnTo>
                    <a:pt x="26" y="10"/>
                  </a:lnTo>
                  <a:lnTo>
                    <a:pt x="22" y="10"/>
                  </a:lnTo>
                  <a:lnTo>
                    <a:pt x="22" y="10"/>
                  </a:lnTo>
                  <a:lnTo>
                    <a:pt x="18" y="12"/>
                  </a:lnTo>
                  <a:lnTo>
                    <a:pt x="14" y="14"/>
                  </a:lnTo>
                  <a:lnTo>
                    <a:pt x="14" y="14"/>
                  </a:lnTo>
                  <a:lnTo>
                    <a:pt x="12" y="18"/>
                  </a:lnTo>
                  <a:lnTo>
                    <a:pt x="10" y="24"/>
                  </a:lnTo>
                  <a:lnTo>
                    <a:pt x="10" y="56"/>
                  </a:lnTo>
                  <a:lnTo>
                    <a:pt x="0" y="56"/>
                  </a:lnTo>
                  <a:lnTo>
                    <a:pt x="0" y="0"/>
                  </a:lnTo>
                  <a:lnTo>
                    <a:pt x="10" y="0"/>
                  </a:lnTo>
                  <a:lnTo>
                    <a:pt x="10" y="6"/>
                  </a:lnTo>
                  <a:lnTo>
                    <a:pt x="10" y="6"/>
                  </a:lnTo>
                  <a:lnTo>
                    <a:pt x="14" y="4"/>
                  </a:lnTo>
                  <a:lnTo>
                    <a:pt x="14" y="4"/>
                  </a:lnTo>
                  <a:lnTo>
                    <a:pt x="16" y="2"/>
                  </a:lnTo>
                  <a:lnTo>
                    <a:pt x="16" y="2"/>
                  </a:lnTo>
                  <a:lnTo>
                    <a:pt x="20" y="0"/>
                  </a:lnTo>
                  <a:lnTo>
                    <a:pt x="20" y="0"/>
                  </a:lnTo>
                  <a:lnTo>
                    <a:pt x="24" y="0"/>
                  </a:lnTo>
                  <a:lnTo>
                    <a:pt x="24" y="0"/>
                  </a:lnTo>
                  <a:lnTo>
                    <a:pt x="28" y="0"/>
                  </a:lnTo>
                  <a:lnTo>
                    <a:pt x="28" y="0"/>
                  </a:lnTo>
                  <a:lnTo>
                    <a:pt x="32" y="2"/>
                  </a:lnTo>
                  <a:lnTo>
                    <a:pt x="30" y="1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8" name="Freeform 77"/>
            <p:cNvSpPr>
              <a:spLocks/>
            </p:cNvSpPr>
            <p:nvPr userDrawn="1"/>
          </p:nvSpPr>
          <p:spPr bwMode="auto">
            <a:xfrm>
              <a:off x="2508250" y="8847138"/>
              <a:ext cx="66675" cy="120650"/>
            </a:xfrm>
            <a:custGeom>
              <a:avLst/>
              <a:gdLst>
                <a:gd name="T0" fmla="*/ 30 w 42"/>
                <a:gd name="T1" fmla="*/ 76 h 76"/>
                <a:gd name="T2" fmla="*/ 18 w 42"/>
                <a:gd name="T3" fmla="*/ 48 h 76"/>
                <a:gd name="T4" fmla="*/ 10 w 42"/>
                <a:gd name="T5" fmla="*/ 60 h 76"/>
                <a:gd name="T6" fmla="*/ 10 w 42"/>
                <a:gd name="T7" fmla="*/ 76 h 76"/>
                <a:gd name="T8" fmla="*/ 0 w 42"/>
                <a:gd name="T9" fmla="*/ 76 h 76"/>
                <a:gd name="T10" fmla="*/ 0 w 42"/>
                <a:gd name="T11" fmla="*/ 6 h 76"/>
                <a:gd name="T12" fmla="*/ 10 w 42"/>
                <a:gd name="T13" fmla="*/ 0 h 76"/>
                <a:gd name="T14" fmla="*/ 10 w 42"/>
                <a:gd name="T15" fmla="*/ 46 h 76"/>
                <a:gd name="T16" fmla="*/ 28 w 42"/>
                <a:gd name="T17" fmla="*/ 20 h 76"/>
                <a:gd name="T18" fmla="*/ 40 w 42"/>
                <a:gd name="T19" fmla="*/ 20 h 76"/>
                <a:gd name="T20" fmla="*/ 26 w 42"/>
                <a:gd name="T21" fmla="*/ 40 h 76"/>
                <a:gd name="T22" fmla="*/ 42 w 42"/>
                <a:gd name="T23" fmla="*/ 76 h 76"/>
                <a:gd name="T24" fmla="*/ 30 w 42"/>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6">
                  <a:moveTo>
                    <a:pt x="30" y="76"/>
                  </a:moveTo>
                  <a:lnTo>
                    <a:pt x="18" y="48"/>
                  </a:lnTo>
                  <a:lnTo>
                    <a:pt x="10" y="60"/>
                  </a:lnTo>
                  <a:lnTo>
                    <a:pt x="10" y="76"/>
                  </a:lnTo>
                  <a:lnTo>
                    <a:pt x="0" y="76"/>
                  </a:lnTo>
                  <a:lnTo>
                    <a:pt x="0" y="6"/>
                  </a:lnTo>
                  <a:lnTo>
                    <a:pt x="10" y="0"/>
                  </a:lnTo>
                  <a:lnTo>
                    <a:pt x="10" y="46"/>
                  </a:lnTo>
                  <a:lnTo>
                    <a:pt x="28" y="20"/>
                  </a:lnTo>
                  <a:lnTo>
                    <a:pt x="40" y="20"/>
                  </a:lnTo>
                  <a:lnTo>
                    <a:pt x="26" y="40"/>
                  </a:lnTo>
                  <a:lnTo>
                    <a:pt x="42" y="76"/>
                  </a:lnTo>
                  <a:lnTo>
                    <a:pt x="30" y="7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099" name="Freeform 78"/>
            <p:cNvSpPr>
              <a:spLocks/>
            </p:cNvSpPr>
            <p:nvPr userDrawn="1"/>
          </p:nvSpPr>
          <p:spPr bwMode="auto">
            <a:xfrm>
              <a:off x="2584450" y="8878888"/>
              <a:ext cx="66675" cy="88900"/>
            </a:xfrm>
            <a:custGeom>
              <a:avLst/>
              <a:gdLst>
                <a:gd name="T0" fmla="*/ 34 w 42"/>
                <a:gd name="T1" fmla="*/ 14 h 56"/>
                <a:gd name="T2" fmla="*/ 28 w 42"/>
                <a:gd name="T3" fmla="*/ 10 h 56"/>
                <a:gd name="T4" fmla="*/ 20 w 42"/>
                <a:gd name="T5" fmla="*/ 10 h 56"/>
                <a:gd name="T6" fmla="*/ 14 w 42"/>
                <a:gd name="T7" fmla="*/ 10 h 56"/>
                <a:gd name="T8" fmla="*/ 14 w 42"/>
                <a:gd name="T9" fmla="*/ 14 h 56"/>
                <a:gd name="T10" fmla="*/ 14 w 42"/>
                <a:gd name="T11" fmla="*/ 16 h 56"/>
                <a:gd name="T12" fmla="*/ 16 w 42"/>
                <a:gd name="T13" fmla="*/ 18 h 56"/>
                <a:gd name="T14" fmla="*/ 18 w 42"/>
                <a:gd name="T15" fmla="*/ 20 h 56"/>
                <a:gd name="T16" fmla="*/ 24 w 42"/>
                <a:gd name="T17" fmla="*/ 22 h 56"/>
                <a:gd name="T18" fmla="*/ 32 w 42"/>
                <a:gd name="T19" fmla="*/ 26 h 56"/>
                <a:gd name="T20" fmla="*/ 38 w 42"/>
                <a:gd name="T21" fmla="*/ 30 h 56"/>
                <a:gd name="T22" fmla="*/ 40 w 42"/>
                <a:gd name="T23" fmla="*/ 34 h 56"/>
                <a:gd name="T24" fmla="*/ 42 w 42"/>
                <a:gd name="T25" fmla="*/ 40 h 56"/>
                <a:gd name="T26" fmla="*/ 40 w 42"/>
                <a:gd name="T27" fmla="*/ 48 h 56"/>
                <a:gd name="T28" fmla="*/ 36 w 42"/>
                <a:gd name="T29" fmla="*/ 54 h 56"/>
                <a:gd name="T30" fmla="*/ 28 w 42"/>
                <a:gd name="T31" fmla="*/ 56 h 56"/>
                <a:gd name="T32" fmla="*/ 22 w 42"/>
                <a:gd name="T33" fmla="*/ 56 h 56"/>
                <a:gd name="T34" fmla="*/ 10 w 42"/>
                <a:gd name="T35" fmla="*/ 56 h 56"/>
                <a:gd name="T36" fmla="*/ 0 w 42"/>
                <a:gd name="T37" fmla="*/ 50 h 56"/>
                <a:gd name="T38" fmla="*/ 4 w 42"/>
                <a:gd name="T39" fmla="*/ 42 h 56"/>
                <a:gd name="T40" fmla="*/ 12 w 42"/>
                <a:gd name="T41" fmla="*/ 46 h 56"/>
                <a:gd name="T42" fmla="*/ 22 w 42"/>
                <a:gd name="T43" fmla="*/ 48 h 56"/>
                <a:gd name="T44" fmla="*/ 28 w 42"/>
                <a:gd name="T45" fmla="*/ 46 h 56"/>
                <a:gd name="T46" fmla="*/ 32 w 42"/>
                <a:gd name="T47" fmla="*/ 42 h 56"/>
                <a:gd name="T48" fmla="*/ 30 w 42"/>
                <a:gd name="T49" fmla="*/ 38 h 56"/>
                <a:gd name="T50" fmla="*/ 28 w 42"/>
                <a:gd name="T51" fmla="*/ 36 h 56"/>
                <a:gd name="T52" fmla="*/ 24 w 42"/>
                <a:gd name="T53" fmla="*/ 34 h 56"/>
                <a:gd name="T54" fmla="*/ 18 w 42"/>
                <a:gd name="T55" fmla="*/ 32 h 56"/>
                <a:gd name="T56" fmla="*/ 10 w 42"/>
                <a:gd name="T57" fmla="*/ 28 h 56"/>
                <a:gd name="T58" fmla="*/ 6 w 42"/>
                <a:gd name="T59" fmla="*/ 24 h 56"/>
                <a:gd name="T60" fmla="*/ 4 w 42"/>
                <a:gd name="T61" fmla="*/ 20 h 56"/>
                <a:gd name="T62" fmla="*/ 2 w 42"/>
                <a:gd name="T63" fmla="*/ 14 h 56"/>
                <a:gd name="T64" fmla="*/ 4 w 42"/>
                <a:gd name="T65" fmla="*/ 8 h 56"/>
                <a:gd name="T66" fmla="*/ 8 w 42"/>
                <a:gd name="T67" fmla="*/ 4 h 56"/>
                <a:gd name="T68" fmla="*/ 14 w 42"/>
                <a:gd name="T69" fmla="*/ 0 h 56"/>
                <a:gd name="T70" fmla="*/ 20 w 42"/>
                <a:gd name="T71" fmla="*/ 0 h 56"/>
                <a:gd name="T72" fmla="*/ 30 w 42"/>
                <a:gd name="T73" fmla="*/ 2 h 56"/>
                <a:gd name="T74" fmla="*/ 40 w 42"/>
                <a:gd name="T75"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6">
                  <a:moveTo>
                    <a:pt x="40" y="6"/>
                  </a:moveTo>
                  <a:lnTo>
                    <a:pt x="34" y="14"/>
                  </a:lnTo>
                  <a:lnTo>
                    <a:pt x="34" y="14"/>
                  </a:lnTo>
                  <a:lnTo>
                    <a:pt x="28" y="10"/>
                  </a:lnTo>
                  <a:lnTo>
                    <a:pt x="28" y="10"/>
                  </a:lnTo>
                  <a:lnTo>
                    <a:pt x="20" y="10"/>
                  </a:lnTo>
                  <a:lnTo>
                    <a:pt x="20" y="10"/>
                  </a:lnTo>
                  <a:lnTo>
                    <a:pt x="14" y="10"/>
                  </a:lnTo>
                  <a:lnTo>
                    <a:pt x="14" y="10"/>
                  </a:lnTo>
                  <a:lnTo>
                    <a:pt x="14" y="14"/>
                  </a:lnTo>
                  <a:lnTo>
                    <a:pt x="14" y="14"/>
                  </a:lnTo>
                  <a:lnTo>
                    <a:pt x="14" y="16"/>
                  </a:lnTo>
                  <a:lnTo>
                    <a:pt x="14" y="16"/>
                  </a:lnTo>
                  <a:lnTo>
                    <a:pt x="16" y="18"/>
                  </a:lnTo>
                  <a:lnTo>
                    <a:pt x="16" y="18"/>
                  </a:lnTo>
                  <a:lnTo>
                    <a:pt x="18" y="20"/>
                  </a:lnTo>
                  <a:lnTo>
                    <a:pt x="18" y="20"/>
                  </a:lnTo>
                  <a:lnTo>
                    <a:pt x="24" y="22"/>
                  </a:lnTo>
                  <a:lnTo>
                    <a:pt x="24" y="22"/>
                  </a:lnTo>
                  <a:lnTo>
                    <a:pt x="32" y="26"/>
                  </a:lnTo>
                  <a:lnTo>
                    <a:pt x="32" y="26"/>
                  </a:lnTo>
                  <a:lnTo>
                    <a:pt x="38" y="30"/>
                  </a:lnTo>
                  <a:lnTo>
                    <a:pt x="38" y="30"/>
                  </a:lnTo>
                  <a:lnTo>
                    <a:pt x="40" y="34"/>
                  </a:lnTo>
                  <a:lnTo>
                    <a:pt x="40" y="34"/>
                  </a:lnTo>
                  <a:lnTo>
                    <a:pt x="42" y="40"/>
                  </a:lnTo>
                  <a:lnTo>
                    <a:pt x="42" y="40"/>
                  </a:lnTo>
                  <a:lnTo>
                    <a:pt x="40" y="48"/>
                  </a:lnTo>
                  <a:lnTo>
                    <a:pt x="40" y="48"/>
                  </a:lnTo>
                  <a:lnTo>
                    <a:pt x="36" y="54"/>
                  </a:lnTo>
                  <a:lnTo>
                    <a:pt x="36" y="54"/>
                  </a:lnTo>
                  <a:lnTo>
                    <a:pt x="28" y="56"/>
                  </a:lnTo>
                  <a:lnTo>
                    <a:pt x="28" y="56"/>
                  </a:lnTo>
                  <a:lnTo>
                    <a:pt x="22" y="56"/>
                  </a:lnTo>
                  <a:lnTo>
                    <a:pt x="22" y="56"/>
                  </a:lnTo>
                  <a:lnTo>
                    <a:pt x="10" y="56"/>
                  </a:lnTo>
                  <a:lnTo>
                    <a:pt x="10" y="56"/>
                  </a:lnTo>
                  <a:lnTo>
                    <a:pt x="0" y="50"/>
                  </a:lnTo>
                  <a:lnTo>
                    <a:pt x="4" y="42"/>
                  </a:lnTo>
                  <a:lnTo>
                    <a:pt x="4" y="42"/>
                  </a:lnTo>
                  <a:lnTo>
                    <a:pt x="12" y="46"/>
                  </a:lnTo>
                  <a:lnTo>
                    <a:pt x="12" y="46"/>
                  </a:lnTo>
                  <a:lnTo>
                    <a:pt x="22" y="48"/>
                  </a:lnTo>
                  <a:lnTo>
                    <a:pt x="22" y="48"/>
                  </a:lnTo>
                  <a:lnTo>
                    <a:pt x="28" y="46"/>
                  </a:lnTo>
                  <a:lnTo>
                    <a:pt x="28" y="46"/>
                  </a:lnTo>
                  <a:lnTo>
                    <a:pt x="30" y="44"/>
                  </a:lnTo>
                  <a:lnTo>
                    <a:pt x="32" y="42"/>
                  </a:lnTo>
                  <a:lnTo>
                    <a:pt x="32" y="42"/>
                  </a:lnTo>
                  <a:lnTo>
                    <a:pt x="30" y="38"/>
                  </a:lnTo>
                  <a:lnTo>
                    <a:pt x="30" y="38"/>
                  </a:lnTo>
                  <a:lnTo>
                    <a:pt x="28" y="36"/>
                  </a:lnTo>
                  <a:lnTo>
                    <a:pt x="28" y="36"/>
                  </a:lnTo>
                  <a:lnTo>
                    <a:pt x="24" y="34"/>
                  </a:lnTo>
                  <a:lnTo>
                    <a:pt x="24" y="34"/>
                  </a:lnTo>
                  <a:lnTo>
                    <a:pt x="18" y="32"/>
                  </a:lnTo>
                  <a:lnTo>
                    <a:pt x="18" y="32"/>
                  </a:lnTo>
                  <a:lnTo>
                    <a:pt x="10" y="28"/>
                  </a:lnTo>
                  <a:lnTo>
                    <a:pt x="10" y="28"/>
                  </a:lnTo>
                  <a:lnTo>
                    <a:pt x="6" y="24"/>
                  </a:lnTo>
                  <a:lnTo>
                    <a:pt x="6" y="24"/>
                  </a:lnTo>
                  <a:lnTo>
                    <a:pt x="4" y="20"/>
                  </a:lnTo>
                  <a:lnTo>
                    <a:pt x="4" y="20"/>
                  </a:lnTo>
                  <a:lnTo>
                    <a:pt x="2" y="14"/>
                  </a:lnTo>
                  <a:lnTo>
                    <a:pt x="2" y="14"/>
                  </a:lnTo>
                  <a:lnTo>
                    <a:pt x="4" y="8"/>
                  </a:lnTo>
                  <a:lnTo>
                    <a:pt x="4" y="8"/>
                  </a:lnTo>
                  <a:lnTo>
                    <a:pt x="8" y="4"/>
                  </a:lnTo>
                  <a:lnTo>
                    <a:pt x="8" y="4"/>
                  </a:lnTo>
                  <a:lnTo>
                    <a:pt x="14" y="0"/>
                  </a:lnTo>
                  <a:lnTo>
                    <a:pt x="14" y="0"/>
                  </a:lnTo>
                  <a:lnTo>
                    <a:pt x="20" y="0"/>
                  </a:lnTo>
                  <a:lnTo>
                    <a:pt x="20" y="0"/>
                  </a:lnTo>
                  <a:lnTo>
                    <a:pt x="30" y="2"/>
                  </a:lnTo>
                  <a:lnTo>
                    <a:pt x="30" y="2"/>
                  </a:lnTo>
                  <a:lnTo>
                    <a:pt x="40" y="6"/>
                  </a:lnTo>
                  <a:lnTo>
                    <a:pt x="40" y="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2100" name="Freeform 79"/>
            <p:cNvSpPr>
              <a:spLocks/>
            </p:cNvSpPr>
            <p:nvPr userDrawn="1"/>
          </p:nvSpPr>
          <p:spPr bwMode="auto">
            <a:xfrm>
              <a:off x="2667000" y="8942388"/>
              <a:ext cx="25400" cy="25400"/>
            </a:xfrm>
            <a:custGeom>
              <a:avLst/>
              <a:gdLst>
                <a:gd name="T0" fmla="*/ 16 w 16"/>
                <a:gd name="T1" fmla="*/ 8 h 16"/>
                <a:gd name="T2" fmla="*/ 16 w 16"/>
                <a:gd name="T3" fmla="*/ 8 h 16"/>
                <a:gd name="T4" fmla="*/ 16 w 16"/>
                <a:gd name="T5" fmla="*/ 12 h 16"/>
                <a:gd name="T6" fmla="*/ 16 w 16"/>
                <a:gd name="T7" fmla="*/ 12 h 16"/>
                <a:gd name="T8" fmla="*/ 14 w 16"/>
                <a:gd name="T9" fmla="*/ 14 h 16"/>
                <a:gd name="T10" fmla="*/ 14 w 16"/>
                <a:gd name="T11" fmla="*/ 14 h 16"/>
                <a:gd name="T12" fmla="*/ 12 w 16"/>
                <a:gd name="T13" fmla="*/ 16 h 16"/>
                <a:gd name="T14" fmla="*/ 12 w 16"/>
                <a:gd name="T15" fmla="*/ 16 h 16"/>
                <a:gd name="T16" fmla="*/ 8 w 16"/>
                <a:gd name="T17" fmla="*/ 16 h 16"/>
                <a:gd name="T18" fmla="*/ 8 w 16"/>
                <a:gd name="T19" fmla="*/ 16 h 16"/>
                <a:gd name="T20" fmla="*/ 6 w 16"/>
                <a:gd name="T21" fmla="*/ 16 h 16"/>
                <a:gd name="T22" fmla="*/ 6 w 16"/>
                <a:gd name="T23" fmla="*/ 16 h 16"/>
                <a:gd name="T24" fmla="*/ 2 w 16"/>
                <a:gd name="T25" fmla="*/ 14 h 16"/>
                <a:gd name="T26" fmla="*/ 2 w 16"/>
                <a:gd name="T27" fmla="*/ 14 h 16"/>
                <a:gd name="T28" fmla="*/ 0 w 16"/>
                <a:gd name="T29" fmla="*/ 12 h 16"/>
                <a:gd name="T30" fmla="*/ 0 w 16"/>
                <a:gd name="T31" fmla="*/ 12 h 16"/>
                <a:gd name="T32" fmla="*/ 0 w 16"/>
                <a:gd name="T33" fmla="*/ 8 h 16"/>
                <a:gd name="T34" fmla="*/ 0 w 16"/>
                <a:gd name="T35" fmla="*/ 8 h 16"/>
                <a:gd name="T36" fmla="*/ 0 w 16"/>
                <a:gd name="T37" fmla="*/ 6 h 16"/>
                <a:gd name="T38" fmla="*/ 0 w 16"/>
                <a:gd name="T39" fmla="*/ 6 h 16"/>
                <a:gd name="T40" fmla="*/ 2 w 16"/>
                <a:gd name="T41" fmla="*/ 2 h 16"/>
                <a:gd name="T42" fmla="*/ 2 w 16"/>
                <a:gd name="T43" fmla="*/ 2 h 16"/>
                <a:gd name="T44" fmla="*/ 6 w 16"/>
                <a:gd name="T45" fmla="*/ 0 h 16"/>
                <a:gd name="T46" fmla="*/ 6 w 16"/>
                <a:gd name="T47" fmla="*/ 0 h 16"/>
                <a:gd name="T48" fmla="*/ 8 w 16"/>
                <a:gd name="T49" fmla="*/ 0 h 16"/>
                <a:gd name="T50" fmla="*/ 8 w 16"/>
                <a:gd name="T51" fmla="*/ 0 h 16"/>
                <a:gd name="T52" fmla="*/ 12 w 16"/>
                <a:gd name="T53" fmla="*/ 0 h 16"/>
                <a:gd name="T54" fmla="*/ 12 w 16"/>
                <a:gd name="T55" fmla="*/ 0 h 16"/>
                <a:gd name="T56" fmla="*/ 14 w 16"/>
                <a:gd name="T57" fmla="*/ 2 h 16"/>
                <a:gd name="T58" fmla="*/ 14 w 16"/>
                <a:gd name="T59" fmla="*/ 2 h 16"/>
                <a:gd name="T60" fmla="*/ 16 w 16"/>
                <a:gd name="T61" fmla="*/ 6 h 16"/>
                <a:gd name="T62" fmla="*/ 16 w 16"/>
                <a:gd name="T63" fmla="*/ 6 h 16"/>
                <a:gd name="T64" fmla="*/ 16 w 16"/>
                <a:gd name="T65" fmla="*/ 8 h 16"/>
                <a:gd name="T66" fmla="*/ 16 w 16"/>
                <a:gd name="T6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16" y="8"/>
                  </a:moveTo>
                  <a:lnTo>
                    <a:pt x="16" y="8"/>
                  </a:lnTo>
                  <a:lnTo>
                    <a:pt x="16" y="12"/>
                  </a:lnTo>
                  <a:lnTo>
                    <a:pt x="16" y="12"/>
                  </a:lnTo>
                  <a:lnTo>
                    <a:pt x="14" y="14"/>
                  </a:lnTo>
                  <a:lnTo>
                    <a:pt x="14" y="14"/>
                  </a:lnTo>
                  <a:lnTo>
                    <a:pt x="12" y="16"/>
                  </a:lnTo>
                  <a:lnTo>
                    <a:pt x="12" y="16"/>
                  </a:lnTo>
                  <a:lnTo>
                    <a:pt x="8" y="16"/>
                  </a:lnTo>
                  <a:lnTo>
                    <a:pt x="8" y="16"/>
                  </a:lnTo>
                  <a:lnTo>
                    <a:pt x="6" y="16"/>
                  </a:lnTo>
                  <a:lnTo>
                    <a:pt x="6" y="16"/>
                  </a:lnTo>
                  <a:lnTo>
                    <a:pt x="2" y="14"/>
                  </a:lnTo>
                  <a:lnTo>
                    <a:pt x="2" y="14"/>
                  </a:lnTo>
                  <a:lnTo>
                    <a:pt x="0" y="12"/>
                  </a:lnTo>
                  <a:lnTo>
                    <a:pt x="0" y="12"/>
                  </a:lnTo>
                  <a:lnTo>
                    <a:pt x="0" y="8"/>
                  </a:lnTo>
                  <a:lnTo>
                    <a:pt x="0" y="8"/>
                  </a:lnTo>
                  <a:lnTo>
                    <a:pt x="0" y="6"/>
                  </a:lnTo>
                  <a:lnTo>
                    <a:pt x="0" y="6"/>
                  </a:lnTo>
                  <a:lnTo>
                    <a:pt x="2" y="2"/>
                  </a:lnTo>
                  <a:lnTo>
                    <a:pt x="2" y="2"/>
                  </a:lnTo>
                  <a:lnTo>
                    <a:pt x="6" y="0"/>
                  </a:lnTo>
                  <a:lnTo>
                    <a:pt x="6" y="0"/>
                  </a:lnTo>
                  <a:lnTo>
                    <a:pt x="8" y="0"/>
                  </a:lnTo>
                  <a:lnTo>
                    <a:pt x="8" y="0"/>
                  </a:lnTo>
                  <a:lnTo>
                    <a:pt x="12" y="0"/>
                  </a:lnTo>
                  <a:lnTo>
                    <a:pt x="12" y="0"/>
                  </a:lnTo>
                  <a:lnTo>
                    <a:pt x="14" y="2"/>
                  </a:lnTo>
                  <a:lnTo>
                    <a:pt x="14" y="2"/>
                  </a:lnTo>
                  <a:lnTo>
                    <a:pt x="16" y="6"/>
                  </a:lnTo>
                  <a:lnTo>
                    <a:pt x="16" y="6"/>
                  </a:lnTo>
                  <a:lnTo>
                    <a:pt x="16" y="8"/>
                  </a:lnTo>
                  <a:lnTo>
                    <a:pt x="16" y="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grpSp>
        <p:nvGrpSpPr>
          <p:cNvPr id="12" name="Group 11"/>
          <p:cNvGrpSpPr/>
          <p:nvPr userDrawn="1"/>
        </p:nvGrpSpPr>
        <p:grpSpPr>
          <a:xfrm>
            <a:off x="691129" y="275911"/>
            <a:ext cx="6000009" cy="3604115"/>
            <a:chOff x="3597275" y="2536825"/>
            <a:chExt cx="3721100" cy="5619750"/>
          </a:xfrm>
        </p:grpSpPr>
        <p:sp>
          <p:nvSpPr>
            <p:cNvPr id="4" name="Rectangle 6"/>
            <p:cNvSpPr>
              <a:spLocks noChangeArrowheads="1"/>
            </p:cNvSpPr>
            <p:nvPr userDrawn="1"/>
          </p:nvSpPr>
          <p:spPr bwMode="auto">
            <a:xfrm>
              <a:off x="3597275" y="7981950"/>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5" name="Rectangle 7"/>
            <p:cNvSpPr>
              <a:spLocks noChangeArrowheads="1"/>
            </p:cNvSpPr>
            <p:nvPr userDrawn="1"/>
          </p:nvSpPr>
          <p:spPr bwMode="auto">
            <a:xfrm>
              <a:off x="3921125" y="7981950"/>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6" name="Freeform 8"/>
            <p:cNvSpPr>
              <a:spLocks/>
            </p:cNvSpPr>
            <p:nvPr userDrawn="1"/>
          </p:nvSpPr>
          <p:spPr bwMode="auto">
            <a:xfrm>
              <a:off x="3597275" y="2536825"/>
              <a:ext cx="3721100" cy="5619750"/>
            </a:xfrm>
            <a:custGeom>
              <a:avLst/>
              <a:gdLst>
                <a:gd name="T0" fmla="*/ 0 w 2344"/>
                <a:gd name="T1" fmla="*/ 414 h 3540"/>
                <a:gd name="T2" fmla="*/ 0 w 2344"/>
                <a:gd name="T3" fmla="*/ 3336 h 3540"/>
                <a:gd name="T4" fmla="*/ 110 w 2344"/>
                <a:gd name="T5" fmla="*/ 3336 h 3540"/>
                <a:gd name="T6" fmla="*/ 110 w 2344"/>
                <a:gd name="T7" fmla="*/ 506 h 3540"/>
                <a:gd name="T8" fmla="*/ 2234 w 2344"/>
                <a:gd name="T9" fmla="*/ 132 h 3540"/>
                <a:gd name="T10" fmla="*/ 2234 w 2344"/>
                <a:gd name="T11" fmla="*/ 3430 h 3540"/>
                <a:gd name="T12" fmla="*/ 612 w 2344"/>
                <a:gd name="T13" fmla="*/ 3430 h 3540"/>
                <a:gd name="T14" fmla="*/ 612 w 2344"/>
                <a:gd name="T15" fmla="*/ 3540 h 3540"/>
                <a:gd name="T16" fmla="*/ 2344 w 2344"/>
                <a:gd name="T17" fmla="*/ 3540 h 3540"/>
                <a:gd name="T18" fmla="*/ 2344 w 2344"/>
                <a:gd name="T19" fmla="*/ 0 h 3540"/>
                <a:gd name="T20" fmla="*/ 0 w 2344"/>
                <a:gd name="T21" fmla="*/ 41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3540">
                  <a:moveTo>
                    <a:pt x="0" y="414"/>
                  </a:moveTo>
                  <a:lnTo>
                    <a:pt x="0" y="3336"/>
                  </a:lnTo>
                  <a:lnTo>
                    <a:pt x="110" y="3336"/>
                  </a:lnTo>
                  <a:lnTo>
                    <a:pt x="110" y="506"/>
                  </a:lnTo>
                  <a:lnTo>
                    <a:pt x="2234" y="132"/>
                  </a:lnTo>
                  <a:lnTo>
                    <a:pt x="2234" y="3430"/>
                  </a:lnTo>
                  <a:lnTo>
                    <a:pt x="612" y="3430"/>
                  </a:lnTo>
                  <a:lnTo>
                    <a:pt x="612" y="3540"/>
                  </a:lnTo>
                  <a:lnTo>
                    <a:pt x="2344" y="3540"/>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sp>
          <p:nvSpPr>
            <p:cNvPr id="11" name="Rectangle 9"/>
            <p:cNvSpPr>
              <a:spLocks noChangeArrowheads="1"/>
            </p:cNvSpPr>
            <p:nvPr userDrawn="1"/>
          </p:nvSpPr>
          <p:spPr bwMode="auto">
            <a:xfrm>
              <a:off x="4244975" y="7981950"/>
              <a:ext cx="174625" cy="174625"/>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154"/>
            </a:p>
          </p:txBody>
        </p:sp>
      </p:grpSp>
    </p:spTree>
    <p:extLst>
      <p:ext uri="{BB962C8B-B14F-4D97-AF65-F5344CB8AC3E}">
        <p14:creationId xmlns:p14="http://schemas.microsoft.com/office/powerpoint/2010/main" val="18312804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4173" y="553853"/>
            <a:ext cx="7021343" cy="230128"/>
          </a:xfrm>
        </p:spPr>
        <p:txBody>
          <a:bodyPr/>
          <a:lstStyle>
            <a:lvl1pPr>
              <a:defRPr>
                <a:latin typeface="EYInterstate Regular"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98808" y="1600473"/>
            <a:ext cx="10786707" cy="4525507"/>
          </a:xfrm>
          <a:prstGeom prst="rect">
            <a:avLst/>
          </a:prstGeom>
        </p:spPr>
        <p:txBody>
          <a:bodyPr/>
          <a:lstStyle>
            <a:lvl1pPr>
              <a:defRPr>
                <a:latin typeface="+mj-lt"/>
              </a:defRPr>
            </a:lvl1pPr>
            <a:lvl2pPr marL="1018" marR="0" indent="0" algn="l" defTabSz="638326" rtl="0" eaLnBrk="1" fontAlgn="base" latinLnBrk="0" hangingPunct="1">
              <a:lnSpc>
                <a:spcPts val="898"/>
              </a:lnSpc>
              <a:spcBef>
                <a:spcPct val="0"/>
              </a:spcBef>
              <a:spcAft>
                <a:spcPct val="0"/>
              </a:spcAft>
              <a:buClrTx/>
              <a:buSzPct val="30000"/>
              <a:buFont typeface="Arial" charset="0"/>
              <a:buNone/>
              <a:tabLst/>
              <a:defRPr>
                <a:solidFill>
                  <a:srgbClr val="000000"/>
                </a:solidFill>
                <a:latin typeface="EYInterstate" pitchFamily="2" charset="0"/>
              </a:defRPr>
            </a:lvl2pPr>
            <a:lvl3pPr marL="2036" indent="-2036">
              <a:defRPr>
                <a:solidFill>
                  <a:srgbClr val="808080"/>
                </a:solidFill>
                <a:latin typeface="EYInterstate Light" pitchFamily="2" charset="0"/>
              </a:defRPr>
            </a:lvl3pPr>
            <a:lvl4pPr marL="3055" indent="-3055">
              <a:defRPr>
                <a:solidFill>
                  <a:srgbClr val="000000"/>
                </a:solidFill>
                <a:latin typeface="EYInterstate Light" pitchFamily="2" charset="0"/>
              </a:defRPr>
            </a:lvl4pPr>
            <a:lvl5pPr>
              <a:buClr>
                <a:srgbClr val="808080"/>
              </a:buClr>
              <a:buSzPct val="100000"/>
              <a:buFont typeface="EYInterstate Light" pitchFamily="2" charset="0"/>
              <a:buChar char="•"/>
              <a:defRPr>
                <a:solidFill>
                  <a:srgbClr val="000000"/>
                </a:solidFill>
                <a:latin typeface="EYInterstate Light" pitchFamily="2" charset="0"/>
              </a:defRPr>
            </a:lvl5pPr>
          </a:lstStyle>
          <a:p>
            <a:pPr lvl="0"/>
            <a:r>
              <a:rPr lang="en-US" dirty="0"/>
              <a:t>Click to edit Master text styles (Heading 2)</a:t>
            </a:r>
          </a:p>
          <a:p>
            <a:pPr marL="1018" marR="0" lvl="1" indent="0" algn="l" defTabSz="638326" rtl="0" eaLnBrk="1" fontAlgn="base" latinLnBrk="0" hangingPunct="1">
              <a:lnSpc>
                <a:spcPts val="898"/>
              </a:lnSpc>
              <a:spcBef>
                <a:spcPct val="0"/>
              </a:spcBef>
              <a:spcAft>
                <a:spcPct val="0"/>
              </a:spcAft>
              <a:buClrTx/>
              <a:buSzPct val="30000"/>
              <a:buFont typeface="Arial" charset="0"/>
              <a:buNone/>
              <a:tabLst/>
              <a:defRPr/>
            </a:pPr>
            <a:r>
              <a:rPr lang="en-US" dirty="0"/>
              <a:t>Third level (Heading 3)</a:t>
            </a:r>
          </a:p>
          <a:p>
            <a:pPr lvl="2"/>
            <a:r>
              <a:rPr lang="en-US" dirty="0"/>
              <a:t>Call out or quote</a:t>
            </a:r>
          </a:p>
          <a:p>
            <a:pPr lvl="3"/>
            <a:r>
              <a:rPr lang="en-GB" dirty="0"/>
              <a:t>Body</a:t>
            </a:r>
          </a:p>
          <a:p>
            <a:pPr lvl="4"/>
            <a:r>
              <a:rPr lang="en-GB" dirty="0"/>
              <a:t>Body bullet</a:t>
            </a:r>
          </a:p>
        </p:txBody>
      </p:sp>
    </p:spTree>
    <p:extLst>
      <p:ext uri="{BB962C8B-B14F-4D97-AF65-F5344CB8AC3E}">
        <p14:creationId xmlns:p14="http://schemas.microsoft.com/office/powerpoint/2010/main" val="31918632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3661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Contents ">
    <p:spTree>
      <p:nvGrpSpPr>
        <p:cNvPr id="1" name=""/>
        <p:cNvGrpSpPr/>
        <p:nvPr/>
      </p:nvGrpSpPr>
      <p:grpSpPr>
        <a:xfrm>
          <a:off x="0" y="0"/>
          <a:ext cx="0" cy="0"/>
          <a:chOff x="0" y="0"/>
          <a:chExt cx="0" cy="0"/>
        </a:xfrm>
      </p:grpSpPr>
      <p:sp>
        <p:nvSpPr>
          <p:cNvPr id="2" name="Title 1"/>
          <p:cNvSpPr>
            <a:spLocks noGrp="1"/>
          </p:cNvSpPr>
          <p:nvPr>
            <p:ph type="title"/>
          </p:nvPr>
        </p:nvSpPr>
        <p:spPr>
          <a:xfrm>
            <a:off x="4484651" y="635302"/>
            <a:ext cx="6729535" cy="230128"/>
          </a:xfrm>
          <a:prstGeom prst="rect">
            <a:avLst/>
          </a:prstGeom>
        </p:spPr>
        <p:txBody>
          <a:bodyPr/>
          <a:lstStyle>
            <a:lvl1pPr>
              <a:defRPr baseline="0">
                <a:solidFill>
                  <a:schemeClr val="tx2"/>
                </a:solidFill>
              </a:defRPr>
            </a:lvl1pPr>
          </a:lstStyle>
          <a:p>
            <a:r>
              <a:rPr lang="en-US" noProof="0"/>
              <a:t>Click to edit Master title style</a:t>
            </a:r>
          </a:p>
        </p:txBody>
      </p:sp>
      <p:sp>
        <p:nvSpPr>
          <p:cNvPr id="15" name="Text Placeholder 14"/>
          <p:cNvSpPr>
            <a:spLocks noGrp="1"/>
          </p:cNvSpPr>
          <p:nvPr>
            <p:ph type="body" sz="quarter" idx="15" hasCustomPrompt="1"/>
          </p:nvPr>
        </p:nvSpPr>
        <p:spPr>
          <a:xfrm>
            <a:off x="4484652" y="4190692"/>
            <a:ext cx="6952309" cy="2045296"/>
          </a:xfrm>
          <a:prstGeom prst="rect">
            <a:avLst/>
          </a:prstGeom>
          <a:noFill/>
          <a:ln w="9525">
            <a:noFill/>
            <a:miter lim="800000"/>
            <a:headEnd/>
            <a:tailEnd/>
          </a:ln>
          <a:effectLst/>
        </p:spPr>
        <p:txBody>
          <a:bodyPr>
            <a:noAutofit/>
          </a:bodyPr>
          <a:lstStyle>
            <a:lvl1pPr marL="117078" marR="0" indent="-117078" algn="l" defTabSz="668868" rtl="0" eaLnBrk="0" fontAlgn="base" latinLnBrk="0" hangingPunct="0">
              <a:lnSpc>
                <a:spcPct val="100000"/>
              </a:lnSpc>
              <a:spcBef>
                <a:spcPct val="0"/>
              </a:spcBef>
              <a:spcAft>
                <a:spcPts val="385"/>
              </a:spcAft>
              <a:buClr>
                <a:schemeClr val="accent2"/>
              </a:buClr>
              <a:buSzPct val="80000"/>
              <a:buFontTx/>
              <a:buNone/>
              <a:tabLst>
                <a:tab pos="1895635" algn="r"/>
              </a:tabLst>
              <a:defRPr lang="en-US" sz="577" smtClean="0">
                <a:solidFill>
                  <a:srgbClr val="000000"/>
                </a:solidFill>
                <a:latin typeface="+mn-lt"/>
                <a:ea typeface="+mn-ea"/>
                <a:cs typeface="+mn-cs"/>
              </a:defRPr>
            </a:lvl1pPr>
            <a:lvl2pPr marL="114023" indent="-114023" algn="l" defTabSz="668868" rtl="0" eaLnBrk="0" fontAlgn="base" hangingPunct="0">
              <a:spcBef>
                <a:spcPct val="0"/>
              </a:spcBef>
              <a:spcAft>
                <a:spcPts val="385"/>
              </a:spcAft>
              <a:buClr>
                <a:schemeClr val="accent2"/>
              </a:buClr>
              <a:buSzPct val="80000"/>
              <a:buFont typeface="Arial" charset="0"/>
              <a:buChar char="►"/>
              <a:tabLst>
                <a:tab pos="2703977" algn="r"/>
              </a:tabLst>
              <a:defRPr lang="en-US" sz="577" smtClean="0">
                <a:solidFill>
                  <a:srgbClr val="000000"/>
                </a:solidFill>
                <a:latin typeface="+mn-lt"/>
                <a:ea typeface="+mn-ea"/>
                <a:cs typeface="+mn-cs"/>
              </a:defRPr>
            </a:lvl2pPr>
            <a:lvl3pPr marL="230082" indent="-113005" algn="l" defTabSz="668868" rtl="0" eaLnBrk="0" fontAlgn="base" hangingPunct="0">
              <a:spcBef>
                <a:spcPct val="0"/>
              </a:spcBef>
              <a:spcAft>
                <a:spcPts val="385"/>
              </a:spcAft>
              <a:buClr>
                <a:schemeClr val="accent4"/>
              </a:buClr>
              <a:buSzPct val="80000"/>
              <a:buFont typeface="Arial" charset="0"/>
              <a:buChar char="►"/>
              <a:tabLst>
                <a:tab pos="2703977" algn="r"/>
              </a:tabLst>
              <a:defRPr lang="de-CH" sz="577" noProof="0" dirty="0" smtClean="0">
                <a:solidFill>
                  <a:srgbClr val="000000"/>
                </a:solidFill>
                <a:latin typeface="+mn-lt"/>
                <a:ea typeface="+mn-ea"/>
                <a:cs typeface="+mn-cs"/>
              </a:defRPr>
            </a:lvl3pPr>
            <a:lvl4pPr marL="319672" indent="-89590" algn="l" defTabSz="668868" rtl="0" eaLnBrk="0" fontAlgn="base" hangingPunct="0">
              <a:spcBef>
                <a:spcPct val="0"/>
              </a:spcBef>
              <a:spcAft>
                <a:spcPts val="385"/>
              </a:spcAft>
              <a:buClr>
                <a:schemeClr val="tx1"/>
              </a:buClr>
              <a:buSzPct val="80000"/>
              <a:buFont typeface="EYInterstate Light" pitchFamily="2" charset="0"/>
              <a:buChar char="—"/>
              <a:tabLst>
                <a:tab pos="1895635" algn="r"/>
              </a:tabLst>
              <a:defRPr lang="en-US" sz="577" smtClean="0">
                <a:solidFill>
                  <a:srgbClr val="000000"/>
                </a:solidFill>
                <a:latin typeface="+mn-lt"/>
                <a:ea typeface="+mn-ea"/>
                <a:cs typeface="+mn-cs"/>
              </a:defRPr>
            </a:lvl4pPr>
            <a:lvl5pPr marL="576224" indent="-117078" algn="l" defTabSz="668868" rtl="0" eaLnBrk="0" fontAlgn="base" hangingPunct="0">
              <a:spcBef>
                <a:spcPct val="0"/>
              </a:spcBef>
              <a:spcAft>
                <a:spcPts val="385"/>
              </a:spcAft>
              <a:buClr>
                <a:schemeClr val="accent2"/>
              </a:buClr>
              <a:buSzPct val="80000"/>
              <a:buFont typeface="Arial" charset="0"/>
              <a:buChar char="►"/>
              <a:tabLst>
                <a:tab pos="1895635" algn="r"/>
              </a:tabLst>
              <a:defRPr lang="en-US" sz="577" dirty="0" smtClean="0">
                <a:solidFill>
                  <a:srgbClr val="000000"/>
                </a:solidFill>
                <a:latin typeface="+mn-lt"/>
                <a:ea typeface="+mn-ea"/>
                <a:cs typeface="+mn-cs"/>
              </a:defRPr>
            </a:lvl5pPr>
          </a:lstStyle>
          <a:p>
            <a:pPr lvl="1"/>
            <a:r>
              <a:rPr lang="en-US" noProof="0"/>
              <a:t>Click to edit body text</a:t>
            </a:r>
          </a:p>
          <a:p>
            <a:pPr lvl="2"/>
            <a:r>
              <a:rPr lang="en-US" noProof="0"/>
              <a:t>Second level</a:t>
            </a:r>
          </a:p>
        </p:txBody>
      </p:sp>
      <p:sp>
        <p:nvSpPr>
          <p:cNvPr id="10" name="Text Placeholder 11"/>
          <p:cNvSpPr>
            <a:spLocks noGrp="1"/>
          </p:cNvSpPr>
          <p:nvPr>
            <p:ph type="body" sz="quarter" idx="39"/>
          </p:nvPr>
        </p:nvSpPr>
        <p:spPr>
          <a:xfrm>
            <a:off x="975262" y="4190690"/>
            <a:ext cx="3191308" cy="2045296"/>
          </a:xfrm>
          <a:prstGeom prst="rect">
            <a:avLst/>
          </a:prstGeom>
        </p:spPr>
        <p:txBody>
          <a:bodyPr>
            <a:noAutofit/>
          </a:bodyPr>
          <a:lstStyle>
            <a:lvl1pPr>
              <a:defRPr sz="770">
                <a:solidFill>
                  <a:schemeClr val="tx2"/>
                </a:solidFill>
              </a:defRPr>
            </a:lvl1pPr>
            <a:lvl2pPr>
              <a:defRPr sz="77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16059" indent="-116059">
              <a:spcAft>
                <a:spcPts val="0"/>
              </a:spcAft>
              <a:buFont typeface="Arial" pitchFamily="34" charset="0"/>
              <a:buChar char="►"/>
              <a:defRPr>
                <a:solidFill>
                  <a:schemeClr val="tx2"/>
                </a:solidFill>
              </a:defRPr>
            </a:lvl5pPr>
          </a:lstStyle>
          <a:p>
            <a:pPr lvl="0"/>
            <a:r>
              <a:rPr lang="en-US" noProof="0"/>
              <a:t>Click to edit Master text styles</a:t>
            </a:r>
          </a:p>
        </p:txBody>
      </p:sp>
      <p:sp>
        <p:nvSpPr>
          <p:cNvPr id="11" name="Picture Placeholder 13"/>
          <p:cNvSpPr>
            <a:spLocks noGrp="1"/>
          </p:cNvSpPr>
          <p:nvPr>
            <p:ph type="pic" sz="quarter" idx="40" hasCustomPrompt="1"/>
          </p:nvPr>
        </p:nvSpPr>
        <p:spPr bwMode="auto">
          <a:xfrm>
            <a:off x="3114686" y="1118093"/>
            <a:ext cx="8100077" cy="2749717"/>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087270 w 11578439"/>
              <a:gd name="connsiteY0" fmla="*/ 0 h 5151645"/>
              <a:gd name="connsiteX1" fmla="*/ 11578439 w 11578439"/>
              <a:gd name="connsiteY1" fmla="*/ 733 h 5151645"/>
              <a:gd name="connsiteX2" fmla="*/ 11575891 w 11578439"/>
              <a:gd name="connsiteY2" fmla="*/ 5151644 h 5151645"/>
              <a:gd name="connsiteX3" fmla="*/ 0 w 11578439"/>
              <a:gd name="connsiteY3" fmla="*/ 5151645 h 5151645"/>
              <a:gd name="connsiteX4" fmla="*/ 1087270 w 11578439"/>
              <a:gd name="connsiteY4" fmla="*/ 0 h 5151645"/>
              <a:gd name="connsiteX0" fmla="*/ 1994983 w 12486152"/>
              <a:gd name="connsiteY0" fmla="*/ 0 h 5151644"/>
              <a:gd name="connsiteX1" fmla="*/ 12486152 w 12486152"/>
              <a:gd name="connsiteY1" fmla="*/ 733 h 5151644"/>
              <a:gd name="connsiteX2" fmla="*/ 12483604 w 12486152"/>
              <a:gd name="connsiteY2" fmla="*/ 5151644 h 5151644"/>
              <a:gd name="connsiteX3" fmla="*/ 0 w 12486152"/>
              <a:gd name="connsiteY3" fmla="*/ 5145155 h 5151644"/>
              <a:gd name="connsiteX4" fmla="*/ 1994983 w 12486152"/>
              <a:gd name="connsiteY4" fmla="*/ 0 h 5151644"/>
              <a:gd name="connsiteX0" fmla="*/ 1985429 w 12476598"/>
              <a:gd name="connsiteY0" fmla="*/ 0 h 5151644"/>
              <a:gd name="connsiteX1" fmla="*/ 12476598 w 12476598"/>
              <a:gd name="connsiteY1" fmla="*/ 733 h 5151644"/>
              <a:gd name="connsiteX2" fmla="*/ 12474050 w 12476598"/>
              <a:gd name="connsiteY2" fmla="*/ 5151644 h 5151644"/>
              <a:gd name="connsiteX3" fmla="*/ 0 w 12476598"/>
              <a:gd name="connsiteY3" fmla="*/ 5147827 h 5151644"/>
              <a:gd name="connsiteX4" fmla="*/ 1985429 w 12476598"/>
              <a:gd name="connsiteY4" fmla="*/ 0 h 5151644"/>
              <a:gd name="connsiteX0" fmla="*/ 2016309 w 12507478"/>
              <a:gd name="connsiteY0" fmla="*/ 0 h 5151644"/>
              <a:gd name="connsiteX1" fmla="*/ 12507478 w 12507478"/>
              <a:gd name="connsiteY1" fmla="*/ 733 h 5151644"/>
              <a:gd name="connsiteX2" fmla="*/ 12504930 w 12507478"/>
              <a:gd name="connsiteY2" fmla="*/ 5151644 h 5151644"/>
              <a:gd name="connsiteX3" fmla="*/ 0 w 12507478"/>
              <a:gd name="connsiteY3" fmla="*/ 5145918 h 5151644"/>
              <a:gd name="connsiteX4" fmla="*/ 2016309 w 12507478"/>
              <a:gd name="connsiteY4" fmla="*/ 0 h 5151644"/>
              <a:gd name="connsiteX0" fmla="*/ 2016309 w 12515823"/>
              <a:gd name="connsiteY0" fmla="*/ 0 h 5151645"/>
              <a:gd name="connsiteX1" fmla="*/ 12507478 w 12515823"/>
              <a:gd name="connsiteY1" fmla="*/ 733 h 5151645"/>
              <a:gd name="connsiteX2" fmla="*/ 12514974 w 12515823"/>
              <a:gd name="connsiteY2" fmla="*/ 5151645 h 5151645"/>
              <a:gd name="connsiteX3" fmla="*/ 0 w 12515823"/>
              <a:gd name="connsiteY3" fmla="*/ 5145918 h 5151645"/>
              <a:gd name="connsiteX4" fmla="*/ 2016309 w 12515823"/>
              <a:gd name="connsiteY4" fmla="*/ 0 h 5151645"/>
              <a:gd name="connsiteX0" fmla="*/ 2016309 w 12515823"/>
              <a:gd name="connsiteY0" fmla="*/ 0 h 5151645"/>
              <a:gd name="connsiteX1" fmla="*/ 11960094 w 12515823"/>
              <a:gd name="connsiteY1" fmla="*/ 1526 h 5151645"/>
              <a:gd name="connsiteX2" fmla="*/ 12514974 w 12515823"/>
              <a:gd name="connsiteY2" fmla="*/ 5151645 h 5151645"/>
              <a:gd name="connsiteX3" fmla="*/ 0 w 12515823"/>
              <a:gd name="connsiteY3" fmla="*/ 5145918 h 5151645"/>
              <a:gd name="connsiteX4" fmla="*/ 2016309 w 12515823"/>
              <a:gd name="connsiteY4" fmla="*/ 0 h 5151645"/>
              <a:gd name="connsiteX0" fmla="*/ 2016309 w 11960944"/>
              <a:gd name="connsiteY0" fmla="*/ 0 h 5146617"/>
              <a:gd name="connsiteX1" fmla="*/ 11960094 w 11960944"/>
              <a:gd name="connsiteY1" fmla="*/ 1526 h 5146617"/>
              <a:gd name="connsiteX2" fmla="*/ 11960094 w 11960944"/>
              <a:gd name="connsiteY2" fmla="*/ 5146617 h 5146617"/>
              <a:gd name="connsiteX3" fmla="*/ 0 w 11960944"/>
              <a:gd name="connsiteY3" fmla="*/ 5145918 h 5146617"/>
              <a:gd name="connsiteX4" fmla="*/ 2016309 w 11960944"/>
              <a:gd name="connsiteY4" fmla="*/ 0 h 514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0944" h="5146617">
                <a:moveTo>
                  <a:pt x="2016309" y="0"/>
                </a:moveTo>
                <a:lnTo>
                  <a:pt x="11960094" y="1526"/>
                </a:lnTo>
                <a:cubicBezTo>
                  <a:pt x="11959245" y="1718496"/>
                  <a:pt x="11960943" y="3429647"/>
                  <a:pt x="11960094" y="5146617"/>
                </a:cubicBezTo>
                <a:lnTo>
                  <a:pt x="0" y="5145918"/>
                </a:lnTo>
                <a:lnTo>
                  <a:pt x="2016309" y="0"/>
                </a:lnTo>
                <a:close/>
              </a:path>
            </a:pathLst>
          </a:custGeom>
          <a:noFill/>
          <a:ln w="9525">
            <a:noFill/>
            <a:miter lim="800000"/>
            <a:headEnd/>
            <a:tailEnd/>
          </a:ln>
          <a:effectLst/>
        </p:spPr>
        <p:txBody>
          <a:bodyPr vert="horz" wrap="square" lIns="0" tIns="0" rIns="0" bIns="0" numCol="1" anchor="ctr" anchorCtr="1" compatLnSpc="1">
            <a:prstTxWarp prst="textNoShape">
              <a:avLst/>
            </a:prstTxWarp>
            <a:noAutofit/>
          </a:bodyPr>
          <a:lstStyle>
            <a:lvl1pPr marL="0" indent="0" algn="l" defTabSz="668868" rtl="0" eaLnBrk="0" fontAlgn="base" hangingPunct="0">
              <a:lnSpc>
                <a:spcPct val="150000"/>
              </a:lnSpc>
              <a:spcBef>
                <a:spcPct val="0"/>
              </a:spcBef>
              <a:spcAft>
                <a:spcPts val="385"/>
              </a:spcAft>
              <a:buClr>
                <a:schemeClr val="accent2"/>
              </a:buClr>
              <a:buSzTx/>
              <a:buFont typeface="Arial" charset="0"/>
              <a:buNone/>
              <a:defRPr lang="en-US" sz="770" noProof="0" dirty="0" smtClean="0">
                <a:solidFill>
                  <a:schemeClr val="accent1"/>
                </a:solidFill>
                <a:latin typeface="+mn-lt"/>
                <a:ea typeface="+mn-ea"/>
                <a:cs typeface="+mn-cs"/>
              </a:defRPr>
            </a:lvl1pPr>
          </a:lstStyle>
          <a:p>
            <a:pPr marL="0" lvl="0" indent="0" algn="l" defTabSz="668868" rtl="0" eaLnBrk="0" fontAlgn="base" hangingPunct="0">
              <a:spcBef>
                <a:spcPct val="0"/>
              </a:spcBef>
              <a:spcAft>
                <a:spcPts val="385"/>
              </a:spcAft>
              <a:buClr>
                <a:schemeClr val="accent2"/>
              </a:buClr>
              <a:buFont typeface="Arial" charset="0"/>
              <a:buNone/>
            </a:pPr>
            <a:r>
              <a:rPr lang="en-US" noProof="0" dirty="0"/>
              <a:t>Click icon to add picture</a:t>
            </a:r>
          </a:p>
        </p:txBody>
      </p:sp>
    </p:spTree>
    <p:extLst>
      <p:ext uri="{BB962C8B-B14F-4D97-AF65-F5344CB8AC3E}">
        <p14:creationId xmlns:p14="http://schemas.microsoft.com/office/powerpoint/2010/main" val="12015623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6" name="Rechteck 20"/>
          <p:cNvSpPr/>
          <p:nvPr userDrawn="1"/>
        </p:nvSpPr>
        <p:spPr bwMode="auto">
          <a:xfrm>
            <a:off x="-173821" y="1443222"/>
            <a:ext cx="12363261" cy="918337"/>
          </a:xfrm>
          <a:prstGeom prst="rect">
            <a:avLst/>
          </a:prstGeom>
          <a:solidFill>
            <a:srgbClr val="FFE600"/>
          </a:solidFill>
          <a:ln w="0">
            <a:noFill/>
            <a:prstDash val="solid"/>
            <a:round/>
            <a:headEnd/>
            <a:tailEnd/>
          </a:ln>
        </p:spPr>
        <p:txBody>
          <a:bodyPr vert="horz" wrap="square" lIns="41936" tIns="20968" rIns="41936" bIns="20968" numCol="1" rtlCol="0" anchor="t" anchorCtr="0" compatLnSpc="1">
            <a:prstTxWarp prst="textNoShape">
              <a:avLst/>
            </a:prstTxWarp>
          </a:bodyPr>
          <a:lstStyle/>
          <a:p>
            <a:pPr fontAlgn="auto">
              <a:lnSpc>
                <a:spcPct val="100000"/>
              </a:lnSpc>
              <a:spcBef>
                <a:spcPts val="0"/>
              </a:spcBef>
              <a:spcAft>
                <a:spcPts val="275"/>
              </a:spcAft>
              <a:buClr>
                <a:srgbClr val="FFE600"/>
              </a:buClr>
              <a:buSzPct val="80000"/>
              <a:buFont typeface="Arial" charset="0"/>
              <a:buNone/>
              <a:defRPr/>
            </a:pPr>
            <a:endParaRPr lang="de-DE" sz="385" kern="0" dirty="0">
              <a:solidFill>
                <a:srgbClr val="000000"/>
              </a:solidFill>
              <a:latin typeface="EYInterstate Light"/>
            </a:endParaRPr>
          </a:p>
        </p:txBody>
      </p:sp>
      <p:sp>
        <p:nvSpPr>
          <p:cNvPr id="17" name="Picture Placeholder 13"/>
          <p:cNvSpPr>
            <a:spLocks noGrp="1"/>
          </p:cNvSpPr>
          <p:nvPr>
            <p:ph type="pic" sz="quarter" idx="56" hasCustomPrompt="1"/>
          </p:nvPr>
        </p:nvSpPr>
        <p:spPr>
          <a:xfrm>
            <a:off x="638933" y="1632353"/>
            <a:ext cx="847619" cy="455434"/>
          </a:xfrm>
          <a:prstGeom prst="rect">
            <a:avLst/>
          </a:prstGeom>
          <a:solidFill>
            <a:srgbClr val="EB008C"/>
          </a:solidFill>
          <a:ln w="12700">
            <a:noFill/>
            <a:miter lim="800000"/>
            <a:headEnd type="none" w="sm" len="sm"/>
            <a:tailEnd type="none" w="sm" len="sm"/>
          </a:ln>
          <a:effectLst/>
        </p:spPr>
        <p:txBody>
          <a:bodyPr lIns="53501" tIns="32694" rIns="53501" bIns="32694" anchor="ctr">
            <a:noAutofit/>
          </a:bodyPr>
          <a:lstStyle>
            <a:lvl1pPr marL="0" marR="0" indent="0" algn="ctr" defTabSz="474322" rtl="0" eaLnBrk="0" fontAlgn="base" latinLnBrk="0" hangingPunct="0">
              <a:lnSpc>
                <a:spcPct val="150000"/>
              </a:lnSpc>
              <a:spcBef>
                <a:spcPct val="0"/>
              </a:spcBef>
              <a:spcAft>
                <a:spcPct val="0"/>
              </a:spcAft>
              <a:buClrTx/>
              <a:buSzTx/>
              <a:buFontTx/>
              <a:buNone/>
              <a:tabLst/>
              <a:defRPr lang="en-US" sz="385" kern="1200">
                <a:solidFill>
                  <a:schemeClr val="bg1"/>
                </a:solidFill>
                <a:latin typeface="+mn-lt"/>
                <a:ea typeface="+mn-ea"/>
                <a:cs typeface="+mn-cs"/>
              </a:defRPr>
            </a:lvl1pPr>
          </a:lstStyle>
          <a:p>
            <a:pPr marL="0" marR="0" lvl="0" indent="0" algn="ctr" defTabSz="474322" rtl="0" eaLnBrk="0" fontAlgn="base" latinLnBrk="0" hangingPunct="0">
              <a:lnSpc>
                <a:spcPct val="150000"/>
              </a:lnSpc>
              <a:spcBef>
                <a:spcPct val="0"/>
              </a:spcBef>
              <a:spcAft>
                <a:spcPct val="0"/>
              </a:spcAft>
              <a:buClrTx/>
              <a:buSzTx/>
              <a:buFontTx/>
              <a:buNone/>
              <a:tabLst/>
              <a:defRPr/>
            </a:pPr>
            <a:r>
              <a:rPr lang="en-US" noProof="0" dirty="0"/>
              <a:t>Click icon to add picture</a:t>
            </a:r>
          </a:p>
        </p:txBody>
      </p:sp>
      <p:sp>
        <p:nvSpPr>
          <p:cNvPr id="18" name="Picture Placeholder 13"/>
          <p:cNvSpPr>
            <a:spLocks noGrp="1"/>
          </p:cNvSpPr>
          <p:nvPr>
            <p:ph type="pic" sz="quarter" idx="61" hasCustomPrompt="1"/>
          </p:nvPr>
        </p:nvSpPr>
        <p:spPr>
          <a:xfrm>
            <a:off x="6239076" y="1632353"/>
            <a:ext cx="847619" cy="455434"/>
          </a:xfrm>
          <a:prstGeom prst="rect">
            <a:avLst/>
          </a:prstGeom>
          <a:solidFill>
            <a:srgbClr val="EB008C"/>
          </a:solidFill>
          <a:ln w="12700">
            <a:noFill/>
            <a:miter lim="800000"/>
            <a:headEnd type="none" w="sm" len="sm"/>
            <a:tailEnd type="none" w="sm" len="sm"/>
          </a:ln>
          <a:effectLst/>
        </p:spPr>
        <p:txBody>
          <a:bodyPr lIns="53501" tIns="32694" rIns="53501" bIns="32694" anchor="ctr">
            <a:noAutofit/>
          </a:bodyPr>
          <a:lstStyle>
            <a:lvl1pPr marL="0" marR="0" indent="0" algn="ctr" defTabSz="474322" rtl="0" eaLnBrk="0" fontAlgn="base" latinLnBrk="0" hangingPunct="0">
              <a:lnSpc>
                <a:spcPct val="150000"/>
              </a:lnSpc>
              <a:spcBef>
                <a:spcPct val="0"/>
              </a:spcBef>
              <a:spcAft>
                <a:spcPct val="0"/>
              </a:spcAft>
              <a:buClrTx/>
              <a:buSzTx/>
              <a:buFontTx/>
              <a:buNone/>
              <a:tabLst/>
              <a:defRPr lang="en-US" sz="385" kern="1200">
                <a:solidFill>
                  <a:schemeClr val="bg1"/>
                </a:solidFill>
                <a:latin typeface="+mn-lt"/>
                <a:ea typeface="+mn-ea"/>
                <a:cs typeface="+mn-cs"/>
              </a:defRPr>
            </a:lvl1pPr>
          </a:lstStyle>
          <a:p>
            <a:pPr marL="0" marR="0" lvl="0" indent="0" algn="ctr" defTabSz="474322" rtl="0" eaLnBrk="0" fontAlgn="base" latinLnBrk="0" hangingPunct="0">
              <a:lnSpc>
                <a:spcPct val="150000"/>
              </a:lnSpc>
              <a:spcBef>
                <a:spcPct val="0"/>
              </a:spcBef>
              <a:spcAft>
                <a:spcPct val="0"/>
              </a:spcAft>
              <a:buClrTx/>
              <a:buSzTx/>
              <a:buFontTx/>
              <a:buNone/>
              <a:tabLst/>
              <a:defRPr/>
            </a:pPr>
            <a:r>
              <a:rPr lang="en-US" noProof="0" dirty="0"/>
              <a:t>Click icon to add picture</a:t>
            </a:r>
          </a:p>
        </p:txBody>
      </p:sp>
    </p:spTree>
    <p:extLst>
      <p:ext uri="{BB962C8B-B14F-4D97-AF65-F5344CB8AC3E}">
        <p14:creationId xmlns:p14="http://schemas.microsoft.com/office/powerpoint/2010/main" val="15989977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217" y="242311"/>
            <a:ext cx="10976127" cy="230128"/>
          </a:xfrm>
          <a:prstGeom prst="rect">
            <a:avLst/>
          </a:prstGeom>
        </p:spPr>
        <p:txBody>
          <a:bodyPr/>
          <a:lstStyle/>
          <a:p>
            <a:r>
              <a:rPr lang="en-US"/>
              <a:t>Click to edit Master title style</a:t>
            </a:r>
            <a:endParaRPr lang="nb-NO"/>
          </a:p>
        </p:txBody>
      </p:sp>
      <p:sp>
        <p:nvSpPr>
          <p:cNvPr id="5" name="Date Placeholder 4"/>
          <p:cNvSpPr>
            <a:spLocks noGrp="1"/>
          </p:cNvSpPr>
          <p:nvPr>
            <p:ph type="dt" sz="half" idx="10"/>
          </p:nvPr>
        </p:nvSpPr>
        <p:spPr>
          <a:xfrm>
            <a:off x="1871165" y="6472138"/>
            <a:ext cx="2367751" cy="189369"/>
          </a:xfrm>
          <a:prstGeom prst="rect">
            <a:avLst/>
          </a:prstGeom>
        </p:spPr>
        <p:txBody>
          <a:bodyPr/>
          <a:lstStyle>
            <a:lvl1pPr>
              <a:defRPr/>
            </a:lvl1pPr>
          </a:lstStyle>
          <a:p>
            <a:r>
              <a:rPr lang="en-GB"/>
              <a:t>11.09.2024</a:t>
            </a:r>
            <a:endParaRPr lang="nb-NO"/>
          </a:p>
        </p:txBody>
      </p:sp>
      <p:sp>
        <p:nvSpPr>
          <p:cNvPr id="6" name="Footer Placeholder 5"/>
          <p:cNvSpPr>
            <a:spLocks noGrp="1"/>
          </p:cNvSpPr>
          <p:nvPr>
            <p:ph type="ftr" sz="quarter" idx="11"/>
          </p:nvPr>
        </p:nvSpPr>
        <p:spPr>
          <a:xfrm>
            <a:off x="4238917" y="6472138"/>
            <a:ext cx="4410417" cy="189369"/>
          </a:xfrm>
          <a:prstGeom prst="rect">
            <a:avLst/>
          </a:prstGeom>
        </p:spPr>
        <p:txBody>
          <a:bodyPr/>
          <a:lstStyle>
            <a:lvl1pPr>
              <a:defRPr/>
            </a:lvl1pPr>
          </a:lstStyle>
          <a:p>
            <a:r>
              <a:rPr lang="nb-NO"/>
              <a:t>ETSC PIN Talk</a:t>
            </a:r>
          </a:p>
        </p:txBody>
      </p:sp>
      <p:sp>
        <p:nvSpPr>
          <p:cNvPr id="7" name="Slide Number Placeholder 6"/>
          <p:cNvSpPr>
            <a:spLocks noGrp="1"/>
          </p:cNvSpPr>
          <p:nvPr>
            <p:ph type="sldNum" sz="quarter" idx="12"/>
          </p:nvPr>
        </p:nvSpPr>
        <p:spPr>
          <a:xfrm>
            <a:off x="637374" y="6477226"/>
            <a:ext cx="1054609" cy="183260"/>
          </a:xfrm>
          <a:prstGeom prst="rect">
            <a:avLst/>
          </a:prstGeom>
        </p:spPr>
        <p:txBody>
          <a:bodyPr/>
          <a:lstStyle>
            <a:lvl1pPr>
              <a:defRPr/>
            </a:lvl1pPr>
          </a:lstStyle>
          <a:p>
            <a:r>
              <a:rPr lang="nb-NO" dirty="0"/>
              <a:t>Page </a:t>
            </a:r>
            <a:fld id="{24675813-F070-4BDC-8CA8-DF25959D4E54}" type="slidenum">
              <a:rPr lang="nb-NO" smtClean="0"/>
              <a:pPr/>
              <a:t>‹#›</a:t>
            </a:fld>
            <a:endParaRPr lang="nb-NO" dirty="0"/>
          </a:p>
        </p:txBody>
      </p:sp>
      <p:sp>
        <p:nvSpPr>
          <p:cNvPr id="9" name="Content Placeholder 2"/>
          <p:cNvSpPr>
            <a:spLocks noGrp="1"/>
          </p:cNvSpPr>
          <p:nvPr>
            <p:ph sz="half" idx="1"/>
          </p:nvPr>
        </p:nvSpPr>
        <p:spPr>
          <a:xfrm>
            <a:off x="637375" y="1443684"/>
            <a:ext cx="5342157" cy="4488855"/>
          </a:xfrm>
          <a:prstGeom prst="rect">
            <a:avLst/>
          </a:prstGeom>
        </p:spPr>
        <p:txBody>
          <a:bodyPr/>
          <a:lstStyle>
            <a:lvl1pPr>
              <a:defRPr sz="577"/>
            </a:lvl1pPr>
            <a:lvl2pPr>
              <a:defRPr sz="577"/>
            </a:lvl2pPr>
            <a:lvl3pPr>
              <a:defRPr sz="577"/>
            </a:lvl3pPr>
            <a:lvl4pPr>
              <a:defRPr sz="577"/>
            </a:lvl4pPr>
            <a:lvl5pPr>
              <a:defRPr sz="577"/>
            </a:lvl5pPr>
            <a:lvl6pPr>
              <a:defRPr sz="1154"/>
            </a:lvl6pPr>
            <a:lvl7pPr>
              <a:defRPr sz="1154"/>
            </a:lvl7pPr>
            <a:lvl8pPr>
              <a:defRPr sz="1154"/>
            </a:lvl8pPr>
            <a:lvl9pPr>
              <a:defRPr sz="11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p:cNvSpPr>
            <a:spLocks noGrp="1"/>
          </p:cNvSpPr>
          <p:nvPr>
            <p:ph sz="half" idx="13"/>
          </p:nvPr>
        </p:nvSpPr>
        <p:spPr>
          <a:xfrm>
            <a:off x="6209909" y="1443684"/>
            <a:ext cx="5419283" cy="4488855"/>
          </a:xfrm>
          <a:prstGeom prst="rect">
            <a:avLst/>
          </a:prstGeom>
        </p:spPr>
        <p:txBody>
          <a:bodyPr/>
          <a:lstStyle>
            <a:lvl1pPr>
              <a:defRPr sz="577"/>
            </a:lvl1pPr>
            <a:lvl2pPr>
              <a:defRPr sz="577"/>
            </a:lvl2pPr>
            <a:lvl3pPr>
              <a:defRPr sz="577"/>
            </a:lvl3pPr>
            <a:lvl4pPr>
              <a:defRPr sz="577"/>
            </a:lvl4pPr>
            <a:lvl5pPr>
              <a:defRPr sz="577"/>
            </a:lvl5pPr>
            <a:lvl6pPr>
              <a:defRPr sz="1154"/>
            </a:lvl6pPr>
            <a:lvl7pPr>
              <a:defRPr sz="1154"/>
            </a:lvl7pPr>
            <a:lvl8pPr>
              <a:defRPr sz="1154"/>
            </a:lvl8pPr>
            <a:lvl9pPr>
              <a:defRPr sz="11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9154571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22413"/>
            <a:ext cx="12192003" cy="6021870"/>
          </a:xfrm>
          <a:prstGeom prst="rect">
            <a:avLst/>
          </a:prstGeom>
        </p:spPr>
      </p:pic>
      <p:sp>
        <p:nvSpPr>
          <p:cNvPr id="22" name="Freeform 5"/>
          <p:cNvSpPr>
            <a:spLocks noChangeAspect="1"/>
          </p:cNvSpPr>
          <p:nvPr/>
        </p:nvSpPr>
        <p:spPr bwMode="gray">
          <a:xfrm rot="10800000">
            <a:off x="470609" y="308632"/>
            <a:ext cx="3895447" cy="3288931"/>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74749" tIns="37375" rIns="74749" bIns="37375" numCol="1" anchor="t" anchorCtr="0" compatLnSpc="1">
            <a:prstTxWarp prst="textNoShape">
              <a:avLst/>
            </a:prstTxWarp>
          </a:bodyPr>
          <a:lstStyle/>
          <a:p>
            <a:endParaRPr lang="en-GB" sz="1589" dirty="0">
              <a:solidFill>
                <a:srgbClr val="000000"/>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28" name="Rectangle 27">
            <a:hlinkClick r:id="" action="ppaction://noaction"/>
          </p:cNvPr>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sp>
        <p:nvSpPr>
          <p:cNvPr id="2" name="Rectangle 1">
            <a:extLst>
              <a:ext uri="{FF2B5EF4-FFF2-40B4-BE49-F238E27FC236}">
                <a16:creationId xmlns:a16="http://schemas.microsoft.com/office/drawing/2014/main" id="{2C45DA22-4A07-48B1-A620-C7615D413272}"/>
              </a:ext>
            </a:extLst>
          </p:cNvPr>
          <p:cNvSpPr/>
          <p:nvPr userDrawn="1"/>
        </p:nvSpPr>
        <p:spPr>
          <a:xfrm>
            <a:off x="194553" y="6154396"/>
            <a:ext cx="11015416" cy="703604"/>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2030438847"/>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oilerplate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12192000" cy="5996661"/>
          </a:xfrm>
          <a:prstGeom prst="rect">
            <a:avLst/>
          </a:prstGeom>
        </p:spPr>
      </p:pic>
      <p:sp>
        <p:nvSpPr>
          <p:cNvPr id="2" name="Rectangle 1"/>
          <p:cNvSpPr/>
          <p:nvPr userDrawn="1"/>
        </p:nvSpPr>
        <p:spPr>
          <a:xfrm>
            <a:off x="2" y="0"/>
            <a:ext cx="4000500" cy="599666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chemeClr val="tx1"/>
              </a:solidFill>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Tree>
    <p:extLst>
      <p:ext uri="{BB962C8B-B14F-4D97-AF65-F5344CB8AC3E}">
        <p14:creationId xmlns:p14="http://schemas.microsoft.com/office/powerpoint/2010/main" val="1388570484"/>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33" name="Picture 3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 y="1"/>
            <a:ext cx="12191999" cy="6870608"/>
          </a:xfrm>
          <a:prstGeom prst="rect">
            <a:avLst/>
          </a:prstGeom>
          <a:ln>
            <a:noFill/>
          </a:ln>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4386" y="5242530"/>
            <a:ext cx="1058485" cy="1240069"/>
          </a:xfrm>
          <a:prstGeom prst="rect">
            <a:avLst/>
          </a:prstGeom>
        </p:spPr>
      </p:pic>
      <p:sp>
        <p:nvSpPr>
          <p:cNvPr id="22" name="Freeform 5"/>
          <p:cNvSpPr>
            <a:spLocks noChangeAspect="1"/>
          </p:cNvSpPr>
          <p:nvPr/>
        </p:nvSpPr>
        <p:spPr bwMode="gray">
          <a:xfrm rot="10800000">
            <a:off x="8168351" y="423806"/>
            <a:ext cx="3524517" cy="2975755"/>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74749" tIns="37375" rIns="74749" bIns="37375" numCol="1" anchor="t" anchorCtr="0" compatLnSpc="1">
            <a:prstTxWarp prst="textNoShape">
              <a:avLst/>
            </a:prstTxWarp>
          </a:bodyPr>
          <a:lstStyle/>
          <a:p>
            <a:endParaRPr lang="en-GB" sz="1589" dirty="0">
              <a:solidFill>
                <a:srgbClr val="000000"/>
              </a:solidFill>
            </a:endParaRPr>
          </a:p>
        </p:txBody>
      </p:sp>
    </p:spTree>
    <p:extLst>
      <p:ext uri="{BB962C8B-B14F-4D97-AF65-F5344CB8AC3E}">
        <p14:creationId xmlns:p14="http://schemas.microsoft.com/office/powerpoint/2010/main" val="240972354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4_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4156"/>
            <a:ext cx="12216048" cy="6013613"/>
          </a:xfrm>
          <a:prstGeom prst="rect">
            <a:avLst/>
          </a:prstGeom>
        </p:spPr>
      </p:pic>
      <p:sp>
        <p:nvSpPr>
          <p:cNvPr id="21" name="Rectangle 20"/>
          <p:cNvSpPr/>
          <p:nvPr userDrawn="1"/>
        </p:nvSpPr>
        <p:spPr>
          <a:xfrm>
            <a:off x="1" y="5999459"/>
            <a:ext cx="12216048" cy="87115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rgbClr val="000000"/>
              </a:solidFill>
            </a:endParaRPr>
          </a:p>
        </p:txBody>
      </p:sp>
      <p:sp>
        <p:nvSpPr>
          <p:cNvPr id="46" name="Rectangle 45"/>
          <p:cNvSpPr/>
          <p:nvPr userDrawn="1"/>
        </p:nvSpPr>
        <p:spPr>
          <a:xfrm>
            <a:off x="0" y="1736608"/>
            <a:ext cx="5045885" cy="2524883"/>
          </a:xfrm>
          <a:prstGeom prst="rect">
            <a:avLst/>
          </a:prstGeom>
          <a:solidFill>
            <a:srgbClr val="FFE5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5886" b="1" dirty="0">
              <a:solidFill>
                <a:srgbClr val="404040"/>
              </a:solidFill>
            </a:endParaRPr>
          </a:p>
        </p:txBody>
      </p:sp>
      <p:sp>
        <p:nvSpPr>
          <p:cNvPr id="2" name="Title 1"/>
          <p:cNvSpPr>
            <a:spLocks noGrp="1"/>
          </p:cNvSpPr>
          <p:nvPr>
            <p:ph type="title"/>
          </p:nvPr>
        </p:nvSpPr>
        <p:spPr>
          <a:xfrm>
            <a:off x="2" y="1736608"/>
            <a:ext cx="5045885" cy="2524883"/>
          </a:xfrm>
          <a:prstGeom prst="rect">
            <a:avLst/>
          </a:prstGeom>
          <a:noFill/>
        </p:spPr>
        <p:txBody>
          <a:bodyPr lIns="548640" tIns="365760" anchor="ctr"/>
          <a:lstStyle>
            <a:lvl1pPr>
              <a:defRPr sz="3270">
                <a:solidFill>
                  <a:srgbClr val="404040"/>
                </a:solidFill>
                <a:latin typeface="EYInterstate" panose="02000503020000020004" pitchFamily="2" charset="0"/>
              </a:defRPr>
            </a:lvl1pPr>
          </a:lstStyle>
          <a:p>
            <a:r>
              <a:rPr lang="en-US" dirty="0"/>
              <a:t>Click to edit Master title style</a:t>
            </a:r>
          </a:p>
        </p:txBody>
      </p:sp>
      <p:pic>
        <p:nvPicPr>
          <p:cNvPr id="50" name="Picture 4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20" name="Rectangle 19">
            <a:hlinkClick r:id="rId4" action="ppaction://hlinksldjump"/>
          </p:cNvPr>
          <p:cNvSpPr/>
          <p:nvPr userDrawn="1"/>
        </p:nvSpPr>
        <p:spPr>
          <a:xfrm>
            <a:off x="1388746" y="6321965"/>
            <a:ext cx="1329796" cy="25918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b="0" dirty="0">
                <a:solidFill>
                  <a:srgbClr val="404040"/>
                </a:solidFill>
                <a:latin typeface="EYInterstate Light" panose="02000506000000020004" pitchFamily="2" charset="0"/>
              </a:rPr>
              <a:t>Cover letter</a:t>
            </a:r>
          </a:p>
        </p:txBody>
      </p:sp>
      <p:sp>
        <p:nvSpPr>
          <p:cNvPr id="22" name="Rectangle 21">
            <a:hlinkClick r:id="rId5" action="ppaction://hlinksldjump"/>
          </p:cNvPr>
          <p:cNvSpPr>
            <a:spLocks/>
          </p:cNvSpPr>
          <p:nvPr userDrawn="1"/>
        </p:nvSpPr>
        <p:spPr>
          <a:xfrm>
            <a:off x="5600141"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Professional experience</a:t>
            </a:r>
          </a:p>
        </p:txBody>
      </p:sp>
      <p:sp>
        <p:nvSpPr>
          <p:cNvPr id="23" name="Rectangle 22">
            <a:hlinkClick r:id="" action="ppaction://noaction"/>
          </p:cNvPr>
          <p:cNvSpPr>
            <a:spLocks/>
          </p:cNvSpPr>
          <p:nvPr userDrawn="1"/>
        </p:nvSpPr>
        <p:spPr>
          <a:xfrm>
            <a:off x="70039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Team qualifications</a:t>
            </a:r>
          </a:p>
        </p:txBody>
      </p:sp>
      <p:sp>
        <p:nvSpPr>
          <p:cNvPr id="24" name="Rectangle 23">
            <a:hlinkClick r:id="" action="ppaction://noaction"/>
          </p:cNvPr>
          <p:cNvSpPr>
            <a:spLocks/>
          </p:cNvSpPr>
          <p:nvPr userDrawn="1"/>
        </p:nvSpPr>
        <p:spPr>
          <a:xfrm>
            <a:off x="4196343"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Service approach</a:t>
            </a:r>
          </a:p>
        </p:txBody>
      </p:sp>
      <p:sp>
        <p:nvSpPr>
          <p:cNvPr id="25" name="Rectangle 24">
            <a:hlinkClick r:id="rId6" action="ppaction://hlinksldjump"/>
          </p:cNvPr>
          <p:cNvSpPr>
            <a:spLocks/>
          </p:cNvSpPr>
          <p:nvPr userDrawn="1"/>
        </p:nvSpPr>
        <p:spPr>
          <a:xfrm>
            <a:off x="2792545"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Executive summary</a:t>
            </a:r>
          </a:p>
        </p:txBody>
      </p:sp>
      <p:sp>
        <p:nvSpPr>
          <p:cNvPr id="26" name="Freeform 221">
            <a:hlinkClick r:id="rId7" action="ppaction://hlinksldjump"/>
          </p:cNvPr>
          <p:cNvSpPr>
            <a:spLocks/>
          </p:cNvSpPr>
          <p:nvPr userDrawn="1"/>
        </p:nvSpPr>
        <p:spPr bwMode="auto">
          <a:xfrm>
            <a:off x="470609" y="6333894"/>
            <a:ext cx="252704" cy="235324"/>
          </a:xfrm>
          <a:custGeom>
            <a:avLst/>
            <a:gdLst>
              <a:gd name="T0" fmla="*/ 0 w 934"/>
              <a:gd name="T1" fmla="*/ 413 h 999"/>
              <a:gd name="T2" fmla="*/ 0 w 934"/>
              <a:gd name="T3" fmla="*/ 999 h 999"/>
              <a:gd name="T4" fmla="*/ 332 w 934"/>
              <a:gd name="T5" fmla="*/ 999 h 999"/>
              <a:gd name="T6" fmla="*/ 332 w 934"/>
              <a:gd name="T7" fmla="*/ 625 h 999"/>
              <a:gd name="T8" fmla="*/ 611 w 934"/>
              <a:gd name="T9" fmla="*/ 625 h 999"/>
              <a:gd name="T10" fmla="*/ 611 w 934"/>
              <a:gd name="T11" fmla="*/ 999 h 999"/>
              <a:gd name="T12" fmla="*/ 934 w 934"/>
              <a:gd name="T13" fmla="*/ 999 h 999"/>
              <a:gd name="T14" fmla="*/ 934 w 934"/>
              <a:gd name="T15" fmla="*/ 416 h 999"/>
              <a:gd name="T16" fmla="*/ 473 w 934"/>
              <a:gd name="T17" fmla="*/ 0 h 999"/>
              <a:gd name="T18" fmla="*/ 0 w 934"/>
              <a:gd name="T19" fmla="*/ 413 h 999"/>
              <a:gd name="T20" fmla="*/ 0 w 934"/>
              <a:gd name="T21" fmla="*/ 413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999">
                <a:moveTo>
                  <a:pt x="0" y="413"/>
                </a:moveTo>
                <a:lnTo>
                  <a:pt x="0" y="999"/>
                </a:lnTo>
                <a:lnTo>
                  <a:pt x="332" y="999"/>
                </a:lnTo>
                <a:lnTo>
                  <a:pt x="332" y="625"/>
                </a:lnTo>
                <a:lnTo>
                  <a:pt x="611" y="625"/>
                </a:lnTo>
                <a:lnTo>
                  <a:pt x="611" y="999"/>
                </a:lnTo>
                <a:lnTo>
                  <a:pt x="934" y="999"/>
                </a:lnTo>
                <a:lnTo>
                  <a:pt x="934" y="416"/>
                </a:lnTo>
                <a:lnTo>
                  <a:pt x="473" y="0"/>
                </a:lnTo>
                <a:lnTo>
                  <a:pt x="0" y="413"/>
                </a:lnTo>
                <a:lnTo>
                  <a:pt x="0" y="413"/>
                </a:lnTo>
                <a:close/>
              </a:path>
            </a:pathLst>
          </a:custGeom>
          <a:solidFill>
            <a:srgbClr val="C0C0C0"/>
          </a:solidFill>
          <a:ln>
            <a:noFill/>
          </a:ln>
        </p:spPr>
        <p:txBody>
          <a:bodyPr vert="horz" wrap="square" lIns="74749" tIns="37375" rIns="74749" bIns="37375" numCol="1" anchor="t" anchorCtr="0" compatLnSpc="1">
            <a:prstTxWarp prst="textNoShape">
              <a:avLst/>
            </a:prstTxWarp>
          </a:bodyPr>
          <a:lstStyle/>
          <a:p>
            <a:endParaRPr lang="en-GB" sz="793" dirty="0">
              <a:solidFill>
                <a:srgbClr val="404040"/>
              </a:solidFill>
              <a:latin typeface="EYInterstate Light" panose="02000506000000020004" pitchFamily="2" charset="0"/>
            </a:endParaRPr>
          </a:p>
        </p:txBody>
      </p:sp>
      <p:sp>
        <p:nvSpPr>
          <p:cNvPr id="29" name="Rectangle 28">
            <a:hlinkClick r:id="" action="ppaction://noaction"/>
          </p:cNvPr>
          <p:cNvSpPr>
            <a:spLocks/>
          </p:cNvSpPr>
          <p:nvPr userDrawn="1"/>
        </p:nvSpPr>
        <p:spPr>
          <a:xfrm>
            <a:off x="84077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Fees</a:t>
            </a:r>
          </a:p>
        </p:txBody>
      </p:sp>
      <p:sp>
        <p:nvSpPr>
          <p:cNvPr id="30" name="Rectangle 29">
            <a:hlinkClick r:id="" action="ppaction://noaction"/>
          </p:cNvPr>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sp>
        <p:nvSpPr>
          <p:cNvPr id="32" name="TextBox 31"/>
          <p:cNvSpPr txBox="1"/>
          <p:nvPr userDrawn="1"/>
        </p:nvSpPr>
        <p:spPr>
          <a:xfrm>
            <a:off x="5967156" y="6608503"/>
            <a:ext cx="595761" cy="195657"/>
          </a:xfrm>
          <a:prstGeom prst="rect">
            <a:avLst/>
          </a:prstGeom>
          <a:noFill/>
        </p:spPr>
        <p:txBody>
          <a:bodyPr vert="horz" wrap="square" lIns="0" tIns="0" rIns="0" bIns="0" rtlCol="0" anchor="ctr" anchorCtr="0">
            <a:noAutofit/>
          </a:bodyPr>
          <a:lstStyle/>
          <a:p>
            <a:pPr algn="ctr"/>
            <a:fld id="{9AE4D82F-B047-469B-AC52-A46321747EAF}" type="slidenum">
              <a:rPr lang="en-GB" sz="818" smtClean="0">
                <a:solidFill>
                  <a:srgbClr val="404040"/>
                </a:solidFill>
                <a:latin typeface="EYInterstate" panose="02000503020000020004" pitchFamily="2" charset="0"/>
                <a:cs typeface="Arial" pitchFamily="34" charset="0"/>
              </a:rPr>
              <a:pPr algn="ctr"/>
              <a:t>‹#›</a:t>
            </a:fld>
            <a:endParaRPr lang="en-GB" sz="818" dirty="0">
              <a:solidFill>
                <a:srgbClr val="404040"/>
              </a:solidFill>
              <a:latin typeface="EYInterstate" panose="02000503020000020004" pitchFamily="2" charset="0"/>
              <a:cs typeface="Arial" pitchFamily="34" charset="0"/>
            </a:endParaRPr>
          </a:p>
        </p:txBody>
      </p:sp>
      <p:sp>
        <p:nvSpPr>
          <p:cNvPr id="18" name="Isosceles Triangle 17">
            <a:hlinkClick r:id="" action="ppaction://hlinkshowjump?jump=nextslide"/>
          </p:cNvPr>
          <p:cNvSpPr>
            <a:spLocks/>
          </p:cNvSpPr>
          <p:nvPr userDrawn="1"/>
        </p:nvSpPr>
        <p:spPr>
          <a:xfrm rot="5400000">
            <a:off x="1024118" y="6387164"/>
            <a:ext cx="235324"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19" name="Isosceles Triangle 18">
            <a:hlinkClick r:id="" action="ppaction://hlinkshowjump?jump=previousslide"/>
          </p:cNvPr>
          <p:cNvSpPr>
            <a:spLocks/>
          </p:cNvSpPr>
          <p:nvPr userDrawn="1"/>
        </p:nvSpPr>
        <p:spPr>
          <a:xfrm rot="16200000">
            <a:off x="806471" y="6387162"/>
            <a:ext cx="235323"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27" name="Rectangle 26">
            <a:extLst>
              <a:ext uri="{FF2B5EF4-FFF2-40B4-BE49-F238E27FC236}">
                <a16:creationId xmlns:a16="http://schemas.microsoft.com/office/drawing/2014/main" id="{FA4A6B30-2E65-4F11-B586-7A6EDBB846A7}"/>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14861925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7_Divider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4"/>
            <a:ext cx="12212252" cy="5994885"/>
          </a:xfrm>
          <a:prstGeom prst="rect">
            <a:avLst/>
          </a:prstGeom>
        </p:spPr>
      </p:pic>
      <p:sp>
        <p:nvSpPr>
          <p:cNvPr id="21" name="Rectangle 20"/>
          <p:cNvSpPr/>
          <p:nvPr userDrawn="1"/>
        </p:nvSpPr>
        <p:spPr>
          <a:xfrm>
            <a:off x="1" y="5999459"/>
            <a:ext cx="12216048" cy="87115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rgbClr val="000000"/>
              </a:solidFill>
            </a:endParaRPr>
          </a:p>
        </p:txBody>
      </p:sp>
      <p:sp>
        <p:nvSpPr>
          <p:cNvPr id="46" name="Rectangle 45"/>
          <p:cNvSpPr/>
          <p:nvPr userDrawn="1"/>
        </p:nvSpPr>
        <p:spPr>
          <a:xfrm>
            <a:off x="0" y="1736608"/>
            <a:ext cx="5045885" cy="2524883"/>
          </a:xfrm>
          <a:prstGeom prst="rect">
            <a:avLst/>
          </a:prstGeom>
          <a:solidFill>
            <a:srgbClr val="FFE5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5886" b="1" dirty="0">
              <a:solidFill>
                <a:srgbClr val="404040"/>
              </a:solidFill>
            </a:endParaRPr>
          </a:p>
        </p:txBody>
      </p:sp>
      <p:sp>
        <p:nvSpPr>
          <p:cNvPr id="2" name="Title 1"/>
          <p:cNvSpPr>
            <a:spLocks noGrp="1"/>
          </p:cNvSpPr>
          <p:nvPr>
            <p:ph type="title"/>
          </p:nvPr>
        </p:nvSpPr>
        <p:spPr>
          <a:xfrm>
            <a:off x="2" y="1736608"/>
            <a:ext cx="5045885" cy="2524883"/>
          </a:xfrm>
          <a:prstGeom prst="rect">
            <a:avLst/>
          </a:prstGeom>
          <a:noFill/>
        </p:spPr>
        <p:txBody>
          <a:bodyPr lIns="548640" tIns="365760" anchor="ctr"/>
          <a:lstStyle>
            <a:lvl1pPr>
              <a:defRPr sz="3270">
                <a:solidFill>
                  <a:srgbClr val="404040"/>
                </a:solidFill>
                <a:latin typeface="EYInterstate" panose="02000503020000020004" pitchFamily="2" charset="0"/>
              </a:defRPr>
            </a:lvl1pPr>
          </a:lstStyle>
          <a:p>
            <a:r>
              <a:rPr lang="en-US" dirty="0"/>
              <a:t>Click to edit Master title style</a:t>
            </a:r>
          </a:p>
        </p:txBody>
      </p:sp>
      <p:pic>
        <p:nvPicPr>
          <p:cNvPr id="50" name="Picture 4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22" name="Rectangle 21">
            <a:hlinkClick r:id="rId4" action="ppaction://hlinksldjump"/>
          </p:cNvPr>
          <p:cNvSpPr/>
          <p:nvPr userDrawn="1"/>
        </p:nvSpPr>
        <p:spPr>
          <a:xfrm>
            <a:off x="1388746" y="6321965"/>
            <a:ext cx="1329796" cy="25918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b="0" dirty="0">
                <a:solidFill>
                  <a:srgbClr val="404040"/>
                </a:solidFill>
                <a:latin typeface="EYInterstate Light" panose="02000506000000020004" pitchFamily="2" charset="0"/>
              </a:rPr>
              <a:t>Cover letter</a:t>
            </a:r>
          </a:p>
        </p:txBody>
      </p:sp>
      <p:sp>
        <p:nvSpPr>
          <p:cNvPr id="23" name="Rectangle 22">
            <a:hlinkClick r:id="rId5" action="ppaction://hlinksldjump"/>
          </p:cNvPr>
          <p:cNvSpPr>
            <a:spLocks/>
          </p:cNvSpPr>
          <p:nvPr userDrawn="1"/>
        </p:nvSpPr>
        <p:spPr>
          <a:xfrm>
            <a:off x="5600141"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Professional experience</a:t>
            </a:r>
          </a:p>
        </p:txBody>
      </p:sp>
      <p:sp>
        <p:nvSpPr>
          <p:cNvPr id="24" name="Rectangle 23">
            <a:hlinkClick r:id="" action="ppaction://noaction"/>
          </p:cNvPr>
          <p:cNvSpPr>
            <a:spLocks/>
          </p:cNvSpPr>
          <p:nvPr userDrawn="1"/>
        </p:nvSpPr>
        <p:spPr>
          <a:xfrm>
            <a:off x="70039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Team qualifications</a:t>
            </a:r>
          </a:p>
        </p:txBody>
      </p:sp>
      <p:sp>
        <p:nvSpPr>
          <p:cNvPr id="25" name="Rectangle 24">
            <a:hlinkClick r:id="" action="ppaction://noaction"/>
          </p:cNvPr>
          <p:cNvSpPr>
            <a:spLocks/>
          </p:cNvSpPr>
          <p:nvPr userDrawn="1"/>
        </p:nvSpPr>
        <p:spPr>
          <a:xfrm>
            <a:off x="4196343"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Service approach</a:t>
            </a:r>
          </a:p>
        </p:txBody>
      </p:sp>
      <p:sp>
        <p:nvSpPr>
          <p:cNvPr id="26" name="Rectangle 25">
            <a:hlinkClick r:id="rId6" action="ppaction://hlinksldjump"/>
          </p:cNvPr>
          <p:cNvSpPr>
            <a:spLocks/>
          </p:cNvSpPr>
          <p:nvPr userDrawn="1"/>
        </p:nvSpPr>
        <p:spPr>
          <a:xfrm>
            <a:off x="2792545"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Executive summary</a:t>
            </a:r>
          </a:p>
        </p:txBody>
      </p:sp>
      <p:sp>
        <p:nvSpPr>
          <p:cNvPr id="27" name="Freeform 221">
            <a:hlinkClick r:id="rId7" action="ppaction://hlinksldjump"/>
          </p:cNvPr>
          <p:cNvSpPr>
            <a:spLocks/>
          </p:cNvSpPr>
          <p:nvPr userDrawn="1"/>
        </p:nvSpPr>
        <p:spPr bwMode="auto">
          <a:xfrm>
            <a:off x="470609" y="6333894"/>
            <a:ext cx="252704" cy="235324"/>
          </a:xfrm>
          <a:custGeom>
            <a:avLst/>
            <a:gdLst>
              <a:gd name="T0" fmla="*/ 0 w 934"/>
              <a:gd name="T1" fmla="*/ 413 h 999"/>
              <a:gd name="T2" fmla="*/ 0 w 934"/>
              <a:gd name="T3" fmla="*/ 999 h 999"/>
              <a:gd name="T4" fmla="*/ 332 w 934"/>
              <a:gd name="T5" fmla="*/ 999 h 999"/>
              <a:gd name="T6" fmla="*/ 332 w 934"/>
              <a:gd name="T7" fmla="*/ 625 h 999"/>
              <a:gd name="T8" fmla="*/ 611 w 934"/>
              <a:gd name="T9" fmla="*/ 625 h 999"/>
              <a:gd name="T10" fmla="*/ 611 w 934"/>
              <a:gd name="T11" fmla="*/ 999 h 999"/>
              <a:gd name="T12" fmla="*/ 934 w 934"/>
              <a:gd name="T13" fmla="*/ 999 h 999"/>
              <a:gd name="T14" fmla="*/ 934 w 934"/>
              <a:gd name="T15" fmla="*/ 416 h 999"/>
              <a:gd name="T16" fmla="*/ 473 w 934"/>
              <a:gd name="T17" fmla="*/ 0 h 999"/>
              <a:gd name="T18" fmla="*/ 0 w 934"/>
              <a:gd name="T19" fmla="*/ 413 h 999"/>
              <a:gd name="T20" fmla="*/ 0 w 934"/>
              <a:gd name="T21" fmla="*/ 413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999">
                <a:moveTo>
                  <a:pt x="0" y="413"/>
                </a:moveTo>
                <a:lnTo>
                  <a:pt x="0" y="999"/>
                </a:lnTo>
                <a:lnTo>
                  <a:pt x="332" y="999"/>
                </a:lnTo>
                <a:lnTo>
                  <a:pt x="332" y="625"/>
                </a:lnTo>
                <a:lnTo>
                  <a:pt x="611" y="625"/>
                </a:lnTo>
                <a:lnTo>
                  <a:pt x="611" y="999"/>
                </a:lnTo>
                <a:lnTo>
                  <a:pt x="934" y="999"/>
                </a:lnTo>
                <a:lnTo>
                  <a:pt x="934" y="416"/>
                </a:lnTo>
                <a:lnTo>
                  <a:pt x="473" y="0"/>
                </a:lnTo>
                <a:lnTo>
                  <a:pt x="0" y="413"/>
                </a:lnTo>
                <a:lnTo>
                  <a:pt x="0" y="413"/>
                </a:lnTo>
                <a:close/>
              </a:path>
            </a:pathLst>
          </a:custGeom>
          <a:solidFill>
            <a:srgbClr val="C0C0C0"/>
          </a:solidFill>
          <a:ln>
            <a:noFill/>
          </a:ln>
        </p:spPr>
        <p:txBody>
          <a:bodyPr vert="horz" wrap="square" lIns="74749" tIns="37375" rIns="74749" bIns="37375" numCol="1" anchor="t" anchorCtr="0" compatLnSpc="1">
            <a:prstTxWarp prst="textNoShape">
              <a:avLst/>
            </a:prstTxWarp>
          </a:bodyPr>
          <a:lstStyle/>
          <a:p>
            <a:endParaRPr lang="en-GB" sz="793" dirty="0">
              <a:solidFill>
                <a:srgbClr val="404040"/>
              </a:solidFill>
              <a:latin typeface="EYInterstate Light" panose="02000506000000020004" pitchFamily="2" charset="0"/>
            </a:endParaRPr>
          </a:p>
        </p:txBody>
      </p:sp>
      <p:sp>
        <p:nvSpPr>
          <p:cNvPr id="30" name="Rectangle 29">
            <a:hlinkClick r:id="" action="ppaction://noaction"/>
          </p:cNvPr>
          <p:cNvSpPr>
            <a:spLocks/>
          </p:cNvSpPr>
          <p:nvPr userDrawn="1"/>
        </p:nvSpPr>
        <p:spPr>
          <a:xfrm>
            <a:off x="84077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Fees</a:t>
            </a:r>
          </a:p>
        </p:txBody>
      </p:sp>
      <p:sp>
        <p:nvSpPr>
          <p:cNvPr id="32" name="Rectangle 31">
            <a:hlinkClick r:id="" action="ppaction://noaction"/>
          </p:cNvPr>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sp>
        <p:nvSpPr>
          <p:cNvPr id="35" name="TextBox 34"/>
          <p:cNvSpPr txBox="1"/>
          <p:nvPr userDrawn="1"/>
        </p:nvSpPr>
        <p:spPr>
          <a:xfrm>
            <a:off x="5967156" y="6608503"/>
            <a:ext cx="595761" cy="195657"/>
          </a:xfrm>
          <a:prstGeom prst="rect">
            <a:avLst/>
          </a:prstGeom>
          <a:noFill/>
        </p:spPr>
        <p:txBody>
          <a:bodyPr vert="horz" wrap="square" lIns="0" tIns="0" rIns="0" bIns="0" rtlCol="0" anchor="ctr" anchorCtr="0">
            <a:noAutofit/>
          </a:bodyPr>
          <a:lstStyle/>
          <a:p>
            <a:pPr algn="ctr"/>
            <a:fld id="{9AE4D82F-B047-469B-AC52-A46321747EAF}" type="slidenum">
              <a:rPr lang="en-GB" sz="818" smtClean="0">
                <a:solidFill>
                  <a:srgbClr val="404040"/>
                </a:solidFill>
                <a:latin typeface="EYInterstate" panose="02000503020000020004" pitchFamily="2" charset="0"/>
                <a:cs typeface="Arial" pitchFamily="34" charset="0"/>
              </a:rPr>
              <a:pPr algn="ctr"/>
              <a:t>‹#›</a:t>
            </a:fld>
            <a:endParaRPr lang="en-GB" sz="818" dirty="0">
              <a:solidFill>
                <a:srgbClr val="404040"/>
              </a:solidFill>
              <a:latin typeface="EYInterstate" panose="02000503020000020004" pitchFamily="2" charset="0"/>
              <a:cs typeface="Arial" pitchFamily="34" charset="0"/>
            </a:endParaRPr>
          </a:p>
        </p:txBody>
      </p:sp>
      <p:sp>
        <p:nvSpPr>
          <p:cNvPr id="18" name="Isosceles Triangle 17">
            <a:hlinkClick r:id="" action="ppaction://hlinkshowjump?jump=nextslide"/>
          </p:cNvPr>
          <p:cNvSpPr>
            <a:spLocks/>
          </p:cNvSpPr>
          <p:nvPr userDrawn="1"/>
        </p:nvSpPr>
        <p:spPr>
          <a:xfrm rot="5400000">
            <a:off x="1024118" y="6387164"/>
            <a:ext cx="235324"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20" name="Isosceles Triangle 19">
            <a:hlinkClick r:id="" action="ppaction://hlinkshowjump?jump=previousslide"/>
          </p:cNvPr>
          <p:cNvSpPr>
            <a:spLocks/>
          </p:cNvSpPr>
          <p:nvPr userDrawn="1"/>
        </p:nvSpPr>
        <p:spPr>
          <a:xfrm rot="16200000">
            <a:off x="806471" y="6387162"/>
            <a:ext cx="235323"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28" name="Rectangle 27">
            <a:extLst>
              <a:ext uri="{FF2B5EF4-FFF2-40B4-BE49-F238E27FC236}">
                <a16:creationId xmlns:a16="http://schemas.microsoft.com/office/drawing/2014/main" id="{A5381200-02C9-4A4B-8FAF-11C84B35B741}"/>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9710916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8_Divider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1" y="-2"/>
            <a:ext cx="12192001" cy="6051176"/>
          </a:xfrm>
          <a:prstGeom prst="rect">
            <a:avLst/>
          </a:prstGeom>
        </p:spPr>
      </p:pic>
      <p:sp>
        <p:nvSpPr>
          <p:cNvPr id="21" name="Rectangle 20"/>
          <p:cNvSpPr/>
          <p:nvPr userDrawn="1"/>
        </p:nvSpPr>
        <p:spPr>
          <a:xfrm>
            <a:off x="1" y="5999459"/>
            <a:ext cx="12216048" cy="87115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rgbClr val="000000"/>
              </a:solidFill>
            </a:endParaRPr>
          </a:p>
        </p:txBody>
      </p:sp>
      <p:sp>
        <p:nvSpPr>
          <p:cNvPr id="46" name="Rectangle 45"/>
          <p:cNvSpPr/>
          <p:nvPr userDrawn="1"/>
        </p:nvSpPr>
        <p:spPr>
          <a:xfrm>
            <a:off x="0" y="1736608"/>
            <a:ext cx="5045885" cy="2524883"/>
          </a:xfrm>
          <a:prstGeom prst="rect">
            <a:avLst/>
          </a:prstGeom>
          <a:solidFill>
            <a:srgbClr val="FFE5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5886" b="1" dirty="0">
              <a:solidFill>
                <a:srgbClr val="404040"/>
              </a:solidFill>
            </a:endParaRPr>
          </a:p>
        </p:txBody>
      </p:sp>
      <p:sp>
        <p:nvSpPr>
          <p:cNvPr id="2" name="Title 1"/>
          <p:cNvSpPr>
            <a:spLocks noGrp="1"/>
          </p:cNvSpPr>
          <p:nvPr>
            <p:ph type="title"/>
          </p:nvPr>
        </p:nvSpPr>
        <p:spPr>
          <a:xfrm>
            <a:off x="2" y="1736608"/>
            <a:ext cx="5045885" cy="2524883"/>
          </a:xfrm>
          <a:prstGeom prst="rect">
            <a:avLst/>
          </a:prstGeom>
          <a:noFill/>
        </p:spPr>
        <p:txBody>
          <a:bodyPr lIns="548640" tIns="365760" anchor="ctr"/>
          <a:lstStyle>
            <a:lvl1pPr>
              <a:defRPr sz="3270">
                <a:solidFill>
                  <a:srgbClr val="404040"/>
                </a:solidFill>
                <a:latin typeface="EYInterstate" panose="02000503020000020004" pitchFamily="2" charset="0"/>
              </a:defRPr>
            </a:lvl1pPr>
          </a:lstStyle>
          <a:p>
            <a:r>
              <a:rPr lang="en-US" dirty="0"/>
              <a:t>Click to edit Master title style</a:t>
            </a:r>
          </a:p>
        </p:txBody>
      </p:sp>
      <p:pic>
        <p:nvPicPr>
          <p:cNvPr id="50" name="Picture 4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22" name="Rectangle 21">
            <a:hlinkClick r:id="rId4" action="ppaction://hlinksldjump"/>
          </p:cNvPr>
          <p:cNvSpPr/>
          <p:nvPr userDrawn="1"/>
        </p:nvSpPr>
        <p:spPr>
          <a:xfrm>
            <a:off x="1388746" y="6321965"/>
            <a:ext cx="1329796" cy="25918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b="0" dirty="0">
                <a:solidFill>
                  <a:srgbClr val="404040"/>
                </a:solidFill>
                <a:latin typeface="EYInterstate Light" panose="02000506000000020004" pitchFamily="2" charset="0"/>
              </a:rPr>
              <a:t>Cover letter</a:t>
            </a:r>
          </a:p>
        </p:txBody>
      </p:sp>
      <p:sp>
        <p:nvSpPr>
          <p:cNvPr id="23" name="Rectangle 22">
            <a:hlinkClick r:id="rId5" action="ppaction://hlinksldjump"/>
          </p:cNvPr>
          <p:cNvSpPr>
            <a:spLocks/>
          </p:cNvSpPr>
          <p:nvPr userDrawn="1"/>
        </p:nvSpPr>
        <p:spPr>
          <a:xfrm>
            <a:off x="5600141"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Professional experience</a:t>
            </a:r>
          </a:p>
        </p:txBody>
      </p:sp>
      <p:sp>
        <p:nvSpPr>
          <p:cNvPr id="24" name="Rectangle 23">
            <a:hlinkClick r:id="" action="ppaction://noaction"/>
          </p:cNvPr>
          <p:cNvSpPr>
            <a:spLocks/>
          </p:cNvSpPr>
          <p:nvPr userDrawn="1"/>
        </p:nvSpPr>
        <p:spPr>
          <a:xfrm>
            <a:off x="70039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Team qualifications</a:t>
            </a:r>
          </a:p>
        </p:txBody>
      </p:sp>
      <p:sp>
        <p:nvSpPr>
          <p:cNvPr id="25" name="Rectangle 24">
            <a:hlinkClick r:id="" action="ppaction://noaction"/>
          </p:cNvPr>
          <p:cNvSpPr>
            <a:spLocks/>
          </p:cNvSpPr>
          <p:nvPr userDrawn="1"/>
        </p:nvSpPr>
        <p:spPr>
          <a:xfrm>
            <a:off x="4196343"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Service approach</a:t>
            </a:r>
          </a:p>
        </p:txBody>
      </p:sp>
      <p:sp>
        <p:nvSpPr>
          <p:cNvPr id="26" name="Rectangle 25">
            <a:hlinkClick r:id="rId6" action="ppaction://hlinksldjump"/>
          </p:cNvPr>
          <p:cNvSpPr>
            <a:spLocks/>
          </p:cNvSpPr>
          <p:nvPr userDrawn="1"/>
        </p:nvSpPr>
        <p:spPr>
          <a:xfrm>
            <a:off x="2792545"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Executive summary</a:t>
            </a:r>
          </a:p>
        </p:txBody>
      </p:sp>
      <p:sp>
        <p:nvSpPr>
          <p:cNvPr id="27" name="Freeform 221">
            <a:hlinkClick r:id="rId7" action="ppaction://hlinksldjump"/>
          </p:cNvPr>
          <p:cNvSpPr>
            <a:spLocks/>
          </p:cNvSpPr>
          <p:nvPr userDrawn="1"/>
        </p:nvSpPr>
        <p:spPr bwMode="auto">
          <a:xfrm>
            <a:off x="470609" y="6333894"/>
            <a:ext cx="252704" cy="235324"/>
          </a:xfrm>
          <a:custGeom>
            <a:avLst/>
            <a:gdLst>
              <a:gd name="T0" fmla="*/ 0 w 934"/>
              <a:gd name="T1" fmla="*/ 413 h 999"/>
              <a:gd name="T2" fmla="*/ 0 w 934"/>
              <a:gd name="T3" fmla="*/ 999 h 999"/>
              <a:gd name="T4" fmla="*/ 332 w 934"/>
              <a:gd name="T5" fmla="*/ 999 h 999"/>
              <a:gd name="T6" fmla="*/ 332 w 934"/>
              <a:gd name="T7" fmla="*/ 625 h 999"/>
              <a:gd name="T8" fmla="*/ 611 w 934"/>
              <a:gd name="T9" fmla="*/ 625 h 999"/>
              <a:gd name="T10" fmla="*/ 611 w 934"/>
              <a:gd name="T11" fmla="*/ 999 h 999"/>
              <a:gd name="T12" fmla="*/ 934 w 934"/>
              <a:gd name="T13" fmla="*/ 999 h 999"/>
              <a:gd name="T14" fmla="*/ 934 w 934"/>
              <a:gd name="T15" fmla="*/ 416 h 999"/>
              <a:gd name="T16" fmla="*/ 473 w 934"/>
              <a:gd name="T17" fmla="*/ 0 h 999"/>
              <a:gd name="T18" fmla="*/ 0 w 934"/>
              <a:gd name="T19" fmla="*/ 413 h 999"/>
              <a:gd name="T20" fmla="*/ 0 w 934"/>
              <a:gd name="T21" fmla="*/ 413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999">
                <a:moveTo>
                  <a:pt x="0" y="413"/>
                </a:moveTo>
                <a:lnTo>
                  <a:pt x="0" y="999"/>
                </a:lnTo>
                <a:lnTo>
                  <a:pt x="332" y="999"/>
                </a:lnTo>
                <a:lnTo>
                  <a:pt x="332" y="625"/>
                </a:lnTo>
                <a:lnTo>
                  <a:pt x="611" y="625"/>
                </a:lnTo>
                <a:lnTo>
                  <a:pt x="611" y="999"/>
                </a:lnTo>
                <a:lnTo>
                  <a:pt x="934" y="999"/>
                </a:lnTo>
                <a:lnTo>
                  <a:pt x="934" y="416"/>
                </a:lnTo>
                <a:lnTo>
                  <a:pt x="473" y="0"/>
                </a:lnTo>
                <a:lnTo>
                  <a:pt x="0" y="413"/>
                </a:lnTo>
                <a:lnTo>
                  <a:pt x="0" y="413"/>
                </a:lnTo>
                <a:close/>
              </a:path>
            </a:pathLst>
          </a:custGeom>
          <a:solidFill>
            <a:srgbClr val="C0C0C0"/>
          </a:solidFill>
          <a:ln>
            <a:noFill/>
          </a:ln>
        </p:spPr>
        <p:txBody>
          <a:bodyPr vert="horz" wrap="square" lIns="74749" tIns="37375" rIns="74749" bIns="37375" numCol="1" anchor="t" anchorCtr="0" compatLnSpc="1">
            <a:prstTxWarp prst="textNoShape">
              <a:avLst/>
            </a:prstTxWarp>
          </a:bodyPr>
          <a:lstStyle/>
          <a:p>
            <a:endParaRPr lang="en-GB" sz="793" dirty="0">
              <a:solidFill>
                <a:srgbClr val="404040"/>
              </a:solidFill>
              <a:latin typeface="EYInterstate Light" panose="02000506000000020004" pitchFamily="2" charset="0"/>
            </a:endParaRPr>
          </a:p>
        </p:txBody>
      </p:sp>
      <p:sp>
        <p:nvSpPr>
          <p:cNvPr id="30" name="Rectangle 29">
            <a:hlinkClick r:id="" action="ppaction://noaction"/>
          </p:cNvPr>
          <p:cNvSpPr>
            <a:spLocks/>
          </p:cNvSpPr>
          <p:nvPr userDrawn="1"/>
        </p:nvSpPr>
        <p:spPr>
          <a:xfrm>
            <a:off x="84077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Fees</a:t>
            </a:r>
          </a:p>
        </p:txBody>
      </p:sp>
      <p:sp>
        <p:nvSpPr>
          <p:cNvPr id="32" name="Rectangle 31">
            <a:hlinkClick r:id="" action="ppaction://noaction"/>
          </p:cNvPr>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sp>
        <p:nvSpPr>
          <p:cNvPr id="35" name="TextBox 34"/>
          <p:cNvSpPr txBox="1"/>
          <p:nvPr userDrawn="1"/>
        </p:nvSpPr>
        <p:spPr>
          <a:xfrm>
            <a:off x="5967156" y="6608503"/>
            <a:ext cx="595761" cy="195657"/>
          </a:xfrm>
          <a:prstGeom prst="rect">
            <a:avLst/>
          </a:prstGeom>
          <a:noFill/>
        </p:spPr>
        <p:txBody>
          <a:bodyPr vert="horz" wrap="square" lIns="0" tIns="0" rIns="0" bIns="0" rtlCol="0" anchor="ctr" anchorCtr="0">
            <a:noAutofit/>
          </a:bodyPr>
          <a:lstStyle/>
          <a:p>
            <a:pPr algn="ctr"/>
            <a:fld id="{9AE4D82F-B047-469B-AC52-A46321747EAF}" type="slidenum">
              <a:rPr lang="en-GB" sz="818" smtClean="0">
                <a:solidFill>
                  <a:srgbClr val="404040"/>
                </a:solidFill>
                <a:latin typeface="EYInterstate" panose="02000503020000020004" pitchFamily="2" charset="0"/>
                <a:cs typeface="Arial" pitchFamily="34" charset="0"/>
              </a:rPr>
              <a:pPr algn="ctr"/>
              <a:t>‹#›</a:t>
            </a:fld>
            <a:endParaRPr lang="en-GB" sz="818" dirty="0">
              <a:solidFill>
                <a:srgbClr val="404040"/>
              </a:solidFill>
              <a:latin typeface="EYInterstate" panose="02000503020000020004" pitchFamily="2" charset="0"/>
              <a:cs typeface="Arial" pitchFamily="34" charset="0"/>
            </a:endParaRPr>
          </a:p>
        </p:txBody>
      </p:sp>
      <p:sp>
        <p:nvSpPr>
          <p:cNvPr id="18" name="Isosceles Triangle 17">
            <a:hlinkClick r:id="" action="ppaction://hlinkshowjump?jump=nextslide"/>
          </p:cNvPr>
          <p:cNvSpPr>
            <a:spLocks/>
          </p:cNvSpPr>
          <p:nvPr userDrawn="1"/>
        </p:nvSpPr>
        <p:spPr>
          <a:xfrm rot="5400000">
            <a:off x="1024118" y="6387164"/>
            <a:ext cx="235324"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19" name="Isosceles Triangle 18">
            <a:hlinkClick r:id="" action="ppaction://hlinkshowjump?jump=previousslide"/>
          </p:cNvPr>
          <p:cNvSpPr>
            <a:spLocks/>
          </p:cNvSpPr>
          <p:nvPr userDrawn="1"/>
        </p:nvSpPr>
        <p:spPr>
          <a:xfrm rot="16200000">
            <a:off x="806471" y="6387162"/>
            <a:ext cx="235323"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28" name="Rectangle 27">
            <a:extLst>
              <a:ext uri="{FF2B5EF4-FFF2-40B4-BE49-F238E27FC236}">
                <a16:creationId xmlns:a16="http://schemas.microsoft.com/office/drawing/2014/main" id="{9394CEA0-7CC2-4E58-90BB-218D13BB9177}"/>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10588105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9_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192000" cy="6051176"/>
          </a:xfrm>
          <a:prstGeom prst="rect">
            <a:avLst/>
          </a:prstGeom>
        </p:spPr>
      </p:pic>
      <p:sp>
        <p:nvSpPr>
          <p:cNvPr id="21" name="Rectangle 20"/>
          <p:cNvSpPr/>
          <p:nvPr userDrawn="1"/>
        </p:nvSpPr>
        <p:spPr>
          <a:xfrm>
            <a:off x="1" y="5999459"/>
            <a:ext cx="12216048" cy="87115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rgbClr val="000000"/>
              </a:solidFill>
            </a:endParaRPr>
          </a:p>
        </p:txBody>
      </p:sp>
      <p:sp>
        <p:nvSpPr>
          <p:cNvPr id="46" name="Rectangle 45"/>
          <p:cNvSpPr/>
          <p:nvPr userDrawn="1"/>
        </p:nvSpPr>
        <p:spPr>
          <a:xfrm>
            <a:off x="0" y="1736608"/>
            <a:ext cx="5045885" cy="2524883"/>
          </a:xfrm>
          <a:prstGeom prst="rect">
            <a:avLst/>
          </a:prstGeom>
          <a:solidFill>
            <a:srgbClr val="FFE5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5886" b="1" dirty="0">
              <a:solidFill>
                <a:srgbClr val="404040"/>
              </a:solidFill>
            </a:endParaRPr>
          </a:p>
        </p:txBody>
      </p:sp>
      <p:sp>
        <p:nvSpPr>
          <p:cNvPr id="2" name="Title 1"/>
          <p:cNvSpPr>
            <a:spLocks noGrp="1"/>
          </p:cNvSpPr>
          <p:nvPr>
            <p:ph type="title"/>
          </p:nvPr>
        </p:nvSpPr>
        <p:spPr>
          <a:xfrm>
            <a:off x="2" y="1736608"/>
            <a:ext cx="5045885" cy="2524883"/>
          </a:xfrm>
          <a:prstGeom prst="rect">
            <a:avLst/>
          </a:prstGeom>
          <a:noFill/>
        </p:spPr>
        <p:txBody>
          <a:bodyPr lIns="548640" tIns="365760" anchor="ctr"/>
          <a:lstStyle>
            <a:lvl1pPr>
              <a:defRPr sz="3270">
                <a:solidFill>
                  <a:srgbClr val="404040"/>
                </a:solidFill>
                <a:latin typeface="EYInterstate" panose="02000503020000020004" pitchFamily="2" charset="0"/>
              </a:defRPr>
            </a:lvl1pPr>
          </a:lstStyle>
          <a:p>
            <a:r>
              <a:rPr lang="en-US" dirty="0"/>
              <a:t>Click to edit Master title style</a:t>
            </a:r>
          </a:p>
        </p:txBody>
      </p:sp>
      <p:pic>
        <p:nvPicPr>
          <p:cNvPr id="50" name="Picture 4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20" name="Rectangle 19">
            <a:hlinkClick r:id="rId4" action="ppaction://hlinksldjump"/>
          </p:cNvPr>
          <p:cNvSpPr/>
          <p:nvPr userDrawn="1"/>
        </p:nvSpPr>
        <p:spPr>
          <a:xfrm>
            <a:off x="1388746" y="6321965"/>
            <a:ext cx="1329796" cy="25918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b="0" dirty="0">
                <a:solidFill>
                  <a:srgbClr val="404040"/>
                </a:solidFill>
                <a:latin typeface="EYInterstate Light" panose="02000506000000020004" pitchFamily="2" charset="0"/>
              </a:rPr>
              <a:t>Cover letter</a:t>
            </a:r>
          </a:p>
        </p:txBody>
      </p:sp>
      <p:sp>
        <p:nvSpPr>
          <p:cNvPr id="22" name="Rectangle 21">
            <a:hlinkClick r:id="rId5" action="ppaction://hlinksldjump"/>
          </p:cNvPr>
          <p:cNvSpPr>
            <a:spLocks/>
          </p:cNvSpPr>
          <p:nvPr userDrawn="1"/>
        </p:nvSpPr>
        <p:spPr>
          <a:xfrm>
            <a:off x="5600141"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Professional experience</a:t>
            </a:r>
          </a:p>
        </p:txBody>
      </p:sp>
      <p:sp>
        <p:nvSpPr>
          <p:cNvPr id="23" name="Rectangle 22">
            <a:hlinkClick r:id="" action="ppaction://noaction"/>
          </p:cNvPr>
          <p:cNvSpPr>
            <a:spLocks/>
          </p:cNvSpPr>
          <p:nvPr userDrawn="1"/>
        </p:nvSpPr>
        <p:spPr>
          <a:xfrm>
            <a:off x="70039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Team qualifications</a:t>
            </a:r>
          </a:p>
        </p:txBody>
      </p:sp>
      <p:sp>
        <p:nvSpPr>
          <p:cNvPr id="24" name="Rectangle 23">
            <a:hlinkClick r:id="" action="ppaction://noaction"/>
          </p:cNvPr>
          <p:cNvSpPr>
            <a:spLocks/>
          </p:cNvSpPr>
          <p:nvPr userDrawn="1"/>
        </p:nvSpPr>
        <p:spPr>
          <a:xfrm>
            <a:off x="4196343"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Service approach</a:t>
            </a:r>
          </a:p>
        </p:txBody>
      </p:sp>
      <p:sp>
        <p:nvSpPr>
          <p:cNvPr id="25" name="Rectangle 24">
            <a:hlinkClick r:id="rId6" action="ppaction://hlinksldjump"/>
          </p:cNvPr>
          <p:cNvSpPr>
            <a:spLocks/>
          </p:cNvSpPr>
          <p:nvPr userDrawn="1"/>
        </p:nvSpPr>
        <p:spPr>
          <a:xfrm>
            <a:off x="2792545"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Executive summary</a:t>
            </a:r>
          </a:p>
        </p:txBody>
      </p:sp>
      <p:sp>
        <p:nvSpPr>
          <p:cNvPr id="26" name="Freeform 221">
            <a:hlinkClick r:id="rId7" action="ppaction://hlinksldjump"/>
          </p:cNvPr>
          <p:cNvSpPr>
            <a:spLocks/>
          </p:cNvSpPr>
          <p:nvPr userDrawn="1"/>
        </p:nvSpPr>
        <p:spPr bwMode="auto">
          <a:xfrm>
            <a:off x="470609" y="6333894"/>
            <a:ext cx="252704" cy="235324"/>
          </a:xfrm>
          <a:custGeom>
            <a:avLst/>
            <a:gdLst>
              <a:gd name="T0" fmla="*/ 0 w 934"/>
              <a:gd name="T1" fmla="*/ 413 h 999"/>
              <a:gd name="T2" fmla="*/ 0 w 934"/>
              <a:gd name="T3" fmla="*/ 999 h 999"/>
              <a:gd name="T4" fmla="*/ 332 w 934"/>
              <a:gd name="T5" fmla="*/ 999 h 999"/>
              <a:gd name="T6" fmla="*/ 332 w 934"/>
              <a:gd name="T7" fmla="*/ 625 h 999"/>
              <a:gd name="T8" fmla="*/ 611 w 934"/>
              <a:gd name="T9" fmla="*/ 625 h 999"/>
              <a:gd name="T10" fmla="*/ 611 w 934"/>
              <a:gd name="T11" fmla="*/ 999 h 999"/>
              <a:gd name="T12" fmla="*/ 934 w 934"/>
              <a:gd name="T13" fmla="*/ 999 h 999"/>
              <a:gd name="T14" fmla="*/ 934 w 934"/>
              <a:gd name="T15" fmla="*/ 416 h 999"/>
              <a:gd name="T16" fmla="*/ 473 w 934"/>
              <a:gd name="T17" fmla="*/ 0 h 999"/>
              <a:gd name="T18" fmla="*/ 0 w 934"/>
              <a:gd name="T19" fmla="*/ 413 h 999"/>
              <a:gd name="T20" fmla="*/ 0 w 934"/>
              <a:gd name="T21" fmla="*/ 413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999">
                <a:moveTo>
                  <a:pt x="0" y="413"/>
                </a:moveTo>
                <a:lnTo>
                  <a:pt x="0" y="999"/>
                </a:lnTo>
                <a:lnTo>
                  <a:pt x="332" y="999"/>
                </a:lnTo>
                <a:lnTo>
                  <a:pt x="332" y="625"/>
                </a:lnTo>
                <a:lnTo>
                  <a:pt x="611" y="625"/>
                </a:lnTo>
                <a:lnTo>
                  <a:pt x="611" y="999"/>
                </a:lnTo>
                <a:lnTo>
                  <a:pt x="934" y="999"/>
                </a:lnTo>
                <a:lnTo>
                  <a:pt x="934" y="416"/>
                </a:lnTo>
                <a:lnTo>
                  <a:pt x="473" y="0"/>
                </a:lnTo>
                <a:lnTo>
                  <a:pt x="0" y="413"/>
                </a:lnTo>
                <a:lnTo>
                  <a:pt x="0" y="413"/>
                </a:lnTo>
                <a:close/>
              </a:path>
            </a:pathLst>
          </a:custGeom>
          <a:solidFill>
            <a:srgbClr val="C0C0C0"/>
          </a:solidFill>
          <a:ln>
            <a:noFill/>
          </a:ln>
        </p:spPr>
        <p:txBody>
          <a:bodyPr vert="horz" wrap="square" lIns="74749" tIns="37375" rIns="74749" bIns="37375" numCol="1" anchor="t" anchorCtr="0" compatLnSpc="1">
            <a:prstTxWarp prst="textNoShape">
              <a:avLst/>
            </a:prstTxWarp>
          </a:bodyPr>
          <a:lstStyle/>
          <a:p>
            <a:endParaRPr lang="en-GB" sz="793" dirty="0">
              <a:solidFill>
                <a:srgbClr val="404040"/>
              </a:solidFill>
              <a:latin typeface="EYInterstate Light" panose="02000506000000020004" pitchFamily="2" charset="0"/>
            </a:endParaRPr>
          </a:p>
        </p:txBody>
      </p:sp>
      <p:sp>
        <p:nvSpPr>
          <p:cNvPr id="29" name="Rectangle 28">
            <a:hlinkClick r:id="" action="ppaction://noaction"/>
          </p:cNvPr>
          <p:cNvSpPr>
            <a:spLocks/>
          </p:cNvSpPr>
          <p:nvPr userDrawn="1"/>
        </p:nvSpPr>
        <p:spPr>
          <a:xfrm>
            <a:off x="84077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Fees</a:t>
            </a:r>
          </a:p>
        </p:txBody>
      </p:sp>
      <p:sp>
        <p:nvSpPr>
          <p:cNvPr id="30" name="Rectangle 29">
            <a:hlinkClick r:id="" action="ppaction://noaction"/>
          </p:cNvPr>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sp>
        <p:nvSpPr>
          <p:cNvPr id="32" name="TextBox 31"/>
          <p:cNvSpPr txBox="1"/>
          <p:nvPr userDrawn="1"/>
        </p:nvSpPr>
        <p:spPr>
          <a:xfrm>
            <a:off x="5967156" y="6608503"/>
            <a:ext cx="595761" cy="195657"/>
          </a:xfrm>
          <a:prstGeom prst="rect">
            <a:avLst/>
          </a:prstGeom>
          <a:noFill/>
        </p:spPr>
        <p:txBody>
          <a:bodyPr vert="horz" wrap="square" lIns="0" tIns="0" rIns="0" bIns="0" rtlCol="0" anchor="ctr" anchorCtr="0">
            <a:noAutofit/>
          </a:bodyPr>
          <a:lstStyle/>
          <a:p>
            <a:pPr algn="ctr"/>
            <a:fld id="{9AE4D82F-B047-469B-AC52-A46321747EAF}" type="slidenum">
              <a:rPr lang="en-GB" sz="818" smtClean="0">
                <a:solidFill>
                  <a:srgbClr val="404040"/>
                </a:solidFill>
                <a:latin typeface="EYInterstate" panose="02000503020000020004" pitchFamily="2" charset="0"/>
                <a:cs typeface="Arial" pitchFamily="34" charset="0"/>
              </a:rPr>
              <a:pPr algn="ctr"/>
              <a:t>‹#›</a:t>
            </a:fld>
            <a:endParaRPr lang="en-GB" sz="818" dirty="0">
              <a:solidFill>
                <a:srgbClr val="404040"/>
              </a:solidFill>
              <a:latin typeface="EYInterstate" panose="02000503020000020004" pitchFamily="2" charset="0"/>
              <a:cs typeface="Arial" pitchFamily="34" charset="0"/>
            </a:endParaRPr>
          </a:p>
        </p:txBody>
      </p:sp>
      <p:sp>
        <p:nvSpPr>
          <p:cNvPr id="18" name="Isosceles Triangle 17">
            <a:hlinkClick r:id="" action="ppaction://hlinkshowjump?jump=nextslide"/>
          </p:cNvPr>
          <p:cNvSpPr>
            <a:spLocks/>
          </p:cNvSpPr>
          <p:nvPr userDrawn="1"/>
        </p:nvSpPr>
        <p:spPr>
          <a:xfrm rot="5400000">
            <a:off x="1024118" y="6387164"/>
            <a:ext cx="235324"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19" name="Isosceles Triangle 18">
            <a:hlinkClick r:id="" action="ppaction://hlinkshowjump?jump=previousslide"/>
          </p:cNvPr>
          <p:cNvSpPr>
            <a:spLocks/>
          </p:cNvSpPr>
          <p:nvPr userDrawn="1"/>
        </p:nvSpPr>
        <p:spPr>
          <a:xfrm rot="16200000">
            <a:off x="806471" y="6387162"/>
            <a:ext cx="235323"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27" name="Rectangle 26">
            <a:extLst>
              <a:ext uri="{FF2B5EF4-FFF2-40B4-BE49-F238E27FC236}">
                <a16:creationId xmlns:a16="http://schemas.microsoft.com/office/drawing/2014/main" id="{A45B67D4-B463-44B6-994B-37D494B1D30C}"/>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27736049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0_Divider slide">
    <p:spTree>
      <p:nvGrpSpPr>
        <p:cNvPr id="1" name=""/>
        <p:cNvGrpSpPr/>
        <p:nvPr/>
      </p:nvGrpSpPr>
      <p:grpSpPr>
        <a:xfrm>
          <a:off x="0" y="0"/>
          <a:ext cx="0" cy="0"/>
          <a:chOff x="0" y="0"/>
          <a:chExt cx="0" cy="0"/>
        </a:xfrm>
      </p:grpSpPr>
      <p:pic>
        <p:nvPicPr>
          <p:cNvPr id="19" name="Picture Placeholder 1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12192000" cy="6051176"/>
          </a:xfrm>
          <a:prstGeom prst="rect">
            <a:avLst/>
          </a:prstGeom>
        </p:spPr>
      </p:pic>
      <p:sp>
        <p:nvSpPr>
          <p:cNvPr id="21" name="Rectangle 20"/>
          <p:cNvSpPr/>
          <p:nvPr userDrawn="1"/>
        </p:nvSpPr>
        <p:spPr>
          <a:xfrm>
            <a:off x="1" y="5999459"/>
            <a:ext cx="12216048" cy="87115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rgbClr val="000000"/>
              </a:solidFill>
            </a:endParaRPr>
          </a:p>
        </p:txBody>
      </p:sp>
      <p:sp>
        <p:nvSpPr>
          <p:cNvPr id="46" name="Rectangle 45"/>
          <p:cNvSpPr/>
          <p:nvPr userDrawn="1"/>
        </p:nvSpPr>
        <p:spPr>
          <a:xfrm>
            <a:off x="0" y="1736608"/>
            <a:ext cx="5045885" cy="2524883"/>
          </a:xfrm>
          <a:prstGeom prst="rect">
            <a:avLst/>
          </a:prstGeom>
          <a:solidFill>
            <a:srgbClr val="FFE5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5886" b="1" dirty="0">
              <a:solidFill>
                <a:srgbClr val="404040"/>
              </a:solidFill>
            </a:endParaRPr>
          </a:p>
        </p:txBody>
      </p:sp>
      <p:sp>
        <p:nvSpPr>
          <p:cNvPr id="2" name="Title 1"/>
          <p:cNvSpPr>
            <a:spLocks noGrp="1"/>
          </p:cNvSpPr>
          <p:nvPr>
            <p:ph type="title"/>
          </p:nvPr>
        </p:nvSpPr>
        <p:spPr>
          <a:xfrm>
            <a:off x="2" y="1736608"/>
            <a:ext cx="5045885" cy="2524883"/>
          </a:xfrm>
          <a:prstGeom prst="rect">
            <a:avLst/>
          </a:prstGeom>
          <a:noFill/>
        </p:spPr>
        <p:txBody>
          <a:bodyPr lIns="548640" tIns="365760" anchor="ctr"/>
          <a:lstStyle>
            <a:lvl1pPr>
              <a:defRPr sz="3270">
                <a:solidFill>
                  <a:srgbClr val="404040"/>
                </a:solidFill>
                <a:latin typeface="EYInterstate" panose="02000503020000020004" pitchFamily="2" charset="0"/>
              </a:defRPr>
            </a:lvl1pPr>
          </a:lstStyle>
          <a:p>
            <a:r>
              <a:rPr lang="en-US" dirty="0"/>
              <a:t>Click to edit Master title style</a:t>
            </a:r>
          </a:p>
        </p:txBody>
      </p:sp>
      <p:pic>
        <p:nvPicPr>
          <p:cNvPr id="50" name="Picture 4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35" name="TextBox 34"/>
          <p:cNvSpPr txBox="1"/>
          <p:nvPr userDrawn="1"/>
        </p:nvSpPr>
        <p:spPr>
          <a:xfrm>
            <a:off x="5967156" y="6608503"/>
            <a:ext cx="595761" cy="195657"/>
          </a:xfrm>
          <a:prstGeom prst="rect">
            <a:avLst/>
          </a:prstGeom>
          <a:noFill/>
        </p:spPr>
        <p:txBody>
          <a:bodyPr vert="horz" wrap="square" lIns="0" tIns="0" rIns="0" bIns="0" rtlCol="0" anchor="ctr" anchorCtr="0">
            <a:noAutofit/>
          </a:bodyPr>
          <a:lstStyle/>
          <a:p>
            <a:pPr algn="ctr"/>
            <a:fld id="{9AE4D82F-B047-469B-AC52-A46321747EAF}" type="slidenum">
              <a:rPr lang="en-GB" sz="818" smtClean="0">
                <a:solidFill>
                  <a:srgbClr val="404040"/>
                </a:solidFill>
                <a:latin typeface="EYInterstate" panose="02000503020000020004" pitchFamily="2" charset="0"/>
                <a:cs typeface="Arial" pitchFamily="34" charset="0"/>
              </a:rPr>
              <a:pPr algn="ctr"/>
              <a:t>‹#›</a:t>
            </a:fld>
            <a:endParaRPr lang="en-GB" sz="818" dirty="0">
              <a:solidFill>
                <a:srgbClr val="404040"/>
              </a:solidFill>
              <a:latin typeface="EYInterstate" panose="02000503020000020004" pitchFamily="2" charset="0"/>
              <a:cs typeface="Arial" pitchFamily="34" charset="0"/>
            </a:endParaRPr>
          </a:p>
        </p:txBody>
      </p:sp>
      <p:sp>
        <p:nvSpPr>
          <p:cNvPr id="36" name="Rectangle 35">
            <a:hlinkClick r:id="rId4" action="ppaction://hlinksldjump"/>
          </p:cNvPr>
          <p:cNvSpPr/>
          <p:nvPr userDrawn="1"/>
        </p:nvSpPr>
        <p:spPr>
          <a:xfrm>
            <a:off x="1388746" y="6321965"/>
            <a:ext cx="1329796" cy="25918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b="0" dirty="0">
                <a:solidFill>
                  <a:srgbClr val="404040"/>
                </a:solidFill>
                <a:latin typeface="EYInterstate Light" panose="02000506000000020004" pitchFamily="2" charset="0"/>
              </a:rPr>
              <a:t>Cover letter</a:t>
            </a:r>
          </a:p>
        </p:txBody>
      </p:sp>
      <p:sp>
        <p:nvSpPr>
          <p:cNvPr id="41" name="Rectangle 40">
            <a:hlinkClick r:id="rId5" action="ppaction://hlinksldjump"/>
          </p:cNvPr>
          <p:cNvSpPr>
            <a:spLocks/>
          </p:cNvSpPr>
          <p:nvPr userDrawn="1"/>
        </p:nvSpPr>
        <p:spPr>
          <a:xfrm>
            <a:off x="5600141"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Professional experience</a:t>
            </a:r>
          </a:p>
        </p:txBody>
      </p:sp>
      <p:sp>
        <p:nvSpPr>
          <p:cNvPr id="42" name="Rectangle 41">
            <a:hlinkClick r:id="" action="ppaction://noaction"/>
          </p:cNvPr>
          <p:cNvSpPr>
            <a:spLocks/>
          </p:cNvSpPr>
          <p:nvPr userDrawn="1"/>
        </p:nvSpPr>
        <p:spPr>
          <a:xfrm>
            <a:off x="70039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Team qualifications</a:t>
            </a:r>
          </a:p>
        </p:txBody>
      </p:sp>
      <p:sp>
        <p:nvSpPr>
          <p:cNvPr id="43" name="Rectangle 42">
            <a:hlinkClick r:id="" action="ppaction://noaction"/>
          </p:cNvPr>
          <p:cNvSpPr>
            <a:spLocks/>
          </p:cNvSpPr>
          <p:nvPr userDrawn="1"/>
        </p:nvSpPr>
        <p:spPr>
          <a:xfrm>
            <a:off x="4196343"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Service approach</a:t>
            </a:r>
          </a:p>
        </p:txBody>
      </p:sp>
      <p:sp>
        <p:nvSpPr>
          <p:cNvPr id="47" name="Rectangle 46">
            <a:hlinkClick r:id="rId6" action="ppaction://hlinksldjump"/>
          </p:cNvPr>
          <p:cNvSpPr>
            <a:spLocks/>
          </p:cNvSpPr>
          <p:nvPr userDrawn="1"/>
        </p:nvSpPr>
        <p:spPr>
          <a:xfrm>
            <a:off x="2792545"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Executive summary</a:t>
            </a:r>
          </a:p>
        </p:txBody>
      </p:sp>
      <p:sp>
        <p:nvSpPr>
          <p:cNvPr id="52" name="Freeform 221">
            <a:hlinkClick r:id="rId7" action="ppaction://hlinksldjump"/>
          </p:cNvPr>
          <p:cNvSpPr>
            <a:spLocks/>
          </p:cNvSpPr>
          <p:nvPr userDrawn="1"/>
        </p:nvSpPr>
        <p:spPr bwMode="auto">
          <a:xfrm>
            <a:off x="470609" y="6333894"/>
            <a:ext cx="252704" cy="235324"/>
          </a:xfrm>
          <a:custGeom>
            <a:avLst/>
            <a:gdLst>
              <a:gd name="T0" fmla="*/ 0 w 934"/>
              <a:gd name="T1" fmla="*/ 413 h 999"/>
              <a:gd name="T2" fmla="*/ 0 w 934"/>
              <a:gd name="T3" fmla="*/ 999 h 999"/>
              <a:gd name="T4" fmla="*/ 332 w 934"/>
              <a:gd name="T5" fmla="*/ 999 h 999"/>
              <a:gd name="T6" fmla="*/ 332 w 934"/>
              <a:gd name="T7" fmla="*/ 625 h 999"/>
              <a:gd name="T8" fmla="*/ 611 w 934"/>
              <a:gd name="T9" fmla="*/ 625 h 999"/>
              <a:gd name="T10" fmla="*/ 611 w 934"/>
              <a:gd name="T11" fmla="*/ 999 h 999"/>
              <a:gd name="T12" fmla="*/ 934 w 934"/>
              <a:gd name="T13" fmla="*/ 999 h 999"/>
              <a:gd name="T14" fmla="*/ 934 w 934"/>
              <a:gd name="T15" fmla="*/ 416 h 999"/>
              <a:gd name="T16" fmla="*/ 473 w 934"/>
              <a:gd name="T17" fmla="*/ 0 h 999"/>
              <a:gd name="T18" fmla="*/ 0 w 934"/>
              <a:gd name="T19" fmla="*/ 413 h 999"/>
              <a:gd name="T20" fmla="*/ 0 w 934"/>
              <a:gd name="T21" fmla="*/ 413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999">
                <a:moveTo>
                  <a:pt x="0" y="413"/>
                </a:moveTo>
                <a:lnTo>
                  <a:pt x="0" y="999"/>
                </a:lnTo>
                <a:lnTo>
                  <a:pt x="332" y="999"/>
                </a:lnTo>
                <a:lnTo>
                  <a:pt x="332" y="625"/>
                </a:lnTo>
                <a:lnTo>
                  <a:pt x="611" y="625"/>
                </a:lnTo>
                <a:lnTo>
                  <a:pt x="611" y="999"/>
                </a:lnTo>
                <a:lnTo>
                  <a:pt x="934" y="999"/>
                </a:lnTo>
                <a:lnTo>
                  <a:pt x="934" y="416"/>
                </a:lnTo>
                <a:lnTo>
                  <a:pt x="473" y="0"/>
                </a:lnTo>
                <a:lnTo>
                  <a:pt x="0" y="413"/>
                </a:lnTo>
                <a:lnTo>
                  <a:pt x="0" y="413"/>
                </a:lnTo>
                <a:close/>
              </a:path>
            </a:pathLst>
          </a:custGeom>
          <a:solidFill>
            <a:srgbClr val="C0C0C0"/>
          </a:solidFill>
          <a:ln>
            <a:noFill/>
          </a:ln>
        </p:spPr>
        <p:txBody>
          <a:bodyPr vert="horz" wrap="square" lIns="74749" tIns="37375" rIns="74749" bIns="37375" numCol="1" anchor="t" anchorCtr="0" compatLnSpc="1">
            <a:prstTxWarp prst="textNoShape">
              <a:avLst/>
            </a:prstTxWarp>
          </a:bodyPr>
          <a:lstStyle/>
          <a:p>
            <a:endParaRPr lang="en-GB" sz="793" dirty="0">
              <a:solidFill>
                <a:srgbClr val="404040"/>
              </a:solidFill>
              <a:latin typeface="EYInterstate Light" panose="02000506000000020004" pitchFamily="2" charset="0"/>
            </a:endParaRPr>
          </a:p>
        </p:txBody>
      </p:sp>
      <p:sp>
        <p:nvSpPr>
          <p:cNvPr id="55" name="Rectangle 54">
            <a:hlinkClick r:id="" action="ppaction://noaction"/>
          </p:cNvPr>
          <p:cNvSpPr>
            <a:spLocks/>
          </p:cNvSpPr>
          <p:nvPr userDrawn="1"/>
        </p:nvSpPr>
        <p:spPr>
          <a:xfrm>
            <a:off x="84077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Fees</a:t>
            </a:r>
          </a:p>
        </p:txBody>
      </p:sp>
      <p:sp>
        <p:nvSpPr>
          <p:cNvPr id="56" name="Rectangle 55">
            <a:hlinkClick r:id="" action="ppaction://noaction"/>
          </p:cNvPr>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sp>
        <p:nvSpPr>
          <p:cNvPr id="18" name="Isosceles Triangle 17">
            <a:hlinkClick r:id="" action="ppaction://hlinkshowjump?jump=nextslide"/>
          </p:cNvPr>
          <p:cNvSpPr>
            <a:spLocks/>
          </p:cNvSpPr>
          <p:nvPr userDrawn="1"/>
        </p:nvSpPr>
        <p:spPr>
          <a:xfrm rot="5400000">
            <a:off x="1024118" y="6387164"/>
            <a:ext cx="235324"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20" name="Isosceles Triangle 19">
            <a:hlinkClick r:id="" action="ppaction://hlinkshowjump?jump=previousslide"/>
          </p:cNvPr>
          <p:cNvSpPr>
            <a:spLocks/>
          </p:cNvSpPr>
          <p:nvPr userDrawn="1"/>
        </p:nvSpPr>
        <p:spPr>
          <a:xfrm rot="16200000">
            <a:off x="806471" y="6387162"/>
            <a:ext cx="235323"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22" name="Rectangle 21">
            <a:extLst>
              <a:ext uri="{FF2B5EF4-FFF2-40B4-BE49-F238E27FC236}">
                <a16:creationId xmlns:a16="http://schemas.microsoft.com/office/drawing/2014/main" id="{03D6D316-1E83-400D-8DF7-F1DADE50B200}"/>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3202467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6_Divider slide">
    <p:spTree>
      <p:nvGrpSpPr>
        <p:cNvPr id="1" name=""/>
        <p:cNvGrpSpPr/>
        <p:nvPr/>
      </p:nvGrpSpPr>
      <p:grpSpPr>
        <a:xfrm>
          <a:off x="0" y="0"/>
          <a:ext cx="0" cy="0"/>
          <a:chOff x="0" y="0"/>
          <a:chExt cx="0" cy="0"/>
        </a:xfrm>
      </p:grpSpPr>
      <p:sp>
        <p:nvSpPr>
          <p:cNvPr id="21" name="Rectangle 20"/>
          <p:cNvSpPr/>
          <p:nvPr userDrawn="1"/>
        </p:nvSpPr>
        <p:spPr>
          <a:xfrm>
            <a:off x="1" y="5999459"/>
            <a:ext cx="12216048" cy="87115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rgbClr val="000000"/>
              </a:solidFill>
            </a:endParaRPr>
          </a:p>
        </p:txBody>
      </p:sp>
      <p:pic>
        <p:nvPicPr>
          <p:cNvPr id="20" name="Picture Placeholder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5" y="0"/>
            <a:ext cx="12191999" cy="6051176"/>
          </a:xfrm>
          <a:prstGeom prst="rect">
            <a:avLst/>
          </a:prstGeom>
        </p:spPr>
      </p:pic>
      <p:sp>
        <p:nvSpPr>
          <p:cNvPr id="46" name="Rectangle 45"/>
          <p:cNvSpPr/>
          <p:nvPr userDrawn="1"/>
        </p:nvSpPr>
        <p:spPr>
          <a:xfrm>
            <a:off x="0" y="1736608"/>
            <a:ext cx="5045885" cy="2524883"/>
          </a:xfrm>
          <a:prstGeom prst="rect">
            <a:avLst/>
          </a:prstGeom>
          <a:solidFill>
            <a:srgbClr val="FFE5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5886" b="1" dirty="0">
              <a:solidFill>
                <a:srgbClr val="404040"/>
              </a:solidFill>
            </a:endParaRPr>
          </a:p>
        </p:txBody>
      </p:sp>
      <p:sp>
        <p:nvSpPr>
          <p:cNvPr id="2" name="Title 1"/>
          <p:cNvSpPr>
            <a:spLocks noGrp="1"/>
          </p:cNvSpPr>
          <p:nvPr>
            <p:ph type="title"/>
          </p:nvPr>
        </p:nvSpPr>
        <p:spPr>
          <a:xfrm>
            <a:off x="2" y="1736608"/>
            <a:ext cx="5045885" cy="2524883"/>
          </a:xfrm>
          <a:prstGeom prst="rect">
            <a:avLst/>
          </a:prstGeom>
          <a:noFill/>
        </p:spPr>
        <p:txBody>
          <a:bodyPr lIns="548640" tIns="365760" anchor="ctr"/>
          <a:lstStyle>
            <a:lvl1pPr>
              <a:defRPr sz="3270">
                <a:solidFill>
                  <a:srgbClr val="404040"/>
                </a:solidFill>
                <a:latin typeface="EYInterstate" panose="02000503020000020004" pitchFamily="2" charset="0"/>
              </a:defRPr>
            </a:lvl1pPr>
          </a:lstStyle>
          <a:p>
            <a:r>
              <a:rPr lang="en-US" dirty="0"/>
              <a:t>Click to edit Master title style</a:t>
            </a:r>
          </a:p>
        </p:txBody>
      </p:sp>
      <p:pic>
        <p:nvPicPr>
          <p:cNvPr id="50" name="Picture 4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35" name="TextBox 34"/>
          <p:cNvSpPr txBox="1"/>
          <p:nvPr userDrawn="1"/>
        </p:nvSpPr>
        <p:spPr>
          <a:xfrm>
            <a:off x="5967156" y="6608503"/>
            <a:ext cx="595761" cy="195657"/>
          </a:xfrm>
          <a:prstGeom prst="rect">
            <a:avLst/>
          </a:prstGeom>
          <a:noFill/>
        </p:spPr>
        <p:txBody>
          <a:bodyPr vert="horz" wrap="square" lIns="0" tIns="0" rIns="0" bIns="0" rtlCol="0" anchor="ctr" anchorCtr="0">
            <a:noAutofit/>
          </a:bodyPr>
          <a:lstStyle/>
          <a:p>
            <a:pPr algn="ctr"/>
            <a:fld id="{9AE4D82F-B047-469B-AC52-A46321747EAF}" type="slidenum">
              <a:rPr lang="en-GB" sz="818" smtClean="0">
                <a:solidFill>
                  <a:srgbClr val="404040"/>
                </a:solidFill>
                <a:latin typeface="EYInterstate" panose="02000503020000020004" pitchFamily="2" charset="0"/>
                <a:cs typeface="Arial" pitchFamily="34" charset="0"/>
              </a:rPr>
              <a:pPr algn="ctr"/>
              <a:t>‹#›</a:t>
            </a:fld>
            <a:endParaRPr lang="en-GB" sz="818" dirty="0">
              <a:solidFill>
                <a:srgbClr val="404040"/>
              </a:solidFill>
              <a:latin typeface="EYInterstate" panose="02000503020000020004" pitchFamily="2" charset="0"/>
              <a:cs typeface="Arial" pitchFamily="34" charset="0"/>
            </a:endParaRPr>
          </a:p>
        </p:txBody>
      </p:sp>
      <p:sp>
        <p:nvSpPr>
          <p:cNvPr id="36" name="Rectangle 35">
            <a:hlinkClick r:id="rId4" action="ppaction://hlinksldjump"/>
          </p:cNvPr>
          <p:cNvSpPr/>
          <p:nvPr userDrawn="1"/>
        </p:nvSpPr>
        <p:spPr>
          <a:xfrm>
            <a:off x="1388746" y="6321965"/>
            <a:ext cx="1329796" cy="25918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b="0" dirty="0">
                <a:solidFill>
                  <a:srgbClr val="404040"/>
                </a:solidFill>
                <a:latin typeface="EYInterstate Light" panose="02000506000000020004" pitchFamily="2" charset="0"/>
              </a:rPr>
              <a:t>Cover letter</a:t>
            </a:r>
          </a:p>
        </p:txBody>
      </p:sp>
      <p:sp>
        <p:nvSpPr>
          <p:cNvPr id="41" name="Rectangle 40">
            <a:hlinkClick r:id="rId5" action="ppaction://hlinksldjump"/>
          </p:cNvPr>
          <p:cNvSpPr>
            <a:spLocks/>
          </p:cNvSpPr>
          <p:nvPr userDrawn="1"/>
        </p:nvSpPr>
        <p:spPr>
          <a:xfrm>
            <a:off x="5600141"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Professional experience</a:t>
            </a:r>
          </a:p>
        </p:txBody>
      </p:sp>
      <p:sp>
        <p:nvSpPr>
          <p:cNvPr id="42" name="Rectangle 41">
            <a:hlinkClick r:id="" action="ppaction://noaction"/>
          </p:cNvPr>
          <p:cNvSpPr>
            <a:spLocks/>
          </p:cNvSpPr>
          <p:nvPr userDrawn="1"/>
        </p:nvSpPr>
        <p:spPr>
          <a:xfrm>
            <a:off x="70039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Team qualifications</a:t>
            </a:r>
          </a:p>
        </p:txBody>
      </p:sp>
      <p:sp>
        <p:nvSpPr>
          <p:cNvPr id="43" name="Rectangle 42">
            <a:hlinkClick r:id="" action="ppaction://noaction"/>
          </p:cNvPr>
          <p:cNvSpPr>
            <a:spLocks/>
          </p:cNvSpPr>
          <p:nvPr userDrawn="1"/>
        </p:nvSpPr>
        <p:spPr>
          <a:xfrm>
            <a:off x="4196343"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Service approach</a:t>
            </a:r>
          </a:p>
        </p:txBody>
      </p:sp>
      <p:sp>
        <p:nvSpPr>
          <p:cNvPr id="47" name="Rectangle 46">
            <a:hlinkClick r:id="rId6" action="ppaction://hlinksldjump"/>
          </p:cNvPr>
          <p:cNvSpPr>
            <a:spLocks/>
          </p:cNvSpPr>
          <p:nvPr userDrawn="1"/>
        </p:nvSpPr>
        <p:spPr>
          <a:xfrm>
            <a:off x="2792545"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Executive summary</a:t>
            </a:r>
          </a:p>
        </p:txBody>
      </p:sp>
      <p:sp>
        <p:nvSpPr>
          <p:cNvPr id="52" name="Freeform 221">
            <a:hlinkClick r:id="rId7" action="ppaction://hlinksldjump"/>
          </p:cNvPr>
          <p:cNvSpPr>
            <a:spLocks/>
          </p:cNvSpPr>
          <p:nvPr userDrawn="1"/>
        </p:nvSpPr>
        <p:spPr bwMode="auto">
          <a:xfrm>
            <a:off x="470609" y="6333894"/>
            <a:ext cx="252704" cy="235324"/>
          </a:xfrm>
          <a:custGeom>
            <a:avLst/>
            <a:gdLst>
              <a:gd name="T0" fmla="*/ 0 w 934"/>
              <a:gd name="T1" fmla="*/ 413 h 999"/>
              <a:gd name="T2" fmla="*/ 0 w 934"/>
              <a:gd name="T3" fmla="*/ 999 h 999"/>
              <a:gd name="T4" fmla="*/ 332 w 934"/>
              <a:gd name="T5" fmla="*/ 999 h 999"/>
              <a:gd name="T6" fmla="*/ 332 w 934"/>
              <a:gd name="T7" fmla="*/ 625 h 999"/>
              <a:gd name="T8" fmla="*/ 611 w 934"/>
              <a:gd name="T9" fmla="*/ 625 h 999"/>
              <a:gd name="T10" fmla="*/ 611 w 934"/>
              <a:gd name="T11" fmla="*/ 999 h 999"/>
              <a:gd name="T12" fmla="*/ 934 w 934"/>
              <a:gd name="T13" fmla="*/ 999 h 999"/>
              <a:gd name="T14" fmla="*/ 934 w 934"/>
              <a:gd name="T15" fmla="*/ 416 h 999"/>
              <a:gd name="T16" fmla="*/ 473 w 934"/>
              <a:gd name="T17" fmla="*/ 0 h 999"/>
              <a:gd name="T18" fmla="*/ 0 w 934"/>
              <a:gd name="T19" fmla="*/ 413 h 999"/>
              <a:gd name="T20" fmla="*/ 0 w 934"/>
              <a:gd name="T21" fmla="*/ 413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999">
                <a:moveTo>
                  <a:pt x="0" y="413"/>
                </a:moveTo>
                <a:lnTo>
                  <a:pt x="0" y="999"/>
                </a:lnTo>
                <a:lnTo>
                  <a:pt x="332" y="999"/>
                </a:lnTo>
                <a:lnTo>
                  <a:pt x="332" y="625"/>
                </a:lnTo>
                <a:lnTo>
                  <a:pt x="611" y="625"/>
                </a:lnTo>
                <a:lnTo>
                  <a:pt x="611" y="999"/>
                </a:lnTo>
                <a:lnTo>
                  <a:pt x="934" y="999"/>
                </a:lnTo>
                <a:lnTo>
                  <a:pt x="934" y="416"/>
                </a:lnTo>
                <a:lnTo>
                  <a:pt x="473" y="0"/>
                </a:lnTo>
                <a:lnTo>
                  <a:pt x="0" y="413"/>
                </a:lnTo>
                <a:lnTo>
                  <a:pt x="0" y="413"/>
                </a:lnTo>
                <a:close/>
              </a:path>
            </a:pathLst>
          </a:custGeom>
          <a:solidFill>
            <a:srgbClr val="C0C0C0"/>
          </a:solidFill>
          <a:ln>
            <a:noFill/>
          </a:ln>
        </p:spPr>
        <p:txBody>
          <a:bodyPr vert="horz" wrap="square" lIns="74749" tIns="37375" rIns="74749" bIns="37375" numCol="1" anchor="t" anchorCtr="0" compatLnSpc="1">
            <a:prstTxWarp prst="textNoShape">
              <a:avLst/>
            </a:prstTxWarp>
          </a:bodyPr>
          <a:lstStyle/>
          <a:p>
            <a:endParaRPr lang="en-GB" sz="793" dirty="0">
              <a:solidFill>
                <a:srgbClr val="404040"/>
              </a:solidFill>
              <a:latin typeface="EYInterstate Light" panose="02000506000000020004" pitchFamily="2" charset="0"/>
            </a:endParaRPr>
          </a:p>
        </p:txBody>
      </p:sp>
      <p:sp>
        <p:nvSpPr>
          <p:cNvPr id="55" name="Rectangle 54">
            <a:hlinkClick r:id="" action="ppaction://noaction"/>
          </p:cNvPr>
          <p:cNvSpPr>
            <a:spLocks/>
          </p:cNvSpPr>
          <p:nvPr userDrawn="1"/>
        </p:nvSpPr>
        <p:spPr>
          <a:xfrm>
            <a:off x="84077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Fees</a:t>
            </a:r>
          </a:p>
        </p:txBody>
      </p:sp>
      <p:sp>
        <p:nvSpPr>
          <p:cNvPr id="56" name="Rectangle 55">
            <a:hlinkClick r:id="" action="ppaction://noaction"/>
          </p:cNvPr>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sp>
        <p:nvSpPr>
          <p:cNvPr id="18" name="Isosceles Triangle 17">
            <a:hlinkClick r:id="" action="ppaction://hlinkshowjump?jump=nextslide"/>
          </p:cNvPr>
          <p:cNvSpPr>
            <a:spLocks/>
          </p:cNvSpPr>
          <p:nvPr userDrawn="1"/>
        </p:nvSpPr>
        <p:spPr>
          <a:xfrm rot="5400000">
            <a:off x="1024118" y="6387164"/>
            <a:ext cx="235324"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19" name="Isosceles Triangle 18">
            <a:hlinkClick r:id="" action="ppaction://hlinkshowjump?jump=previousslide"/>
          </p:cNvPr>
          <p:cNvSpPr>
            <a:spLocks/>
          </p:cNvSpPr>
          <p:nvPr userDrawn="1"/>
        </p:nvSpPr>
        <p:spPr>
          <a:xfrm rot="16200000">
            <a:off x="806471" y="6387162"/>
            <a:ext cx="235323"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22" name="Rectangle 21">
            <a:extLst>
              <a:ext uri="{FF2B5EF4-FFF2-40B4-BE49-F238E27FC236}">
                <a16:creationId xmlns:a16="http://schemas.microsoft.com/office/drawing/2014/main" id="{025EF11D-FF2C-420A-A3A5-727F4A79593B}"/>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15888671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5_Divider slide">
    <p:spTree>
      <p:nvGrpSpPr>
        <p:cNvPr id="1" name=""/>
        <p:cNvGrpSpPr/>
        <p:nvPr/>
      </p:nvGrpSpPr>
      <p:grpSpPr>
        <a:xfrm>
          <a:off x="0" y="0"/>
          <a:ext cx="0" cy="0"/>
          <a:chOff x="0" y="0"/>
          <a:chExt cx="0" cy="0"/>
        </a:xfrm>
      </p:grpSpPr>
      <p:sp>
        <p:nvSpPr>
          <p:cNvPr id="21" name="Rectangle 20"/>
          <p:cNvSpPr/>
          <p:nvPr userDrawn="1"/>
        </p:nvSpPr>
        <p:spPr>
          <a:xfrm>
            <a:off x="1" y="5999459"/>
            <a:ext cx="12216048" cy="87115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rgbClr val="000000"/>
              </a:solidFill>
            </a:endParaRPr>
          </a:p>
        </p:txBody>
      </p:sp>
      <p:sp>
        <p:nvSpPr>
          <p:cNvPr id="46" name="Rectangle 45"/>
          <p:cNvSpPr/>
          <p:nvPr userDrawn="1"/>
        </p:nvSpPr>
        <p:spPr>
          <a:xfrm>
            <a:off x="0" y="1736608"/>
            <a:ext cx="5045885" cy="2524883"/>
          </a:xfrm>
          <a:prstGeom prst="rect">
            <a:avLst/>
          </a:prstGeom>
          <a:solidFill>
            <a:srgbClr val="FFE5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5886" b="1" dirty="0">
              <a:solidFill>
                <a:srgbClr val="404040"/>
              </a:solidFill>
            </a:endParaRPr>
          </a:p>
        </p:txBody>
      </p:sp>
      <p:sp>
        <p:nvSpPr>
          <p:cNvPr id="2" name="Title 1"/>
          <p:cNvSpPr>
            <a:spLocks noGrp="1"/>
          </p:cNvSpPr>
          <p:nvPr>
            <p:ph type="title"/>
          </p:nvPr>
        </p:nvSpPr>
        <p:spPr>
          <a:xfrm>
            <a:off x="2" y="1736608"/>
            <a:ext cx="5045885" cy="2524883"/>
          </a:xfrm>
          <a:prstGeom prst="rect">
            <a:avLst/>
          </a:prstGeom>
          <a:noFill/>
        </p:spPr>
        <p:txBody>
          <a:bodyPr lIns="548640" tIns="365760" anchor="ctr"/>
          <a:lstStyle>
            <a:lvl1pPr>
              <a:defRPr sz="3270">
                <a:solidFill>
                  <a:srgbClr val="404040"/>
                </a:solidFill>
                <a:latin typeface="EYInterstate" panose="02000503020000020004" pitchFamily="2" charset="0"/>
              </a:defRPr>
            </a:lvl1pPr>
          </a:lstStyle>
          <a:p>
            <a:r>
              <a:rPr lang="en-US" dirty="0"/>
              <a:t>Click to edit Master title style</a:t>
            </a:r>
          </a:p>
        </p:txBody>
      </p:sp>
      <p:pic>
        <p:nvPicPr>
          <p:cNvPr id="50" name="Picture 4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41" name="TextBox 40"/>
          <p:cNvSpPr txBox="1"/>
          <p:nvPr userDrawn="1"/>
        </p:nvSpPr>
        <p:spPr>
          <a:xfrm>
            <a:off x="5967156" y="6608503"/>
            <a:ext cx="595761" cy="195657"/>
          </a:xfrm>
          <a:prstGeom prst="rect">
            <a:avLst/>
          </a:prstGeom>
          <a:noFill/>
        </p:spPr>
        <p:txBody>
          <a:bodyPr vert="horz" wrap="square" lIns="0" tIns="0" rIns="0" bIns="0" rtlCol="0" anchor="ctr" anchorCtr="0">
            <a:noAutofit/>
          </a:bodyPr>
          <a:lstStyle/>
          <a:p>
            <a:pPr algn="ctr"/>
            <a:fld id="{9AE4D82F-B047-469B-AC52-A46321747EAF}" type="slidenum">
              <a:rPr lang="en-GB" sz="818" smtClean="0">
                <a:solidFill>
                  <a:srgbClr val="404040"/>
                </a:solidFill>
                <a:latin typeface="EYInterstate" panose="02000503020000020004" pitchFamily="2" charset="0"/>
                <a:cs typeface="Arial" pitchFamily="34" charset="0"/>
              </a:rPr>
              <a:pPr algn="ctr"/>
              <a:t>‹#›</a:t>
            </a:fld>
            <a:endParaRPr lang="en-GB" sz="818" dirty="0">
              <a:solidFill>
                <a:srgbClr val="404040"/>
              </a:solidFill>
              <a:latin typeface="EYInterstate" panose="02000503020000020004" pitchFamily="2" charset="0"/>
              <a:cs typeface="Arial" pitchFamily="34" charset="0"/>
            </a:endParaRPr>
          </a:p>
        </p:txBody>
      </p:sp>
      <p:sp>
        <p:nvSpPr>
          <p:cNvPr id="42" name="Rectangle 41">
            <a:hlinkClick r:id="rId3" action="ppaction://hlinksldjump"/>
          </p:cNvPr>
          <p:cNvSpPr/>
          <p:nvPr userDrawn="1"/>
        </p:nvSpPr>
        <p:spPr>
          <a:xfrm>
            <a:off x="1388746" y="6321965"/>
            <a:ext cx="1329796" cy="25918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b="0" dirty="0">
                <a:solidFill>
                  <a:srgbClr val="404040"/>
                </a:solidFill>
                <a:latin typeface="EYInterstate Light" panose="02000506000000020004" pitchFamily="2" charset="0"/>
              </a:rPr>
              <a:t>Cover letter</a:t>
            </a:r>
          </a:p>
        </p:txBody>
      </p:sp>
      <p:sp>
        <p:nvSpPr>
          <p:cNvPr id="43" name="Rectangle 42">
            <a:hlinkClick r:id="rId4" action="ppaction://hlinksldjump"/>
          </p:cNvPr>
          <p:cNvSpPr>
            <a:spLocks/>
          </p:cNvSpPr>
          <p:nvPr userDrawn="1"/>
        </p:nvSpPr>
        <p:spPr>
          <a:xfrm>
            <a:off x="5600141"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Professional experience</a:t>
            </a:r>
          </a:p>
        </p:txBody>
      </p:sp>
      <p:sp>
        <p:nvSpPr>
          <p:cNvPr id="44" name="Rectangle 43">
            <a:hlinkClick r:id="" action="ppaction://noaction"/>
          </p:cNvPr>
          <p:cNvSpPr>
            <a:spLocks/>
          </p:cNvSpPr>
          <p:nvPr userDrawn="1"/>
        </p:nvSpPr>
        <p:spPr>
          <a:xfrm>
            <a:off x="70039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Team qualifications</a:t>
            </a:r>
          </a:p>
        </p:txBody>
      </p:sp>
      <p:sp>
        <p:nvSpPr>
          <p:cNvPr id="45" name="Rectangle 44">
            <a:hlinkClick r:id="" action="ppaction://noaction"/>
          </p:cNvPr>
          <p:cNvSpPr>
            <a:spLocks/>
          </p:cNvSpPr>
          <p:nvPr userDrawn="1"/>
        </p:nvSpPr>
        <p:spPr>
          <a:xfrm>
            <a:off x="4196343"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Service approach</a:t>
            </a:r>
          </a:p>
        </p:txBody>
      </p:sp>
      <p:sp>
        <p:nvSpPr>
          <p:cNvPr id="47" name="Rectangle 46">
            <a:hlinkClick r:id="rId5" action="ppaction://hlinksldjump"/>
          </p:cNvPr>
          <p:cNvSpPr>
            <a:spLocks/>
          </p:cNvSpPr>
          <p:nvPr userDrawn="1"/>
        </p:nvSpPr>
        <p:spPr>
          <a:xfrm>
            <a:off x="2792545"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Executive summary</a:t>
            </a:r>
          </a:p>
        </p:txBody>
      </p:sp>
      <p:sp>
        <p:nvSpPr>
          <p:cNvPr id="51" name="Freeform 221">
            <a:hlinkClick r:id="rId6" action="ppaction://hlinksldjump"/>
          </p:cNvPr>
          <p:cNvSpPr>
            <a:spLocks/>
          </p:cNvSpPr>
          <p:nvPr userDrawn="1"/>
        </p:nvSpPr>
        <p:spPr bwMode="auto">
          <a:xfrm>
            <a:off x="470609" y="6333894"/>
            <a:ext cx="252704" cy="235324"/>
          </a:xfrm>
          <a:custGeom>
            <a:avLst/>
            <a:gdLst>
              <a:gd name="T0" fmla="*/ 0 w 934"/>
              <a:gd name="T1" fmla="*/ 413 h 999"/>
              <a:gd name="T2" fmla="*/ 0 w 934"/>
              <a:gd name="T3" fmla="*/ 999 h 999"/>
              <a:gd name="T4" fmla="*/ 332 w 934"/>
              <a:gd name="T5" fmla="*/ 999 h 999"/>
              <a:gd name="T6" fmla="*/ 332 w 934"/>
              <a:gd name="T7" fmla="*/ 625 h 999"/>
              <a:gd name="T8" fmla="*/ 611 w 934"/>
              <a:gd name="T9" fmla="*/ 625 h 999"/>
              <a:gd name="T10" fmla="*/ 611 w 934"/>
              <a:gd name="T11" fmla="*/ 999 h 999"/>
              <a:gd name="T12" fmla="*/ 934 w 934"/>
              <a:gd name="T13" fmla="*/ 999 h 999"/>
              <a:gd name="T14" fmla="*/ 934 w 934"/>
              <a:gd name="T15" fmla="*/ 416 h 999"/>
              <a:gd name="T16" fmla="*/ 473 w 934"/>
              <a:gd name="T17" fmla="*/ 0 h 999"/>
              <a:gd name="T18" fmla="*/ 0 w 934"/>
              <a:gd name="T19" fmla="*/ 413 h 999"/>
              <a:gd name="T20" fmla="*/ 0 w 934"/>
              <a:gd name="T21" fmla="*/ 413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999">
                <a:moveTo>
                  <a:pt x="0" y="413"/>
                </a:moveTo>
                <a:lnTo>
                  <a:pt x="0" y="999"/>
                </a:lnTo>
                <a:lnTo>
                  <a:pt x="332" y="999"/>
                </a:lnTo>
                <a:lnTo>
                  <a:pt x="332" y="625"/>
                </a:lnTo>
                <a:lnTo>
                  <a:pt x="611" y="625"/>
                </a:lnTo>
                <a:lnTo>
                  <a:pt x="611" y="999"/>
                </a:lnTo>
                <a:lnTo>
                  <a:pt x="934" y="999"/>
                </a:lnTo>
                <a:lnTo>
                  <a:pt x="934" y="416"/>
                </a:lnTo>
                <a:lnTo>
                  <a:pt x="473" y="0"/>
                </a:lnTo>
                <a:lnTo>
                  <a:pt x="0" y="413"/>
                </a:lnTo>
                <a:lnTo>
                  <a:pt x="0" y="413"/>
                </a:lnTo>
                <a:close/>
              </a:path>
            </a:pathLst>
          </a:custGeom>
          <a:solidFill>
            <a:srgbClr val="C0C0C0"/>
          </a:solidFill>
          <a:ln>
            <a:noFill/>
          </a:ln>
        </p:spPr>
        <p:txBody>
          <a:bodyPr vert="horz" wrap="square" lIns="74749" tIns="37375" rIns="74749" bIns="37375" numCol="1" anchor="t" anchorCtr="0" compatLnSpc="1">
            <a:prstTxWarp prst="textNoShape">
              <a:avLst/>
            </a:prstTxWarp>
          </a:bodyPr>
          <a:lstStyle/>
          <a:p>
            <a:endParaRPr lang="en-GB" sz="793" dirty="0">
              <a:solidFill>
                <a:srgbClr val="404040"/>
              </a:solidFill>
              <a:latin typeface="EYInterstate Light" panose="02000506000000020004" pitchFamily="2" charset="0"/>
            </a:endParaRPr>
          </a:p>
        </p:txBody>
      </p:sp>
      <p:sp>
        <p:nvSpPr>
          <p:cNvPr id="54" name="Rectangle 53">
            <a:hlinkClick r:id="" action="ppaction://noaction"/>
          </p:cNvPr>
          <p:cNvSpPr>
            <a:spLocks/>
          </p:cNvSpPr>
          <p:nvPr userDrawn="1"/>
        </p:nvSpPr>
        <p:spPr>
          <a:xfrm>
            <a:off x="84077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Fees</a:t>
            </a:r>
          </a:p>
        </p:txBody>
      </p:sp>
      <p:sp>
        <p:nvSpPr>
          <p:cNvPr id="55" name="Rectangle 54">
            <a:hlinkClick r:id="" action="ppaction://noaction"/>
          </p:cNvPr>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sp>
        <p:nvSpPr>
          <p:cNvPr id="17" name="Isosceles Triangle 16">
            <a:hlinkClick r:id="" action="ppaction://hlinkshowjump?jump=nextslide"/>
          </p:cNvPr>
          <p:cNvSpPr>
            <a:spLocks/>
          </p:cNvSpPr>
          <p:nvPr userDrawn="1"/>
        </p:nvSpPr>
        <p:spPr>
          <a:xfrm rot="5400000">
            <a:off x="1024118" y="6387164"/>
            <a:ext cx="235324"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18" name="Isosceles Triangle 17">
            <a:hlinkClick r:id="" action="ppaction://hlinkshowjump?jump=previousslide"/>
          </p:cNvPr>
          <p:cNvSpPr>
            <a:spLocks/>
          </p:cNvSpPr>
          <p:nvPr userDrawn="1"/>
        </p:nvSpPr>
        <p:spPr>
          <a:xfrm rot="16200000">
            <a:off x="806471" y="6387162"/>
            <a:ext cx="235323"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Tree>
    <p:extLst>
      <p:ext uri="{BB962C8B-B14F-4D97-AF65-F5344CB8AC3E}">
        <p14:creationId xmlns:p14="http://schemas.microsoft.com/office/powerpoint/2010/main" val="27059854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Slide- footer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4A5B75-D50E-4034-A47C-50682FCCD217}"/>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3717735426"/>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Blank Slide- footer only">
    <p:spTree>
      <p:nvGrpSpPr>
        <p:cNvPr id="1" name=""/>
        <p:cNvGrpSpPr/>
        <p:nvPr/>
      </p:nvGrpSpPr>
      <p:grpSpPr>
        <a:xfrm>
          <a:off x="0" y="0"/>
          <a:ext cx="0" cy="0"/>
          <a:chOff x="0" y="0"/>
          <a:chExt cx="0" cy="0"/>
        </a:xfrm>
      </p:grpSpPr>
      <p:sp>
        <p:nvSpPr>
          <p:cNvPr id="10" name="Title 1"/>
          <p:cNvSpPr>
            <a:spLocks noGrp="1"/>
          </p:cNvSpPr>
          <p:nvPr>
            <p:ph type="title"/>
          </p:nvPr>
        </p:nvSpPr>
        <p:spPr>
          <a:xfrm>
            <a:off x="620782" y="308634"/>
            <a:ext cx="11038413" cy="403413"/>
          </a:xfrm>
          <a:prstGeom prst="rect">
            <a:avLst/>
          </a:prstGeom>
        </p:spPr>
        <p:txBody>
          <a:bodyPr lIns="0" tIns="0" rIns="0" bIns="0"/>
          <a:lstStyle>
            <a:lvl1pPr>
              <a:defRPr sz="2453" b="1">
                <a:solidFill>
                  <a:srgbClr val="404040"/>
                </a:solidFill>
                <a:latin typeface="EYInterstate" panose="02000503020000020004" pitchFamily="2" charset="0"/>
              </a:defRPr>
            </a:lvl1pPr>
          </a:lstStyle>
          <a:p>
            <a:r>
              <a:rPr lang="en-US" dirty="0"/>
              <a:t>Click to edit Master title style</a:t>
            </a:r>
          </a:p>
        </p:txBody>
      </p:sp>
      <p:cxnSp>
        <p:nvCxnSpPr>
          <p:cNvPr id="11" name="Straight Connector 10"/>
          <p:cNvCxnSpPr/>
          <p:nvPr userDrawn="1"/>
        </p:nvCxnSpPr>
        <p:spPr>
          <a:xfrm>
            <a:off x="486317" y="299252"/>
            <a:ext cx="0" cy="470009"/>
          </a:xfrm>
          <a:prstGeom prst="line">
            <a:avLst/>
          </a:prstGeom>
          <a:ln w="57150">
            <a:solidFill>
              <a:srgbClr val="FFE500"/>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32A760A-64E0-47A0-B8A5-2BEB9FC3EDCF}"/>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232410429"/>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Blank Slide- footer only">
    <p:spTree>
      <p:nvGrpSpPr>
        <p:cNvPr id="1" name=""/>
        <p:cNvGrpSpPr/>
        <p:nvPr/>
      </p:nvGrpSpPr>
      <p:grpSpPr>
        <a:xfrm>
          <a:off x="0" y="0"/>
          <a:ext cx="0" cy="0"/>
          <a:chOff x="0" y="0"/>
          <a:chExt cx="0" cy="0"/>
        </a:xfrm>
      </p:grpSpPr>
      <p:sp>
        <p:nvSpPr>
          <p:cNvPr id="10" name="Title 1"/>
          <p:cNvSpPr>
            <a:spLocks noGrp="1"/>
          </p:cNvSpPr>
          <p:nvPr>
            <p:ph type="title"/>
          </p:nvPr>
        </p:nvSpPr>
        <p:spPr>
          <a:xfrm>
            <a:off x="620782" y="308634"/>
            <a:ext cx="11038413" cy="403413"/>
          </a:xfrm>
          <a:prstGeom prst="rect">
            <a:avLst/>
          </a:prstGeom>
        </p:spPr>
        <p:txBody>
          <a:bodyPr lIns="0" tIns="0" rIns="0" bIns="0"/>
          <a:lstStyle>
            <a:lvl1pPr>
              <a:defRPr sz="2453" b="1">
                <a:solidFill>
                  <a:srgbClr val="404040"/>
                </a:solidFill>
                <a:latin typeface="EYInterstate" panose="02000503020000020004" pitchFamily="2" charset="0"/>
              </a:defRPr>
            </a:lvl1pPr>
          </a:lstStyle>
          <a:p>
            <a:r>
              <a:rPr lang="en-US" dirty="0"/>
              <a:t>Click to edit Master title style</a:t>
            </a:r>
          </a:p>
        </p:txBody>
      </p:sp>
      <p:sp>
        <p:nvSpPr>
          <p:cNvPr id="3" name="Rectangle 2">
            <a:extLst>
              <a:ext uri="{FF2B5EF4-FFF2-40B4-BE49-F238E27FC236}">
                <a16:creationId xmlns:a16="http://schemas.microsoft.com/office/drawing/2014/main" id="{E81CF9C0-AA1D-42DE-9378-972A47F30410}"/>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292114903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Blank Slide- footer only">
    <p:spTree>
      <p:nvGrpSpPr>
        <p:cNvPr id="1" name=""/>
        <p:cNvGrpSpPr/>
        <p:nvPr/>
      </p:nvGrpSpPr>
      <p:grpSpPr>
        <a:xfrm>
          <a:off x="0" y="0"/>
          <a:ext cx="0" cy="0"/>
          <a:chOff x="0" y="0"/>
          <a:chExt cx="0" cy="0"/>
        </a:xfrm>
      </p:grpSpPr>
      <p:sp>
        <p:nvSpPr>
          <p:cNvPr id="10" name="Title 1"/>
          <p:cNvSpPr>
            <a:spLocks noGrp="1"/>
          </p:cNvSpPr>
          <p:nvPr>
            <p:ph type="title"/>
          </p:nvPr>
        </p:nvSpPr>
        <p:spPr>
          <a:xfrm>
            <a:off x="620782" y="308634"/>
            <a:ext cx="11038413" cy="403413"/>
          </a:xfrm>
          <a:prstGeom prst="rect">
            <a:avLst/>
          </a:prstGeom>
        </p:spPr>
        <p:txBody>
          <a:bodyPr lIns="0" tIns="0" rIns="0" bIns="0"/>
          <a:lstStyle>
            <a:lvl1pPr>
              <a:defRPr sz="2453" b="1">
                <a:solidFill>
                  <a:srgbClr val="404040"/>
                </a:solidFill>
                <a:latin typeface="EYInterstate" panose="02000503020000020004" pitchFamily="2" charset="0"/>
              </a:defRPr>
            </a:lvl1pPr>
          </a:lstStyle>
          <a:p>
            <a:r>
              <a:rPr lang="en-US" dirty="0"/>
              <a:t>Click to edit Master title style</a:t>
            </a:r>
          </a:p>
        </p:txBody>
      </p:sp>
      <p:cxnSp>
        <p:nvCxnSpPr>
          <p:cNvPr id="20" name="Straight Connector 19"/>
          <p:cNvCxnSpPr/>
          <p:nvPr userDrawn="1"/>
        </p:nvCxnSpPr>
        <p:spPr>
          <a:xfrm>
            <a:off x="486317" y="299252"/>
            <a:ext cx="0" cy="470009"/>
          </a:xfrm>
          <a:prstGeom prst="line">
            <a:avLst/>
          </a:prstGeom>
          <a:ln w="57150">
            <a:solidFill>
              <a:srgbClr val="FFE500"/>
            </a:solidFill>
            <a:tailEnd type="none"/>
          </a:ln>
        </p:spPr>
        <p:style>
          <a:lnRef idx="1">
            <a:schemeClr val="accent1"/>
          </a:lnRef>
          <a:fillRef idx="0">
            <a:schemeClr val="accent1"/>
          </a:fillRef>
          <a:effectRef idx="0">
            <a:schemeClr val="accent1"/>
          </a:effectRef>
          <a:fontRef idx="minor">
            <a:schemeClr val="tx1"/>
          </a:fontRef>
        </p:style>
      </p:cxnSp>
      <p:sp>
        <p:nvSpPr>
          <p:cNvPr id="12" name="Picture Placeholder 2"/>
          <p:cNvSpPr>
            <a:spLocks noGrp="1"/>
          </p:cNvSpPr>
          <p:nvPr>
            <p:ph type="pic" sz="quarter" idx="10"/>
          </p:nvPr>
        </p:nvSpPr>
        <p:spPr>
          <a:xfrm>
            <a:off x="872297" y="926598"/>
            <a:ext cx="2364620" cy="2180944"/>
          </a:xfrm>
          <a:prstGeom prst="rect">
            <a:avLst/>
          </a:prstGeom>
        </p:spPr>
        <p:txBody>
          <a:bodyPr/>
          <a:lstStyle/>
          <a:p>
            <a:endParaRPr lang="en-US" dirty="0"/>
          </a:p>
        </p:txBody>
      </p:sp>
      <p:sp>
        <p:nvSpPr>
          <p:cNvPr id="13" name="Picture Placeholder 2"/>
          <p:cNvSpPr>
            <a:spLocks noGrp="1"/>
          </p:cNvSpPr>
          <p:nvPr>
            <p:ph type="pic" sz="quarter" idx="11"/>
          </p:nvPr>
        </p:nvSpPr>
        <p:spPr>
          <a:xfrm>
            <a:off x="6758534" y="926598"/>
            <a:ext cx="2364620" cy="2180944"/>
          </a:xfrm>
          <a:prstGeom prst="rect">
            <a:avLst/>
          </a:prstGeom>
        </p:spPr>
        <p:txBody>
          <a:bodyPr/>
          <a:lstStyle/>
          <a:p>
            <a:endParaRPr lang="en-US" dirty="0"/>
          </a:p>
        </p:txBody>
      </p:sp>
      <p:sp>
        <p:nvSpPr>
          <p:cNvPr id="6" name="Rectangle 5">
            <a:extLst>
              <a:ext uri="{FF2B5EF4-FFF2-40B4-BE49-F238E27FC236}">
                <a16:creationId xmlns:a16="http://schemas.microsoft.com/office/drawing/2014/main" id="{8F43071A-A650-4878-9C29-F1E8A4EF880F}"/>
              </a:ext>
            </a:extLst>
          </p:cNvPr>
          <p:cNvSpPr/>
          <p:nvPr userDrawn="1"/>
        </p:nvSpPr>
        <p:spPr>
          <a:xfrm>
            <a:off x="376056" y="6252882"/>
            <a:ext cx="870856" cy="403412"/>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t-EE" sz="1060" dirty="0">
              <a:solidFill>
                <a:schemeClr val="tx1"/>
              </a:solidFill>
            </a:endParaRPr>
          </a:p>
        </p:txBody>
      </p:sp>
    </p:spTree>
    <p:extLst>
      <p:ext uri="{BB962C8B-B14F-4D97-AF65-F5344CB8AC3E}">
        <p14:creationId xmlns:p14="http://schemas.microsoft.com/office/powerpoint/2010/main" val="889725759"/>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_Blank Slide- footer only">
    <p:spTree>
      <p:nvGrpSpPr>
        <p:cNvPr id="1" name=""/>
        <p:cNvGrpSpPr/>
        <p:nvPr/>
      </p:nvGrpSpPr>
      <p:grpSpPr>
        <a:xfrm>
          <a:off x="0" y="0"/>
          <a:ext cx="0" cy="0"/>
          <a:chOff x="0" y="0"/>
          <a:chExt cx="0" cy="0"/>
        </a:xfrm>
      </p:grpSpPr>
      <p:sp>
        <p:nvSpPr>
          <p:cNvPr id="10" name="Title 1"/>
          <p:cNvSpPr>
            <a:spLocks noGrp="1"/>
          </p:cNvSpPr>
          <p:nvPr>
            <p:ph type="title"/>
          </p:nvPr>
        </p:nvSpPr>
        <p:spPr>
          <a:xfrm>
            <a:off x="620782" y="308634"/>
            <a:ext cx="11038413" cy="403413"/>
          </a:xfrm>
          <a:prstGeom prst="rect">
            <a:avLst/>
          </a:prstGeom>
        </p:spPr>
        <p:txBody>
          <a:bodyPr lIns="0" tIns="0" rIns="0" bIns="0"/>
          <a:lstStyle>
            <a:lvl1pPr>
              <a:defRPr sz="2453" b="1">
                <a:solidFill>
                  <a:srgbClr val="404040"/>
                </a:solidFill>
                <a:latin typeface="EYInterstate" panose="02000503020000020004" pitchFamily="2" charset="0"/>
              </a:defRPr>
            </a:lvl1pPr>
          </a:lstStyle>
          <a:p>
            <a:r>
              <a:rPr lang="en-US" dirty="0"/>
              <a:t>Click to edit Master title style</a:t>
            </a:r>
          </a:p>
        </p:txBody>
      </p:sp>
      <p:cxnSp>
        <p:nvCxnSpPr>
          <p:cNvPr id="20" name="Straight Connector 19"/>
          <p:cNvCxnSpPr/>
          <p:nvPr userDrawn="1"/>
        </p:nvCxnSpPr>
        <p:spPr>
          <a:xfrm>
            <a:off x="486317" y="299252"/>
            <a:ext cx="0" cy="470009"/>
          </a:xfrm>
          <a:prstGeom prst="line">
            <a:avLst/>
          </a:prstGeom>
          <a:ln w="57150">
            <a:solidFill>
              <a:srgbClr val="FFE500"/>
            </a:solidFill>
            <a:tailEnd type="none"/>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sz="quarter" idx="10"/>
          </p:nvPr>
        </p:nvSpPr>
        <p:spPr>
          <a:xfrm>
            <a:off x="872297" y="926598"/>
            <a:ext cx="2364620" cy="2180944"/>
          </a:xfrm>
          <a:prstGeom prst="rect">
            <a:avLst/>
          </a:prstGeom>
        </p:spPr>
        <p:txBody>
          <a:bodyPr/>
          <a:lstStyle/>
          <a:p>
            <a:endParaRPr lang="en-US" dirty="0"/>
          </a:p>
        </p:txBody>
      </p:sp>
    </p:spTree>
    <p:extLst>
      <p:ext uri="{BB962C8B-B14F-4D97-AF65-F5344CB8AC3E}">
        <p14:creationId xmlns:p14="http://schemas.microsoft.com/office/powerpoint/2010/main" val="3587007109"/>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3980" name="Rectangle 28"/>
          <p:cNvSpPr>
            <a:spLocks noGrp="1" noChangeArrowheads="1"/>
          </p:cNvSpPr>
          <p:nvPr>
            <p:ph type="ctrTitle" hasCustomPrompt="1"/>
          </p:nvPr>
        </p:nvSpPr>
        <p:spPr>
          <a:xfrm>
            <a:off x="959902" y="367965"/>
            <a:ext cx="4353559" cy="230128"/>
          </a:xfrm>
        </p:spPr>
        <p:txBody>
          <a:bodyPr/>
          <a:lstStyle>
            <a:lvl1pPr>
              <a:defRPr baseline="0">
                <a:solidFill>
                  <a:srgbClr val="000000"/>
                </a:solidFill>
                <a:latin typeface="EYInterstate Regular" pitchFamily="2" charset="0"/>
              </a:defRPr>
            </a:lvl1pPr>
          </a:lstStyle>
          <a:p>
            <a:pPr lvl="0"/>
            <a:r>
              <a:rPr lang="en-US" noProof="0" dirty="0"/>
              <a:t>Proposal title</a:t>
            </a:r>
            <a:endParaRPr lang="en-GB" noProof="0" dirty="0"/>
          </a:p>
        </p:txBody>
      </p:sp>
      <p:sp>
        <p:nvSpPr>
          <p:cNvPr id="253986" name="Rectangle 34"/>
          <p:cNvSpPr>
            <a:spLocks noGrp="1" noChangeArrowheads="1"/>
          </p:cNvSpPr>
          <p:nvPr>
            <p:ph type="subTitle" sz="quarter" idx="1" hasCustomPrompt="1"/>
          </p:nvPr>
        </p:nvSpPr>
        <p:spPr bwMode="auto">
          <a:xfrm>
            <a:off x="959899" y="750088"/>
            <a:ext cx="4353559" cy="62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defRPr>
                <a:solidFill>
                  <a:srgbClr val="000000"/>
                </a:solidFill>
                <a:latin typeface="EYInterstate Regular" pitchFamily="2" charset="0"/>
              </a:defRPr>
            </a:lvl1pPr>
          </a:lstStyle>
          <a:p>
            <a:pPr lvl="0"/>
            <a:r>
              <a:rPr lang="en-US" noProof="0" dirty="0"/>
              <a:t>Date</a:t>
            </a:r>
            <a:endParaRPr lang="en-GB" noProof="0" dirty="0"/>
          </a:p>
        </p:txBody>
      </p:sp>
      <p:pic>
        <p:nvPicPr>
          <p:cNvPr id="8" name="Picture 7"/>
          <p:cNvPicPr/>
          <p:nvPr userDrawn="1"/>
        </p:nvPicPr>
        <p:blipFill rotWithShape="1">
          <a:blip r:embed="rId2" cstate="screen">
            <a:extLst>
              <a:ext uri="{28A0092B-C50C-407E-A947-70E740481C1C}">
                <a14:useLocalDpi xmlns:a14="http://schemas.microsoft.com/office/drawing/2010/main"/>
              </a:ext>
            </a:extLst>
          </a:blip>
          <a:srcRect l="5190" r="13986"/>
          <a:stretch/>
        </p:blipFill>
        <p:spPr>
          <a:xfrm>
            <a:off x="2" y="3738246"/>
            <a:ext cx="12198399" cy="2186476"/>
          </a:xfrm>
          <a:prstGeom prst="rect">
            <a:avLst/>
          </a:prstGeom>
        </p:spPr>
      </p:pic>
      <p:pic>
        <p:nvPicPr>
          <p:cNvPr id="6"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64001" y="6082322"/>
            <a:ext cx="1741692" cy="52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7956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YInterstate Regular"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217" y="1600473"/>
            <a:ext cx="10973568" cy="4525507"/>
          </a:xfrm>
          <a:prstGeom prst="rect">
            <a:avLst/>
          </a:prstGeom>
        </p:spPr>
        <p:txBody>
          <a:bodyPr/>
          <a:lstStyle>
            <a:lvl1pPr>
              <a:defRPr>
                <a:latin typeface="+mj-lt"/>
              </a:defRPr>
            </a:lvl1pPr>
            <a:lvl2pPr marL="1018" marR="0" indent="0" algn="l" defTabSz="638370" rtl="0" eaLnBrk="1" fontAlgn="base" latinLnBrk="0" hangingPunct="1">
              <a:lnSpc>
                <a:spcPts val="898"/>
              </a:lnSpc>
              <a:spcBef>
                <a:spcPct val="0"/>
              </a:spcBef>
              <a:spcAft>
                <a:spcPct val="0"/>
              </a:spcAft>
              <a:buClrTx/>
              <a:buSzPct val="30000"/>
              <a:buFont typeface="Arial" charset="0"/>
              <a:buNone/>
              <a:tabLst/>
              <a:defRPr>
                <a:solidFill>
                  <a:srgbClr val="000000"/>
                </a:solidFill>
                <a:latin typeface="EYInterstate" pitchFamily="2" charset="0"/>
              </a:defRPr>
            </a:lvl2pPr>
            <a:lvl3pPr marL="2036" indent="-2036">
              <a:defRPr>
                <a:solidFill>
                  <a:srgbClr val="808080"/>
                </a:solidFill>
                <a:latin typeface="EYInterstate Light" pitchFamily="2" charset="0"/>
              </a:defRPr>
            </a:lvl3pPr>
            <a:lvl4pPr marL="3055" indent="-3055">
              <a:defRPr>
                <a:solidFill>
                  <a:srgbClr val="000000"/>
                </a:solidFill>
                <a:latin typeface="EYInterstate Light" pitchFamily="2" charset="0"/>
              </a:defRPr>
            </a:lvl4pPr>
            <a:lvl5pPr>
              <a:buClr>
                <a:srgbClr val="808080"/>
              </a:buClr>
              <a:buSzPct val="100000"/>
              <a:buFont typeface="EYInterstate Light" pitchFamily="2" charset="0"/>
              <a:buChar char="•"/>
              <a:defRPr>
                <a:solidFill>
                  <a:srgbClr val="000000"/>
                </a:solidFill>
                <a:latin typeface="EYInterstate Light" pitchFamily="2" charset="0"/>
              </a:defRPr>
            </a:lvl5pPr>
          </a:lstStyle>
          <a:p>
            <a:pPr lvl="0"/>
            <a:r>
              <a:rPr lang="en-US" dirty="0"/>
              <a:t>Click to edit Master text styles (Heading 2)</a:t>
            </a:r>
          </a:p>
          <a:p>
            <a:pPr marL="1018" marR="0" lvl="1" indent="0" algn="l" defTabSz="638370" rtl="0" eaLnBrk="1" fontAlgn="base" latinLnBrk="0" hangingPunct="1">
              <a:lnSpc>
                <a:spcPts val="898"/>
              </a:lnSpc>
              <a:spcBef>
                <a:spcPct val="0"/>
              </a:spcBef>
              <a:spcAft>
                <a:spcPct val="0"/>
              </a:spcAft>
              <a:buClrTx/>
              <a:buSzPct val="30000"/>
              <a:buFont typeface="Arial" charset="0"/>
              <a:buNone/>
              <a:tabLst/>
              <a:defRPr/>
            </a:pPr>
            <a:r>
              <a:rPr lang="en-US" dirty="0"/>
              <a:t>Third level (Heading 3)</a:t>
            </a:r>
          </a:p>
          <a:p>
            <a:pPr lvl="2"/>
            <a:r>
              <a:rPr lang="en-US" dirty="0"/>
              <a:t>Call out or quote</a:t>
            </a:r>
          </a:p>
          <a:p>
            <a:pPr lvl="3"/>
            <a:r>
              <a:rPr lang="en-GB" dirty="0"/>
              <a:t>Body</a:t>
            </a:r>
          </a:p>
          <a:p>
            <a:pPr lvl="4"/>
            <a:r>
              <a:rPr lang="en-GB" dirty="0"/>
              <a:t>Body bullet</a:t>
            </a:r>
          </a:p>
        </p:txBody>
      </p:sp>
    </p:spTree>
    <p:extLst>
      <p:ext uri="{BB962C8B-B14F-4D97-AF65-F5344CB8AC3E}">
        <p14:creationId xmlns:p14="http://schemas.microsoft.com/office/powerpoint/2010/main" val="24729923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3818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Contents ">
    <p:spTree>
      <p:nvGrpSpPr>
        <p:cNvPr id="1" name=""/>
        <p:cNvGrpSpPr/>
        <p:nvPr/>
      </p:nvGrpSpPr>
      <p:grpSpPr>
        <a:xfrm>
          <a:off x="0" y="0"/>
          <a:ext cx="0" cy="0"/>
          <a:chOff x="0" y="0"/>
          <a:chExt cx="0" cy="0"/>
        </a:xfrm>
      </p:grpSpPr>
      <p:sp>
        <p:nvSpPr>
          <p:cNvPr id="2" name="Title 1"/>
          <p:cNvSpPr>
            <a:spLocks noGrp="1"/>
          </p:cNvSpPr>
          <p:nvPr>
            <p:ph type="title"/>
          </p:nvPr>
        </p:nvSpPr>
        <p:spPr>
          <a:xfrm>
            <a:off x="4484653" y="635302"/>
            <a:ext cx="6729535" cy="230128"/>
          </a:xfrm>
        </p:spPr>
        <p:txBody>
          <a:bodyPr/>
          <a:lstStyle>
            <a:lvl1pPr>
              <a:defRPr baseline="0">
                <a:solidFill>
                  <a:schemeClr val="tx2"/>
                </a:solidFill>
              </a:defRPr>
            </a:lvl1pPr>
          </a:lstStyle>
          <a:p>
            <a:r>
              <a:rPr lang="en-US" noProof="0"/>
              <a:t>Click to edit Master title style</a:t>
            </a:r>
          </a:p>
        </p:txBody>
      </p:sp>
      <p:sp>
        <p:nvSpPr>
          <p:cNvPr id="15" name="Text Placeholder 14"/>
          <p:cNvSpPr>
            <a:spLocks noGrp="1"/>
          </p:cNvSpPr>
          <p:nvPr>
            <p:ph type="body" sz="quarter" idx="15" hasCustomPrompt="1"/>
          </p:nvPr>
        </p:nvSpPr>
        <p:spPr>
          <a:xfrm>
            <a:off x="4484652" y="4190692"/>
            <a:ext cx="6952309" cy="2045296"/>
          </a:xfrm>
          <a:prstGeom prst="rect">
            <a:avLst/>
          </a:prstGeom>
          <a:noFill/>
          <a:ln w="9525">
            <a:noFill/>
            <a:miter lim="800000"/>
            <a:headEnd/>
            <a:tailEnd/>
          </a:ln>
          <a:effectLst/>
        </p:spPr>
        <p:txBody>
          <a:bodyPr>
            <a:noAutofit/>
          </a:bodyPr>
          <a:lstStyle>
            <a:lvl1pPr marL="117086" marR="0" indent="-117086" algn="l" defTabSz="668914" rtl="0" eaLnBrk="0" fontAlgn="base" latinLnBrk="0" hangingPunct="0">
              <a:lnSpc>
                <a:spcPct val="100000"/>
              </a:lnSpc>
              <a:spcBef>
                <a:spcPct val="0"/>
              </a:spcBef>
              <a:spcAft>
                <a:spcPts val="385"/>
              </a:spcAft>
              <a:buClr>
                <a:schemeClr val="accent2"/>
              </a:buClr>
              <a:buSzPct val="80000"/>
              <a:buFontTx/>
              <a:buNone/>
              <a:tabLst>
                <a:tab pos="1895763" algn="r"/>
              </a:tabLst>
              <a:defRPr lang="en-US" sz="577" smtClean="0">
                <a:solidFill>
                  <a:srgbClr val="000000"/>
                </a:solidFill>
                <a:latin typeface="+mn-lt"/>
                <a:ea typeface="+mn-ea"/>
                <a:cs typeface="+mn-cs"/>
              </a:defRPr>
            </a:lvl1pPr>
            <a:lvl2pPr marL="114031" indent="-114031" algn="l" defTabSz="668914" rtl="0" eaLnBrk="0" fontAlgn="base" hangingPunct="0">
              <a:spcBef>
                <a:spcPct val="0"/>
              </a:spcBef>
              <a:spcAft>
                <a:spcPts val="385"/>
              </a:spcAft>
              <a:buClr>
                <a:schemeClr val="accent2"/>
              </a:buClr>
              <a:buSzPct val="80000"/>
              <a:buFont typeface="Arial" charset="0"/>
              <a:buChar char="►"/>
              <a:tabLst>
                <a:tab pos="2704160" algn="r"/>
              </a:tabLst>
              <a:defRPr lang="en-US" sz="577" smtClean="0">
                <a:solidFill>
                  <a:srgbClr val="000000"/>
                </a:solidFill>
                <a:latin typeface="+mn-lt"/>
                <a:ea typeface="+mn-ea"/>
                <a:cs typeface="+mn-cs"/>
              </a:defRPr>
            </a:lvl2pPr>
            <a:lvl3pPr marL="230098" indent="-113013" algn="l" defTabSz="668914" rtl="0" eaLnBrk="0" fontAlgn="base" hangingPunct="0">
              <a:spcBef>
                <a:spcPct val="0"/>
              </a:spcBef>
              <a:spcAft>
                <a:spcPts val="385"/>
              </a:spcAft>
              <a:buClr>
                <a:schemeClr val="accent4"/>
              </a:buClr>
              <a:buSzPct val="80000"/>
              <a:buFont typeface="Arial" charset="0"/>
              <a:buChar char="►"/>
              <a:tabLst>
                <a:tab pos="2704160" algn="r"/>
              </a:tabLst>
              <a:defRPr lang="de-CH" sz="577" noProof="0" dirty="0" smtClean="0">
                <a:solidFill>
                  <a:srgbClr val="000000"/>
                </a:solidFill>
                <a:latin typeface="+mn-lt"/>
                <a:ea typeface="+mn-ea"/>
                <a:cs typeface="+mn-cs"/>
              </a:defRPr>
            </a:lvl3pPr>
            <a:lvl4pPr marL="319694" indent="-89596" algn="l" defTabSz="668914" rtl="0" eaLnBrk="0" fontAlgn="base" hangingPunct="0">
              <a:spcBef>
                <a:spcPct val="0"/>
              </a:spcBef>
              <a:spcAft>
                <a:spcPts val="385"/>
              </a:spcAft>
              <a:buClr>
                <a:schemeClr val="tx1"/>
              </a:buClr>
              <a:buSzPct val="80000"/>
              <a:buFont typeface="EYInterstate Light" pitchFamily="2" charset="0"/>
              <a:buChar char="—"/>
              <a:tabLst>
                <a:tab pos="1895763" algn="r"/>
              </a:tabLst>
              <a:defRPr lang="en-US" sz="577" smtClean="0">
                <a:solidFill>
                  <a:srgbClr val="000000"/>
                </a:solidFill>
                <a:latin typeface="+mn-lt"/>
                <a:ea typeface="+mn-ea"/>
                <a:cs typeface="+mn-cs"/>
              </a:defRPr>
            </a:lvl4pPr>
            <a:lvl5pPr marL="576263" indent="-117086" algn="l" defTabSz="668914" rtl="0" eaLnBrk="0" fontAlgn="base" hangingPunct="0">
              <a:spcBef>
                <a:spcPct val="0"/>
              </a:spcBef>
              <a:spcAft>
                <a:spcPts val="385"/>
              </a:spcAft>
              <a:buClr>
                <a:schemeClr val="accent2"/>
              </a:buClr>
              <a:buSzPct val="80000"/>
              <a:buFont typeface="Arial" charset="0"/>
              <a:buChar char="►"/>
              <a:tabLst>
                <a:tab pos="1895763" algn="r"/>
              </a:tabLst>
              <a:defRPr lang="en-US" sz="577" dirty="0" smtClean="0">
                <a:solidFill>
                  <a:srgbClr val="000000"/>
                </a:solidFill>
                <a:latin typeface="+mn-lt"/>
                <a:ea typeface="+mn-ea"/>
                <a:cs typeface="+mn-cs"/>
              </a:defRPr>
            </a:lvl5pPr>
          </a:lstStyle>
          <a:p>
            <a:pPr lvl="1"/>
            <a:r>
              <a:rPr lang="en-US" noProof="0"/>
              <a:t>Click to edit body text</a:t>
            </a:r>
          </a:p>
          <a:p>
            <a:pPr lvl="2"/>
            <a:r>
              <a:rPr lang="en-US" noProof="0"/>
              <a:t>Second level</a:t>
            </a:r>
          </a:p>
        </p:txBody>
      </p:sp>
      <p:sp>
        <p:nvSpPr>
          <p:cNvPr id="10" name="Text Placeholder 11"/>
          <p:cNvSpPr>
            <a:spLocks noGrp="1"/>
          </p:cNvSpPr>
          <p:nvPr>
            <p:ph type="body" sz="quarter" idx="39"/>
          </p:nvPr>
        </p:nvSpPr>
        <p:spPr>
          <a:xfrm>
            <a:off x="975262" y="4190690"/>
            <a:ext cx="3191308" cy="2045296"/>
          </a:xfrm>
          <a:prstGeom prst="rect">
            <a:avLst/>
          </a:prstGeom>
        </p:spPr>
        <p:txBody>
          <a:bodyPr>
            <a:noAutofit/>
          </a:bodyPr>
          <a:lstStyle>
            <a:lvl1pPr>
              <a:defRPr sz="770">
                <a:solidFill>
                  <a:schemeClr val="tx2"/>
                </a:solidFill>
              </a:defRPr>
            </a:lvl1pPr>
            <a:lvl2pPr>
              <a:defRPr sz="77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16067" indent="-116067">
              <a:spcAft>
                <a:spcPts val="0"/>
              </a:spcAft>
              <a:buFont typeface="Arial" pitchFamily="34" charset="0"/>
              <a:buChar char="►"/>
              <a:defRPr>
                <a:solidFill>
                  <a:schemeClr val="tx2"/>
                </a:solidFill>
              </a:defRPr>
            </a:lvl5pPr>
          </a:lstStyle>
          <a:p>
            <a:pPr lvl="0"/>
            <a:r>
              <a:rPr lang="en-US" noProof="0"/>
              <a:t>Click to edit Master text styles</a:t>
            </a:r>
          </a:p>
        </p:txBody>
      </p:sp>
      <p:sp>
        <p:nvSpPr>
          <p:cNvPr id="11" name="Picture Placeholder 13"/>
          <p:cNvSpPr>
            <a:spLocks noGrp="1"/>
          </p:cNvSpPr>
          <p:nvPr>
            <p:ph type="pic" sz="quarter" idx="40" hasCustomPrompt="1"/>
          </p:nvPr>
        </p:nvSpPr>
        <p:spPr bwMode="auto">
          <a:xfrm>
            <a:off x="3114686" y="1118093"/>
            <a:ext cx="8100077" cy="2749717"/>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087270 w 11578439"/>
              <a:gd name="connsiteY0" fmla="*/ 0 h 5151645"/>
              <a:gd name="connsiteX1" fmla="*/ 11578439 w 11578439"/>
              <a:gd name="connsiteY1" fmla="*/ 733 h 5151645"/>
              <a:gd name="connsiteX2" fmla="*/ 11575891 w 11578439"/>
              <a:gd name="connsiteY2" fmla="*/ 5151644 h 5151645"/>
              <a:gd name="connsiteX3" fmla="*/ 0 w 11578439"/>
              <a:gd name="connsiteY3" fmla="*/ 5151645 h 5151645"/>
              <a:gd name="connsiteX4" fmla="*/ 1087270 w 11578439"/>
              <a:gd name="connsiteY4" fmla="*/ 0 h 5151645"/>
              <a:gd name="connsiteX0" fmla="*/ 1994983 w 12486152"/>
              <a:gd name="connsiteY0" fmla="*/ 0 h 5151644"/>
              <a:gd name="connsiteX1" fmla="*/ 12486152 w 12486152"/>
              <a:gd name="connsiteY1" fmla="*/ 733 h 5151644"/>
              <a:gd name="connsiteX2" fmla="*/ 12483604 w 12486152"/>
              <a:gd name="connsiteY2" fmla="*/ 5151644 h 5151644"/>
              <a:gd name="connsiteX3" fmla="*/ 0 w 12486152"/>
              <a:gd name="connsiteY3" fmla="*/ 5145155 h 5151644"/>
              <a:gd name="connsiteX4" fmla="*/ 1994983 w 12486152"/>
              <a:gd name="connsiteY4" fmla="*/ 0 h 5151644"/>
              <a:gd name="connsiteX0" fmla="*/ 1985429 w 12476598"/>
              <a:gd name="connsiteY0" fmla="*/ 0 h 5151644"/>
              <a:gd name="connsiteX1" fmla="*/ 12476598 w 12476598"/>
              <a:gd name="connsiteY1" fmla="*/ 733 h 5151644"/>
              <a:gd name="connsiteX2" fmla="*/ 12474050 w 12476598"/>
              <a:gd name="connsiteY2" fmla="*/ 5151644 h 5151644"/>
              <a:gd name="connsiteX3" fmla="*/ 0 w 12476598"/>
              <a:gd name="connsiteY3" fmla="*/ 5147827 h 5151644"/>
              <a:gd name="connsiteX4" fmla="*/ 1985429 w 12476598"/>
              <a:gd name="connsiteY4" fmla="*/ 0 h 5151644"/>
              <a:gd name="connsiteX0" fmla="*/ 2016309 w 12507478"/>
              <a:gd name="connsiteY0" fmla="*/ 0 h 5151644"/>
              <a:gd name="connsiteX1" fmla="*/ 12507478 w 12507478"/>
              <a:gd name="connsiteY1" fmla="*/ 733 h 5151644"/>
              <a:gd name="connsiteX2" fmla="*/ 12504930 w 12507478"/>
              <a:gd name="connsiteY2" fmla="*/ 5151644 h 5151644"/>
              <a:gd name="connsiteX3" fmla="*/ 0 w 12507478"/>
              <a:gd name="connsiteY3" fmla="*/ 5145918 h 5151644"/>
              <a:gd name="connsiteX4" fmla="*/ 2016309 w 12507478"/>
              <a:gd name="connsiteY4" fmla="*/ 0 h 5151644"/>
              <a:gd name="connsiteX0" fmla="*/ 2016309 w 12515823"/>
              <a:gd name="connsiteY0" fmla="*/ 0 h 5151645"/>
              <a:gd name="connsiteX1" fmla="*/ 12507478 w 12515823"/>
              <a:gd name="connsiteY1" fmla="*/ 733 h 5151645"/>
              <a:gd name="connsiteX2" fmla="*/ 12514974 w 12515823"/>
              <a:gd name="connsiteY2" fmla="*/ 5151645 h 5151645"/>
              <a:gd name="connsiteX3" fmla="*/ 0 w 12515823"/>
              <a:gd name="connsiteY3" fmla="*/ 5145918 h 5151645"/>
              <a:gd name="connsiteX4" fmla="*/ 2016309 w 12515823"/>
              <a:gd name="connsiteY4" fmla="*/ 0 h 5151645"/>
              <a:gd name="connsiteX0" fmla="*/ 2016309 w 12515823"/>
              <a:gd name="connsiteY0" fmla="*/ 0 h 5151645"/>
              <a:gd name="connsiteX1" fmla="*/ 11960094 w 12515823"/>
              <a:gd name="connsiteY1" fmla="*/ 1526 h 5151645"/>
              <a:gd name="connsiteX2" fmla="*/ 12514974 w 12515823"/>
              <a:gd name="connsiteY2" fmla="*/ 5151645 h 5151645"/>
              <a:gd name="connsiteX3" fmla="*/ 0 w 12515823"/>
              <a:gd name="connsiteY3" fmla="*/ 5145918 h 5151645"/>
              <a:gd name="connsiteX4" fmla="*/ 2016309 w 12515823"/>
              <a:gd name="connsiteY4" fmla="*/ 0 h 5151645"/>
              <a:gd name="connsiteX0" fmla="*/ 2016309 w 11960944"/>
              <a:gd name="connsiteY0" fmla="*/ 0 h 5146617"/>
              <a:gd name="connsiteX1" fmla="*/ 11960094 w 11960944"/>
              <a:gd name="connsiteY1" fmla="*/ 1526 h 5146617"/>
              <a:gd name="connsiteX2" fmla="*/ 11960094 w 11960944"/>
              <a:gd name="connsiteY2" fmla="*/ 5146617 h 5146617"/>
              <a:gd name="connsiteX3" fmla="*/ 0 w 11960944"/>
              <a:gd name="connsiteY3" fmla="*/ 5145918 h 5146617"/>
              <a:gd name="connsiteX4" fmla="*/ 2016309 w 11960944"/>
              <a:gd name="connsiteY4" fmla="*/ 0 h 514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0944" h="5146617">
                <a:moveTo>
                  <a:pt x="2016309" y="0"/>
                </a:moveTo>
                <a:lnTo>
                  <a:pt x="11960094" y="1526"/>
                </a:lnTo>
                <a:cubicBezTo>
                  <a:pt x="11959245" y="1718496"/>
                  <a:pt x="11960943" y="3429647"/>
                  <a:pt x="11960094" y="5146617"/>
                </a:cubicBezTo>
                <a:lnTo>
                  <a:pt x="0" y="5145918"/>
                </a:lnTo>
                <a:lnTo>
                  <a:pt x="2016309" y="0"/>
                </a:lnTo>
                <a:close/>
              </a:path>
            </a:pathLst>
          </a:custGeom>
          <a:noFill/>
          <a:ln w="9525">
            <a:noFill/>
            <a:miter lim="800000"/>
            <a:headEnd/>
            <a:tailEnd/>
          </a:ln>
          <a:effectLst/>
        </p:spPr>
        <p:txBody>
          <a:bodyPr vert="horz" wrap="square" lIns="0" tIns="0" rIns="0" bIns="0" numCol="1" anchor="ctr" anchorCtr="1" compatLnSpc="1">
            <a:prstTxWarp prst="textNoShape">
              <a:avLst/>
            </a:prstTxWarp>
            <a:noAutofit/>
          </a:bodyPr>
          <a:lstStyle>
            <a:lvl1pPr marL="0" indent="0" algn="l" defTabSz="668914" rtl="0" eaLnBrk="0" fontAlgn="base" hangingPunct="0">
              <a:lnSpc>
                <a:spcPct val="150000"/>
              </a:lnSpc>
              <a:spcBef>
                <a:spcPct val="0"/>
              </a:spcBef>
              <a:spcAft>
                <a:spcPts val="385"/>
              </a:spcAft>
              <a:buClr>
                <a:schemeClr val="accent2"/>
              </a:buClr>
              <a:buSzTx/>
              <a:buFont typeface="Arial" charset="0"/>
              <a:buNone/>
              <a:defRPr lang="en-US" sz="770" noProof="0" dirty="0" smtClean="0">
                <a:solidFill>
                  <a:schemeClr val="accent1"/>
                </a:solidFill>
                <a:latin typeface="+mn-lt"/>
                <a:ea typeface="+mn-ea"/>
                <a:cs typeface="+mn-cs"/>
              </a:defRPr>
            </a:lvl1pPr>
          </a:lstStyle>
          <a:p>
            <a:pPr marL="0" lvl="0" indent="0" algn="l" defTabSz="668914" rtl="0" eaLnBrk="0" fontAlgn="base" hangingPunct="0">
              <a:spcBef>
                <a:spcPct val="0"/>
              </a:spcBef>
              <a:spcAft>
                <a:spcPts val="385"/>
              </a:spcAft>
              <a:buClr>
                <a:schemeClr val="accent2"/>
              </a:buClr>
              <a:buFont typeface="Arial" charset="0"/>
              <a:buNone/>
            </a:pPr>
            <a:r>
              <a:rPr lang="en-US" noProof="0"/>
              <a:t>Click icon to add picture</a:t>
            </a:r>
          </a:p>
        </p:txBody>
      </p:sp>
    </p:spTree>
    <p:extLst>
      <p:ext uri="{BB962C8B-B14F-4D97-AF65-F5344CB8AC3E}">
        <p14:creationId xmlns:p14="http://schemas.microsoft.com/office/powerpoint/2010/main" val="27706706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5397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EA5E8-D5CE-4885-9BCF-B4EBD80973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0481" y="5340096"/>
            <a:ext cx="1316736"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626741"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915103" y="1476597"/>
            <a:ext cx="5419932"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915105" y="2422867"/>
            <a:ext cx="5419932"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86160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6661E04-62F9-49DE-9D93-2EA0C4C0A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0481" y="5340096"/>
            <a:ext cx="1316736" cy="1156968"/>
          </a:xfrm>
          <a:prstGeom prst="rect">
            <a:avLst/>
          </a:prstGeom>
        </p:spPr>
      </p:pic>
      <p:sp>
        <p:nvSpPr>
          <p:cNvPr id="16" name="Freeform 5">
            <a:extLst>
              <a:ext uri="{FF2B5EF4-FFF2-40B4-BE49-F238E27FC236}">
                <a16:creationId xmlns:a16="http://schemas.microsoft.com/office/drawing/2014/main" id="{017BE7DF-E067-42BE-86C9-5E49A33A0BAF}"/>
              </a:ext>
            </a:extLst>
          </p:cNvPr>
          <p:cNvSpPr>
            <a:spLocks noChangeAspect="1"/>
          </p:cNvSpPr>
          <p:nvPr userDrawn="1"/>
        </p:nvSpPr>
        <p:spPr bwMode="gray">
          <a:xfrm rot="10800000">
            <a:off x="626741"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Title 1">
            <a:extLst>
              <a:ext uri="{FF2B5EF4-FFF2-40B4-BE49-F238E27FC236}">
                <a16:creationId xmlns:a16="http://schemas.microsoft.com/office/drawing/2014/main" id="{8F5BDD25-228C-421A-BA27-E07AC1CA18C0}"/>
              </a:ext>
            </a:extLst>
          </p:cNvPr>
          <p:cNvSpPr>
            <a:spLocks noGrp="1"/>
          </p:cNvSpPr>
          <p:nvPr>
            <p:ph type="ctrTitle" hasCustomPrompt="1"/>
          </p:nvPr>
        </p:nvSpPr>
        <p:spPr>
          <a:xfrm>
            <a:off x="915101" y="1476597"/>
            <a:ext cx="5084552"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a:t>
            </a:r>
            <a:r>
              <a:rPr lang="en-GB"/>
              <a:t>Light 30 </a:t>
            </a:r>
            <a:r>
              <a:rPr lang="en-GB" dirty="0"/>
              <a:t>point)</a:t>
            </a:r>
          </a:p>
        </p:txBody>
      </p:sp>
      <p:sp>
        <p:nvSpPr>
          <p:cNvPr id="18" name="Subtitle 2">
            <a:extLst>
              <a:ext uri="{FF2B5EF4-FFF2-40B4-BE49-F238E27FC236}">
                <a16:creationId xmlns:a16="http://schemas.microsoft.com/office/drawing/2014/main" id="{7BD2205D-98B4-4946-A01D-362BEB8CC272}"/>
              </a:ext>
            </a:extLst>
          </p:cNvPr>
          <p:cNvSpPr>
            <a:spLocks noGrp="1"/>
          </p:cNvSpPr>
          <p:nvPr>
            <p:ph type="subTitle" idx="1" hasCustomPrompt="1"/>
          </p:nvPr>
        </p:nvSpPr>
        <p:spPr>
          <a:xfrm>
            <a:off x="915103" y="2422864"/>
            <a:ext cx="5084552"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spTree>
    <p:extLst>
      <p:ext uri="{BB962C8B-B14F-4D97-AF65-F5344CB8AC3E}">
        <p14:creationId xmlns:p14="http://schemas.microsoft.com/office/powerpoint/2010/main" val="39227086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626741"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ctrTitle" hasCustomPrompt="1"/>
          </p:nvPr>
        </p:nvSpPr>
        <p:spPr>
          <a:xfrm>
            <a:off x="1000159" y="1677507"/>
            <a:ext cx="5276980"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a:t>
            </a:r>
            <a:r>
              <a:rPr lang="en-GB"/>
              <a:t>Light 30 </a:t>
            </a:r>
            <a:r>
              <a:rPr lang="en-GB" dirty="0"/>
              <a:t>point)</a:t>
            </a:r>
          </a:p>
        </p:txBody>
      </p:sp>
      <p:sp>
        <p:nvSpPr>
          <p:cNvPr id="12" name="Subtitle 2"/>
          <p:cNvSpPr>
            <a:spLocks noGrp="1"/>
          </p:cNvSpPr>
          <p:nvPr>
            <p:ph type="subTitle" idx="1" hasCustomPrompt="1"/>
          </p:nvPr>
        </p:nvSpPr>
        <p:spPr>
          <a:xfrm>
            <a:off x="1000159" y="2685128"/>
            <a:ext cx="527698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777579" y="5691442"/>
            <a:ext cx="755904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615979" y="5587585"/>
            <a:ext cx="1393431"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777581" y="6001571"/>
            <a:ext cx="4119033"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777581" y="6199189"/>
            <a:ext cx="4119033"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615977" y="5897024"/>
            <a:ext cx="768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r>
              <a:rPr lang="en-US"/>
              <a:t>Click icon to add picture</a:t>
            </a:r>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0481" y="5340096"/>
            <a:ext cx="1316736" cy="1156968"/>
          </a:xfrm>
          <a:prstGeom prst="rect">
            <a:avLst/>
          </a:prstGeom>
        </p:spPr>
      </p:pic>
    </p:spTree>
    <p:extLst>
      <p:ext uri="{BB962C8B-B14F-4D97-AF65-F5344CB8AC3E}">
        <p14:creationId xmlns:p14="http://schemas.microsoft.com/office/powerpoint/2010/main" val="3861826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ETSC PIN Talk</a:t>
            </a:r>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1332493"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461746" y="5605204"/>
            <a:ext cx="1044529"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2" y="6019189"/>
            <a:ext cx="3087667" cy="180000"/>
          </a:xfrm>
        </p:spPr>
        <p:txBody>
          <a:bodyPr/>
          <a:lstStyle>
            <a:lvl1pPr marL="0" indent="0">
              <a:buNone/>
              <a:defRPr sz="900">
                <a:solidFill>
                  <a:srgbClr val="FFE600"/>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2" y="6216807"/>
            <a:ext cx="3087667" cy="180000"/>
          </a:xfrm>
        </p:spPr>
        <p:txBody>
          <a:bodyPr/>
          <a:lstStyle>
            <a:lvl1pPr marL="0" indent="0">
              <a:buNone/>
              <a:defRPr sz="9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1" y="5914642"/>
            <a:ext cx="768000" cy="576000"/>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pic>
        <p:nvPicPr>
          <p:cNvPr id="22" name="Picture 21">
            <a:extLst>
              <a:ext uri="{FF2B5EF4-FFF2-40B4-BE49-F238E27FC236}">
                <a16:creationId xmlns:a16="http://schemas.microsoft.com/office/drawing/2014/main" id="{B6661E04-62F9-49DE-9D93-2EA0C4C0A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0481" y="5340096"/>
            <a:ext cx="1316736" cy="1156968"/>
          </a:xfrm>
          <a:prstGeom prst="rect">
            <a:avLst/>
          </a:prstGeom>
        </p:spPr>
      </p:pic>
      <p:sp>
        <p:nvSpPr>
          <p:cNvPr id="16" name="Freeform 5">
            <a:extLst>
              <a:ext uri="{FF2B5EF4-FFF2-40B4-BE49-F238E27FC236}">
                <a16:creationId xmlns:a16="http://schemas.microsoft.com/office/drawing/2014/main" id="{017BE7DF-E067-42BE-86C9-5E49A33A0BAF}"/>
              </a:ext>
            </a:extLst>
          </p:cNvPr>
          <p:cNvSpPr>
            <a:spLocks noChangeAspect="1"/>
          </p:cNvSpPr>
          <p:nvPr userDrawn="1"/>
        </p:nvSpPr>
        <p:spPr bwMode="gray">
          <a:xfrm rot="10800000">
            <a:off x="626741" y="457199"/>
            <a:ext cx="600941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Title 1">
            <a:extLst>
              <a:ext uri="{FF2B5EF4-FFF2-40B4-BE49-F238E27FC236}">
                <a16:creationId xmlns:a16="http://schemas.microsoft.com/office/drawing/2014/main" id="{8F5BDD25-228C-421A-BA27-E07AC1CA18C0}"/>
              </a:ext>
            </a:extLst>
          </p:cNvPr>
          <p:cNvSpPr>
            <a:spLocks noGrp="1"/>
          </p:cNvSpPr>
          <p:nvPr>
            <p:ph type="ctrTitle" hasCustomPrompt="1"/>
          </p:nvPr>
        </p:nvSpPr>
        <p:spPr>
          <a:xfrm>
            <a:off x="915101" y="1476597"/>
            <a:ext cx="5084552"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a:t>
            </a:r>
            <a:r>
              <a:rPr lang="en-GB"/>
              <a:t>Light 30 </a:t>
            </a:r>
            <a:r>
              <a:rPr lang="en-GB" dirty="0"/>
              <a:t>point)</a:t>
            </a:r>
          </a:p>
        </p:txBody>
      </p:sp>
      <p:sp>
        <p:nvSpPr>
          <p:cNvPr id="18" name="Subtitle 2">
            <a:extLst>
              <a:ext uri="{FF2B5EF4-FFF2-40B4-BE49-F238E27FC236}">
                <a16:creationId xmlns:a16="http://schemas.microsoft.com/office/drawing/2014/main" id="{7BD2205D-98B4-4946-A01D-362BEB8CC272}"/>
              </a:ext>
            </a:extLst>
          </p:cNvPr>
          <p:cNvSpPr>
            <a:spLocks noGrp="1"/>
          </p:cNvSpPr>
          <p:nvPr>
            <p:ph type="subTitle" idx="1" hasCustomPrompt="1"/>
          </p:nvPr>
        </p:nvSpPr>
        <p:spPr>
          <a:xfrm>
            <a:off x="915103" y="2422864"/>
            <a:ext cx="5084552"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spTree>
    <p:extLst>
      <p:ext uri="{BB962C8B-B14F-4D97-AF65-F5344CB8AC3E}">
        <p14:creationId xmlns:p14="http://schemas.microsoft.com/office/powerpoint/2010/main" val="3264593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12192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0481" y="5340096"/>
            <a:ext cx="1316736"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602" y="457200"/>
            <a:ext cx="6205727"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1182624" y="1799130"/>
            <a:ext cx="4791456"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1182624" y="2769576"/>
            <a:ext cx="4791456"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09601" y="5914517"/>
            <a:ext cx="5040000" cy="618750"/>
          </a:xfrm>
          <a:prstGeom prst="rect">
            <a:avLst/>
          </a:prstGeom>
        </p:spPr>
      </p:pic>
    </p:spTree>
    <p:extLst>
      <p:ext uri="{BB962C8B-B14F-4D97-AF65-F5344CB8AC3E}">
        <p14:creationId xmlns:p14="http://schemas.microsoft.com/office/powerpoint/2010/main" val="1186491887"/>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0481" y="5340096"/>
            <a:ext cx="1316736"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601" y="777243"/>
            <a:ext cx="9004300"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1184256" y="3258529"/>
            <a:ext cx="7924576"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1184256" y="2288083"/>
            <a:ext cx="7924576"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09601" y="5914517"/>
            <a:ext cx="5040000" cy="618750"/>
          </a:xfrm>
          <a:prstGeom prst="rect">
            <a:avLst/>
          </a:prstGeom>
        </p:spPr>
      </p:pic>
    </p:spTree>
    <p:extLst>
      <p:ext uri="{BB962C8B-B14F-4D97-AF65-F5344CB8AC3E}">
        <p14:creationId xmlns:p14="http://schemas.microsoft.com/office/powerpoint/2010/main" val="3291343140"/>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609603"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ECE7A319-28F8-4E6B-8249-40111354BC6F}"/>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F2B3A21D-493F-4B42-85B4-BCE5E8F9299D}"/>
              </a:ext>
            </a:extLst>
          </p:cNvPr>
          <p:cNvSpPr>
            <a:spLocks noGrp="1"/>
          </p:cNvSpPr>
          <p:nvPr>
            <p:ph type="ftr" sz="quarter" idx="11"/>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677772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1799">
                <a:solidFill>
                  <a:schemeClr val="bg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55AF1241-E9B6-4AFC-94DC-380325C3DEA4}"/>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F7181A62-2FE8-40E2-AD71-A2FCBF45A1CA}"/>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319577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r>
              <a:rPr lang="en-US"/>
              <a:t>Click icon to add picture</a:t>
            </a:r>
            <a:endParaRPr lang="en-IN" dirty="0"/>
          </a:p>
        </p:txBody>
      </p:sp>
      <p:sp>
        <p:nvSpPr>
          <p:cNvPr id="2" name="Title 1"/>
          <p:cNvSpPr>
            <a:spLocks noGrp="1"/>
          </p:cNvSpPr>
          <p:nvPr>
            <p:ph type="title"/>
          </p:nvPr>
        </p:nvSpPr>
        <p:spPr>
          <a:xfrm>
            <a:off x="609601" y="294200"/>
            <a:ext cx="7440547"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5"/>
            <a:ext cx="3578253"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609603" y="907750"/>
            <a:ext cx="74578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6C19BF30-77AC-4AB5-8632-BF71395C23EE}"/>
              </a:ext>
            </a:extLst>
          </p:cNvPr>
          <p:cNvSpPr>
            <a:spLocks noGrp="1"/>
          </p:cNvSpPr>
          <p:nvPr>
            <p:ph type="dt" sz="half" idx="14"/>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CC54475C-10CE-4EB1-B9D2-1AD083DB73E8}"/>
              </a:ext>
            </a:extLst>
          </p:cNvPr>
          <p:cNvSpPr>
            <a:spLocks noGrp="1"/>
          </p:cNvSpPr>
          <p:nvPr>
            <p:ph type="ftr" sz="quarter" idx="15"/>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484210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4"/>
            <a:ext cx="2383219" cy="6857999"/>
          </a:xfrm>
        </p:spPr>
        <p:txBody>
          <a:bodyPr/>
          <a:lstStyle/>
          <a:p>
            <a:r>
              <a:rPr lang="en-US"/>
              <a:t>Click icon to add picture</a:t>
            </a:r>
            <a:endParaRPr lang="en-IN"/>
          </a:p>
        </p:txBody>
      </p:sp>
      <p:sp>
        <p:nvSpPr>
          <p:cNvPr id="2" name="Title 1"/>
          <p:cNvSpPr>
            <a:spLocks noGrp="1"/>
          </p:cNvSpPr>
          <p:nvPr>
            <p:ph type="title"/>
          </p:nvPr>
        </p:nvSpPr>
        <p:spPr>
          <a:xfrm>
            <a:off x="2693891" y="294200"/>
            <a:ext cx="8887371" cy="590400"/>
          </a:xfrm>
        </p:spPr>
        <p:txBody>
          <a:bodyPr/>
          <a:lstStyle>
            <a:lvl1pPr>
              <a:defRPr sz="1799">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3891"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8815242" y="1137925"/>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8815242" y="1137925"/>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4" name="Date Placeholder 3">
            <a:extLst>
              <a:ext uri="{FF2B5EF4-FFF2-40B4-BE49-F238E27FC236}">
                <a16:creationId xmlns:a16="http://schemas.microsoft.com/office/drawing/2014/main" id="{A358BEC6-81BD-4A6C-A6CF-94332742F93B}"/>
              </a:ext>
            </a:extLst>
          </p:cNvPr>
          <p:cNvSpPr>
            <a:spLocks noGrp="1"/>
          </p:cNvSpPr>
          <p:nvPr>
            <p:ph type="dt" sz="half" idx="13"/>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04661FBF-9B0D-493C-BE46-3C702E0F65AB}"/>
              </a:ext>
            </a:extLst>
          </p:cNvPr>
          <p:cNvSpPr>
            <a:spLocks noGrp="1"/>
          </p:cNvSpPr>
          <p:nvPr>
            <p:ph type="ftr" sz="quarter" idx="14"/>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6843557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3" y="1137920"/>
            <a:ext cx="8234455"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609603"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BED3198B-8C42-45EB-99DF-C3F1A2ABCB7C}"/>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655268C3-3843-40FF-9263-125A8E57D4B7}"/>
              </a:ext>
            </a:extLst>
          </p:cNvPr>
          <p:cNvSpPr>
            <a:spLocks noGrp="1"/>
          </p:cNvSpPr>
          <p:nvPr>
            <p:ph type="ftr" sz="quarter" idx="11"/>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222007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9" y="2851522"/>
            <a:ext cx="4445484"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C2EF7B21-823B-4C1B-B44E-8C28E4ECCA2C}"/>
              </a:ext>
            </a:extLst>
          </p:cNvPr>
          <p:cNvSpPr>
            <a:spLocks noGrp="1"/>
          </p:cNvSpPr>
          <p:nvPr>
            <p:ph type="dt" sz="half" idx="11"/>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63CE9737-42F0-4F0F-A932-7FE9D402AE1F}"/>
              </a:ext>
            </a:extLst>
          </p:cNvPr>
          <p:cNvSpPr>
            <a:spLocks noGrp="1"/>
          </p:cNvSpPr>
          <p:nvPr>
            <p:ph type="ftr" sz="quarter" idx="12"/>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1148382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D2273DE-A8FD-43F9-A3D9-68970B4AF5D1}"/>
              </a:ext>
            </a:extLst>
          </p:cNvPr>
          <p:cNvSpPr>
            <a:spLocks noGrp="1"/>
          </p:cNvSpPr>
          <p:nvPr>
            <p:ph type="dt" sz="half" idx="13"/>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302AE062-2E23-4013-8660-9CF8B9A843F5}"/>
              </a:ext>
            </a:extLst>
          </p:cNvPr>
          <p:cNvSpPr>
            <a:spLocks noGrp="1"/>
          </p:cNvSpPr>
          <p:nvPr>
            <p:ph type="ftr" sz="quarter" idx="14"/>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13423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ETSC PIN Talk</a:t>
            </a:r>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2" y="1137924"/>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389152" y="3813288"/>
            <a:ext cx="3087667"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389152" y="4055931"/>
            <a:ext cx="3087667"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19" y="3578084"/>
            <a:ext cx="103680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3" y="1137924"/>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3" y="1635009"/>
            <a:ext cx="5462580"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609603"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5F1D44C6-2A68-4AD7-9CC8-54BCF1002719}"/>
              </a:ext>
            </a:extLst>
          </p:cNvPr>
          <p:cNvSpPr>
            <a:spLocks noGrp="1"/>
          </p:cNvSpPr>
          <p:nvPr>
            <p:ph type="dt" sz="half" idx="19"/>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E62191FF-C540-403B-944B-8EC413F39BAA}"/>
              </a:ext>
            </a:extLst>
          </p:cNvPr>
          <p:cNvSpPr>
            <a:spLocks noGrp="1"/>
          </p:cNvSpPr>
          <p:nvPr>
            <p:ph type="ftr" sz="quarter" idx="20"/>
          </p:nvPr>
        </p:nvSpPr>
        <p:spPr/>
        <p:txBody>
          <a:bodyPr/>
          <a:lstStyle/>
          <a:p>
            <a:r>
              <a:rPr lang="en-IN"/>
              <a:t>ETSC PIN Talk</a:t>
            </a:r>
            <a:endParaRPr lang="en-IN" dirty="0"/>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67880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5952" y="6327648"/>
            <a:ext cx="536672" cy="411480"/>
          </a:xfrm>
          <a:prstGeom prst="rect">
            <a:avLst/>
          </a:prstGeom>
        </p:spPr>
      </p:pic>
      <p:sp>
        <p:nvSpPr>
          <p:cNvPr id="2" name="Date Placeholder 1">
            <a:extLst>
              <a:ext uri="{FF2B5EF4-FFF2-40B4-BE49-F238E27FC236}">
                <a16:creationId xmlns:a16="http://schemas.microsoft.com/office/drawing/2014/main" id="{B8A3025C-3438-4F2B-8F2C-C1B75E95834B}"/>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464889EE-A272-4972-94F8-C2BB4522732C}"/>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637146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5952" y="6327648"/>
            <a:ext cx="536672"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2568001" y="2060235"/>
            <a:ext cx="7056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2568001" y="5516838"/>
            <a:ext cx="7056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2568001" y="5828877"/>
            <a:ext cx="7056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4537076" y="979790"/>
            <a:ext cx="311785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7151245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5952" y="6327648"/>
            <a:ext cx="536672"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501001" y="1488927"/>
            <a:ext cx="311785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549000" y="2526765"/>
            <a:ext cx="7056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549000" y="4632765"/>
            <a:ext cx="7056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549000" y="4971442"/>
            <a:ext cx="7056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9695931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3" y="1137920"/>
            <a:ext cx="8234455"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609601" y="6242400"/>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609603"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9" name="Date Placeholder 8">
            <a:extLst>
              <a:ext uri="{FF2B5EF4-FFF2-40B4-BE49-F238E27FC236}">
                <a16:creationId xmlns:a16="http://schemas.microsoft.com/office/drawing/2014/main" id="{B26A883D-CB1B-44DF-B864-E08C3B09A708}"/>
              </a:ext>
            </a:extLst>
          </p:cNvPr>
          <p:cNvSpPr>
            <a:spLocks noGrp="1"/>
          </p:cNvSpPr>
          <p:nvPr>
            <p:ph type="dt" sz="half" idx="10"/>
          </p:nvPr>
        </p:nvSpPr>
        <p:spPr/>
        <p:txBody>
          <a:bodyPr/>
          <a:lstStyle/>
          <a:p>
            <a:r>
              <a:rPr lang="en-GB"/>
              <a:t>11.09.2024</a:t>
            </a:r>
            <a:endParaRPr lang="en-IN" dirty="0"/>
          </a:p>
        </p:txBody>
      </p:sp>
      <p:sp>
        <p:nvSpPr>
          <p:cNvPr id="10" name="Footer Placeholder 9">
            <a:extLst>
              <a:ext uri="{FF2B5EF4-FFF2-40B4-BE49-F238E27FC236}">
                <a16:creationId xmlns:a16="http://schemas.microsoft.com/office/drawing/2014/main" id="{2D518928-6D8C-4DEF-879C-4C4BB7FFA2F3}"/>
              </a:ext>
            </a:extLst>
          </p:cNvPr>
          <p:cNvSpPr>
            <a:spLocks noGrp="1"/>
          </p:cNvSpPr>
          <p:nvPr>
            <p:ph type="ftr" sz="quarter" idx="11"/>
          </p:nvPr>
        </p:nvSpPr>
        <p:spPr/>
        <p:txBody>
          <a:bodyPr/>
          <a:lstStyle/>
          <a:p>
            <a:r>
              <a:rPr lang="en-IN"/>
              <a:t>ETSC PIN Talk</a:t>
            </a:r>
            <a:endParaRPr lang="en-IN" dirty="0"/>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197036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609601" y="6242400"/>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609603"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Date Placeholder 7">
            <a:extLst>
              <a:ext uri="{FF2B5EF4-FFF2-40B4-BE49-F238E27FC236}">
                <a16:creationId xmlns:a16="http://schemas.microsoft.com/office/drawing/2014/main" id="{A7E05A20-B63F-4056-AEB2-E204776449C9}"/>
              </a:ext>
            </a:extLst>
          </p:cNvPr>
          <p:cNvSpPr>
            <a:spLocks noGrp="1"/>
          </p:cNvSpPr>
          <p:nvPr>
            <p:ph type="dt" sz="half" idx="10"/>
          </p:nvPr>
        </p:nvSpPr>
        <p:spPr/>
        <p:txBody>
          <a:bodyPr/>
          <a:lstStyle/>
          <a:p>
            <a:r>
              <a:rPr lang="en-GB"/>
              <a:t>11.09.2024</a:t>
            </a:r>
            <a:endParaRPr lang="en-IN" dirty="0"/>
          </a:p>
        </p:txBody>
      </p:sp>
      <p:sp>
        <p:nvSpPr>
          <p:cNvPr id="9" name="Footer Placeholder 8">
            <a:extLst>
              <a:ext uri="{FF2B5EF4-FFF2-40B4-BE49-F238E27FC236}">
                <a16:creationId xmlns:a16="http://schemas.microsoft.com/office/drawing/2014/main" id="{9649782F-FB67-472E-B457-A8D4FC322866}"/>
              </a:ext>
            </a:extLst>
          </p:cNvPr>
          <p:cNvSpPr>
            <a:spLocks noGrp="1"/>
          </p:cNvSpPr>
          <p:nvPr>
            <p:ph type="ftr" sz="quarter" idx="11"/>
          </p:nvPr>
        </p:nvSpPr>
        <p:spPr/>
        <p:txBody>
          <a:bodyPr/>
          <a:lstStyle/>
          <a:p>
            <a:r>
              <a:rPr lang="en-IN"/>
              <a:t>ETSC PIN Talk</a:t>
            </a:r>
            <a:endParaRPr lang="en-IN" dirty="0"/>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477345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3"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609603"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5" name="Date Placeholder 4">
            <a:extLst>
              <a:ext uri="{FF2B5EF4-FFF2-40B4-BE49-F238E27FC236}">
                <a16:creationId xmlns:a16="http://schemas.microsoft.com/office/drawing/2014/main" id="{60AD8D47-C5CC-46B5-80A6-DC3E17F40E3D}"/>
              </a:ext>
            </a:extLst>
          </p:cNvPr>
          <p:cNvSpPr>
            <a:spLocks noGrp="1"/>
          </p:cNvSpPr>
          <p:nvPr>
            <p:ph type="dt" sz="half" idx="10"/>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24B2D722-DDE7-4179-BC15-25906CAE0302}"/>
              </a:ext>
            </a:extLst>
          </p:cNvPr>
          <p:cNvSpPr>
            <a:spLocks noGrp="1"/>
          </p:cNvSpPr>
          <p:nvPr>
            <p:ph type="ftr" sz="quarter" idx="11"/>
          </p:nvPr>
        </p:nvSpPr>
        <p:spPr/>
        <p:txBody>
          <a:bodyPr/>
          <a:lstStyle/>
          <a:p>
            <a:r>
              <a:rPr lang="en-IN"/>
              <a:t>ETSC PIN Talk</a:t>
            </a:r>
            <a:endParaRPr lang="en-IN" dirty="0"/>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0947181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4"/>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1869444"/>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609601" y="294200"/>
            <a:ext cx="10972800" cy="590880"/>
          </a:xfrm>
        </p:spPr>
        <p:txBody>
          <a:bodyPr/>
          <a:lstStyle>
            <a:lvl1pPr>
              <a:defRPr sz="2400">
                <a:solidFill>
                  <a:schemeClr val="bg1"/>
                </a:solidFill>
              </a:defRPr>
            </a:lvl1pPr>
          </a:lstStyle>
          <a:p>
            <a:r>
              <a:rPr lang="en-US"/>
              <a:t>Click to edit Master title style</a:t>
            </a:r>
            <a:endParaRPr lang="en-US" dirty="0"/>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609603"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5" name="Date Placeholder 4">
            <a:extLst>
              <a:ext uri="{FF2B5EF4-FFF2-40B4-BE49-F238E27FC236}">
                <a16:creationId xmlns:a16="http://schemas.microsoft.com/office/drawing/2014/main" id="{09CF6F0C-8419-4816-9E6B-8941D50C588C}"/>
              </a:ext>
            </a:extLst>
          </p:cNvPr>
          <p:cNvSpPr>
            <a:spLocks noGrp="1"/>
          </p:cNvSpPr>
          <p:nvPr>
            <p:ph type="dt" sz="half" idx="14"/>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2637EFC1-5CA0-4BFB-8363-27F8F3D2336E}"/>
              </a:ext>
            </a:extLst>
          </p:cNvPr>
          <p:cNvSpPr>
            <a:spLocks noGrp="1"/>
          </p:cNvSpPr>
          <p:nvPr>
            <p:ph type="ftr" sz="quarter" idx="15"/>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014331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E8263-DCF1-4C67-90D8-C34A99A7A0B6}"/>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CEE39A50-9EF9-4531-9496-997ED3A26DD2}"/>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717338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A287C-1B1C-48E4-A41F-63B310387C51}"/>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DFA876A3-22CA-4258-8697-755EB013E67A}"/>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063153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2"/>
            <a:ext cx="5390400"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ETSC PIN Talk</a:t>
            </a:r>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94857-4245-4B70-83AF-69EE8341292D}"/>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5716D39F-AAFD-4EAB-BBF7-D94D820E8FB1}"/>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294792673"/>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A18EF-1F4C-4097-BF3F-A4B7A6050234}"/>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A0196BC2-80B0-49AE-A845-81937D49D103}"/>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97705874"/>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9867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BECDA38-9A54-405F-83FD-C2C8A8B87B30}"/>
              </a:ext>
            </a:extLst>
          </p:cNvPr>
          <p:cNvSpPr>
            <a:spLocks noGrp="1"/>
          </p:cNvSpPr>
          <p:nvPr>
            <p:ph type="dt" sz="half" idx="11"/>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7A94A337-C481-46B0-A487-BEEC61FC34F2}"/>
              </a:ext>
            </a:extLst>
          </p:cNvPr>
          <p:cNvSpPr>
            <a:spLocks noGrp="1"/>
          </p:cNvSpPr>
          <p:nvPr>
            <p:ph type="ftr" sz="quarter" idx="12"/>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4483031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62786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01600"/>
            <a:ext cx="10972800" cy="59436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2" y="1442718"/>
            <a:ext cx="4954924"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990497"/>
            <a:ext cx="3087667"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233140"/>
            <a:ext cx="3087667"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2" y="3882880"/>
            <a:ext cx="778553" cy="585216"/>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3" y="1442721"/>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3" y="1939806"/>
            <a:ext cx="5462580"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3" name="Date Placeholder 2">
            <a:extLst>
              <a:ext uri="{FF2B5EF4-FFF2-40B4-BE49-F238E27FC236}">
                <a16:creationId xmlns:a16="http://schemas.microsoft.com/office/drawing/2014/main" id="{0A0865A7-88A1-4179-82B7-13BDA35F141B}"/>
              </a:ext>
            </a:extLst>
          </p:cNvPr>
          <p:cNvSpPr>
            <a:spLocks noGrp="1"/>
          </p:cNvSpPr>
          <p:nvPr>
            <p:ph type="dt" sz="half" idx="19"/>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D17C51E9-620F-4C67-9485-FC4B1DECDB10}"/>
              </a:ext>
            </a:extLst>
          </p:cNvPr>
          <p:cNvSpPr>
            <a:spLocks noGrp="1"/>
          </p:cNvSpPr>
          <p:nvPr>
            <p:ph type="ftr" sz="quarter" idx="20"/>
          </p:nvPr>
        </p:nvSpPr>
        <p:spPr/>
        <p:txBody>
          <a:bodyPr/>
          <a:lstStyle/>
          <a:p>
            <a:r>
              <a:rPr lang="en-IN"/>
              <a:t>ETSC PIN Talk</a:t>
            </a:r>
            <a:endParaRPr lang="en-IN"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0248462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4"/>
            <a:ext cx="2383219" cy="6857999"/>
          </a:xfrm>
        </p:spPr>
        <p:txBody>
          <a:bodyPr/>
          <a:lstStyle/>
          <a:p>
            <a:r>
              <a:rPr lang="en-US"/>
              <a:t>Click icon to add picture</a:t>
            </a:r>
            <a:endParaRPr lang="en-IN"/>
          </a:p>
        </p:txBody>
      </p:sp>
      <p:sp>
        <p:nvSpPr>
          <p:cNvPr id="2" name="Title 1"/>
          <p:cNvSpPr>
            <a:spLocks noGrp="1"/>
          </p:cNvSpPr>
          <p:nvPr>
            <p:ph type="title"/>
          </p:nvPr>
        </p:nvSpPr>
        <p:spPr>
          <a:xfrm>
            <a:off x="2693891" y="294200"/>
            <a:ext cx="8887371"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3891"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5"/>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7" name="Line 10">
            <a:extLst>
              <a:ext uri="{FF2B5EF4-FFF2-40B4-BE49-F238E27FC236}">
                <a16:creationId xmlns:a16="http://schemas.microsoft.com/office/drawing/2014/main" id="{1FE654FB-261F-44E5-8EF9-237DB835D710}"/>
              </a:ext>
            </a:extLst>
          </p:cNvPr>
          <p:cNvSpPr>
            <a:spLocks noChangeShapeType="1"/>
          </p:cNvSpPr>
          <p:nvPr userDrawn="1"/>
        </p:nvSpPr>
        <p:spPr bwMode="auto">
          <a:xfrm>
            <a:off x="2697804" y="907750"/>
            <a:ext cx="8923507"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A83AD698-0E41-4FCF-AB31-51B8D1AE402F}"/>
              </a:ext>
            </a:extLst>
          </p:cNvPr>
          <p:cNvSpPr>
            <a:spLocks noGrp="1"/>
          </p:cNvSpPr>
          <p:nvPr>
            <p:ph type="dt" sz="half" idx="13"/>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A9018413-4A60-4C02-9E4A-E02576231136}"/>
              </a:ext>
            </a:extLst>
          </p:cNvPr>
          <p:cNvSpPr>
            <a:spLocks noGrp="1"/>
          </p:cNvSpPr>
          <p:nvPr>
            <p:ph type="ftr" sz="quarter" idx="14"/>
          </p:nvPr>
        </p:nvSpPr>
        <p:spPr/>
        <p:txBody>
          <a:bodyPr/>
          <a:lstStyle/>
          <a:p>
            <a:r>
              <a:rPr lang="en-IN"/>
              <a:t>ETSC PIN Talk</a:t>
            </a:r>
            <a:endParaRPr lang="en-IN" dirty="0"/>
          </a:p>
        </p:txBody>
      </p:sp>
      <p:sp>
        <p:nvSpPr>
          <p:cNvPr id="8" name="Slide Number Placeholder 7">
            <a:extLst>
              <a:ext uri="{FF2B5EF4-FFF2-40B4-BE49-F238E27FC236}">
                <a16:creationId xmlns:a16="http://schemas.microsoft.com/office/drawing/2014/main" id="{874983C1-0EF4-4B2C-97F2-6888EAEE5D8F}"/>
              </a:ext>
            </a:extLst>
          </p:cNvPr>
          <p:cNvSpPr>
            <a:spLocks noGrp="1"/>
          </p:cNvSpPr>
          <p:nvPr>
            <p:ph type="sldNum" sz="quarter" idx="15"/>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7148298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813225" y="1137923"/>
            <a:ext cx="6610007"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609603" y="907750"/>
            <a:ext cx="11011709"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08218B73-555A-4F14-931F-DAE40AC25DA9}"/>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FE7FC2ED-0BA0-4018-BDCE-AA7E8B55917D}"/>
              </a:ext>
            </a:extLst>
          </p:cNvPr>
          <p:cNvSpPr>
            <a:spLocks noGrp="1"/>
          </p:cNvSpPr>
          <p:nvPr>
            <p:ph type="ftr" sz="quarter" idx="11"/>
          </p:nvPr>
        </p:nvSpPr>
        <p:spPr/>
        <p:txBody>
          <a:bodyPr/>
          <a:lstStyle/>
          <a:p>
            <a:r>
              <a:rPr lang="en-IN"/>
              <a:t>ETSC PIN Talk</a:t>
            </a:r>
            <a:endParaRPr lang="en-IN" dirty="0"/>
          </a:p>
        </p:txBody>
      </p:sp>
      <p:sp>
        <p:nvSpPr>
          <p:cNvPr id="6" name="Slide Number Placeholder 5">
            <a:extLst>
              <a:ext uri="{FF2B5EF4-FFF2-40B4-BE49-F238E27FC236}">
                <a16:creationId xmlns:a16="http://schemas.microsoft.com/office/drawing/2014/main" id="{51549BB1-9F3B-419B-872D-8849B20BD1B5}"/>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
        <p:nvSpPr>
          <p:cNvPr id="8" name="Title 1"/>
          <p:cNvSpPr>
            <a:spLocks noGrp="1"/>
          </p:cNvSpPr>
          <p:nvPr>
            <p:ph type="title"/>
          </p:nvPr>
        </p:nvSpPr>
        <p:spPr>
          <a:xfrm>
            <a:off x="609601" y="294200"/>
            <a:ext cx="10972800" cy="590880"/>
          </a:xfrm>
        </p:spPr>
        <p:txBody>
          <a:bodyPr/>
          <a:lstStyle>
            <a:lvl1pPr>
              <a:defRPr sz="24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805996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775915" y="2050889"/>
            <a:ext cx="4535597"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775915" y="3312530"/>
            <a:ext cx="4535597"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AD5FA5F4-2C73-4B43-B1F9-ACD0523E32E1}"/>
              </a:ext>
            </a:extLst>
          </p:cNvPr>
          <p:cNvSpPr>
            <a:spLocks noGrp="1"/>
          </p:cNvSpPr>
          <p:nvPr>
            <p:ph type="dt" sz="half" idx="13"/>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20F2117D-1604-45F6-B4EC-F3C188119CD6}"/>
              </a:ext>
            </a:extLst>
          </p:cNvPr>
          <p:cNvSpPr>
            <a:spLocks noGrp="1"/>
          </p:cNvSpPr>
          <p:nvPr>
            <p:ph type="ftr" sz="quarter" idx="14"/>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DDBCD1EA-7C3D-4424-8A2B-88892F289C7A}"/>
              </a:ext>
            </a:extLst>
          </p:cNvPr>
          <p:cNvSpPr>
            <a:spLocks noGrp="1"/>
          </p:cNvSpPr>
          <p:nvPr>
            <p:ph type="sldNum" sz="quarter" idx="15"/>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9175722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826754" y="2504281"/>
            <a:ext cx="4445484"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02B00D41-84A6-4D84-AAAE-0067EC8AF9C6}"/>
              </a:ext>
            </a:extLst>
          </p:cNvPr>
          <p:cNvSpPr>
            <a:spLocks noGrp="1"/>
          </p:cNvSpPr>
          <p:nvPr>
            <p:ph type="dt" sz="half" idx="11"/>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F177F6EB-21D5-4EE8-8A81-25BDB5A28BA2}"/>
              </a:ext>
            </a:extLst>
          </p:cNvPr>
          <p:cNvSpPr>
            <a:spLocks noGrp="1"/>
          </p:cNvSpPr>
          <p:nvPr>
            <p:ph type="ftr" sz="quarter" idx="12"/>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0AA7FF3F-46CF-4130-9246-1A95F22F2C19}"/>
              </a:ext>
            </a:extLst>
          </p:cNvPr>
          <p:cNvSpPr>
            <a:spLocks noGrp="1"/>
          </p:cNvSpPr>
          <p:nvPr>
            <p:ph type="sldNum" sz="quarter" idx="13"/>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112747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ETSC PIN Talk</a:t>
            </a:r>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7F21B66-EF35-42E2-98F6-2B445D25885A}"/>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C766EEFB-0946-4328-B1EF-7567E57C0686}"/>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609601" y="6516456"/>
            <a:ext cx="884088"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091070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60769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884942" y="1954221"/>
            <a:ext cx="4326679" cy="979702"/>
          </a:xfrm>
        </p:spPr>
        <p:txBody>
          <a:bodyPr/>
          <a:lstStyle>
            <a:lvl1pPr>
              <a:defRPr sz="3000" b="0">
                <a:solidFill>
                  <a:srgbClr val="2E2E38"/>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84942" y="3046160"/>
            <a:ext cx="4326679" cy="1046323"/>
          </a:xfrm>
        </p:spPr>
        <p:txBody>
          <a:bodyPr/>
          <a:lstStyle>
            <a:lvl1pPr marL="0" indent="0" algn="l">
              <a:spcAft>
                <a:spcPts val="1200"/>
              </a:spcAft>
              <a:buNone/>
              <a:defRPr sz="1600">
                <a:solidFill>
                  <a:srgbClr val="2E2E38"/>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black">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Tree>
    <p:extLst>
      <p:ext uri="{BB962C8B-B14F-4D97-AF65-F5344CB8AC3E}">
        <p14:creationId xmlns:p14="http://schemas.microsoft.com/office/powerpoint/2010/main" val="1382464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60769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884942" y="1954221"/>
            <a:ext cx="4326679" cy="979702"/>
          </a:xfrm>
        </p:spPr>
        <p:txBody>
          <a:bodyPr/>
          <a:lstStyle>
            <a:lvl1pPr>
              <a:defRPr sz="3000" b="0">
                <a:solidFill>
                  <a:srgbClr val="2E2E38"/>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84942" y="3046160"/>
            <a:ext cx="4326679" cy="1046323"/>
          </a:xfrm>
        </p:spPr>
        <p:txBody>
          <a:bodyPr/>
          <a:lstStyle>
            <a:lvl1pPr marL="0" indent="0" algn="l">
              <a:spcAft>
                <a:spcPts val="1200"/>
              </a:spcAft>
              <a:buNone/>
              <a:defRPr sz="1600">
                <a:solidFill>
                  <a:srgbClr val="2E2E38"/>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478444" y="5709060"/>
            <a:ext cx="8117873"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607698" y="5605202"/>
            <a:ext cx="1044529" cy="197581"/>
          </a:xfrm>
          <a:prstGeom prst="rect">
            <a:avLst/>
          </a:prstGeom>
          <a:noFill/>
        </p:spPr>
        <p:txBody>
          <a:bodyPr wrap="square" lIns="0" tIns="0" rIns="0" bIns="0" rtlCol="0" anchor="ctr" anchorCtr="0">
            <a:noAutofit/>
          </a:bodyPr>
          <a:lstStyle/>
          <a:p>
            <a:r>
              <a:rPr lang="en-GB" sz="1200" dirty="0">
                <a:solidFill>
                  <a:schemeClr val="tx1">
                    <a:lumMod val="60000"/>
                    <a:lumOff val="40000"/>
                  </a:schemeClr>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607697" y="6019189"/>
            <a:ext cx="3087667"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607697" y="6216807"/>
            <a:ext cx="3087667"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black">
          <a:xfrm>
            <a:off x="10359392" y="4960938"/>
            <a:ext cx="1224912"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Tree>
    <p:extLst>
      <p:ext uri="{BB962C8B-B14F-4D97-AF65-F5344CB8AC3E}">
        <p14:creationId xmlns:p14="http://schemas.microsoft.com/office/powerpoint/2010/main" val="3579690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5CEDD0-3414-49EC-8BAF-D1CE5F1CA2D7}"/>
              </a:ext>
            </a:extLst>
          </p:cNvPr>
          <p:cNvGrpSpPr/>
          <p:nvPr userDrawn="1"/>
        </p:nvGrpSpPr>
        <p:grpSpPr>
          <a:xfrm>
            <a:off x="605942" y="5826614"/>
            <a:ext cx="3876004" cy="570195"/>
            <a:chOff x="606256" y="5826612"/>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606256"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80155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99859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black">
            <a:xfrm>
              <a:off x="606256" y="6056782"/>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black">
            <a:xfrm>
              <a:off x="717854" y="6049807"/>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black">
            <a:xfrm>
              <a:off x="813759" y="6088169"/>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black">
            <a:xfrm>
              <a:off x="965461" y="6049807"/>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black">
            <a:xfrm>
              <a:off x="1064854"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black">
            <a:xfrm>
              <a:off x="1159014" y="6049807"/>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black">
            <a:xfrm>
              <a:off x="122701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black">
            <a:xfrm>
              <a:off x="1298511"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black">
            <a:xfrm>
              <a:off x="1403134" y="6088169"/>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black">
            <a:xfrm>
              <a:off x="151473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black">
            <a:xfrm>
              <a:off x="1593199"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black">
            <a:xfrm>
              <a:off x="169084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black">
            <a:xfrm>
              <a:off x="1839063" y="6088169"/>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black">
            <a:xfrm>
              <a:off x="1943686" y="6088169"/>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black">
            <a:xfrm>
              <a:off x="204307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black">
            <a:xfrm>
              <a:off x="2138982"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black">
            <a:xfrm>
              <a:off x="222616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black">
            <a:xfrm>
              <a:off x="2302891" y="6051552"/>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black">
            <a:xfrm>
              <a:off x="2344740" y="6088169"/>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black">
            <a:xfrm>
              <a:off x="2452851" y="6088169"/>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black">
            <a:xfrm>
              <a:off x="2553986" y="6159662"/>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black">
            <a:xfrm>
              <a:off x="2648147" y="6056782"/>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black">
            <a:xfrm>
              <a:off x="2759744" y="6049807"/>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black">
            <a:xfrm>
              <a:off x="2859137" y="6088169"/>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black">
            <a:xfrm>
              <a:off x="3010839" y="6049807"/>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black">
            <a:xfrm>
              <a:off x="3106744"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black">
            <a:xfrm>
              <a:off x="320439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black">
            <a:xfrm>
              <a:off x="3272397" y="6049807"/>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black">
            <a:xfrm>
              <a:off x="3342145"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black">
            <a:xfrm>
              <a:off x="3445025" y="6088169"/>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black">
            <a:xfrm>
              <a:off x="3560110"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black">
            <a:xfrm>
              <a:off x="3638577"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black">
            <a:xfrm>
              <a:off x="373622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black">
            <a:xfrm>
              <a:off x="3880954" y="6088169"/>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black">
            <a:xfrm>
              <a:off x="3985577" y="6088169"/>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black">
            <a:xfrm>
              <a:off x="4083225"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black">
            <a:xfrm>
              <a:off x="4166923" y="6088169"/>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black">
            <a:xfrm>
              <a:off x="429944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black">
            <a:xfrm>
              <a:off x="4404068" y="6088169"/>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black">
            <a:xfrm>
              <a:off x="4454635" y="6159662"/>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black">
            <a:xfrm>
              <a:off x="606256" y="6264285"/>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black">
            <a:xfrm>
              <a:off x="717854" y="6259053"/>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black">
            <a:xfrm>
              <a:off x="813759" y="6293927"/>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black">
            <a:xfrm>
              <a:off x="965461" y="6259053"/>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black">
            <a:xfrm>
              <a:off x="1064854"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black">
            <a:xfrm>
              <a:off x="1159014" y="6259053"/>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black">
            <a:xfrm>
              <a:off x="1227018"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black">
            <a:xfrm>
              <a:off x="1298511"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black">
            <a:xfrm>
              <a:off x="1403134" y="6293927"/>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black">
            <a:xfrm>
              <a:off x="1514732"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black">
            <a:xfrm>
              <a:off x="1593199" y="6259053"/>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black">
            <a:xfrm>
              <a:off x="1690847" y="6293927"/>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black">
            <a:xfrm>
              <a:off x="1835576" y="6297415"/>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black">
            <a:xfrm>
              <a:off x="1968098" y="6293927"/>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black">
            <a:xfrm>
              <a:off x="2076208" y="6293927"/>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black">
            <a:xfrm>
              <a:off x="2151187" y="6259053"/>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black">
            <a:xfrm>
              <a:off x="2193037" y="6259053"/>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black">
            <a:xfrm>
              <a:off x="2337765" y="6297415"/>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black">
            <a:xfrm>
              <a:off x="2470288" y="6293927"/>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black">
            <a:xfrm>
              <a:off x="2576655" y="6293927"/>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black">
            <a:xfrm>
              <a:off x="2653378" y="6259053"/>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black">
            <a:xfrm>
              <a:off x="2737077" y="6293927"/>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black">
            <a:xfrm>
              <a:off x="2831237" y="6365420"/>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grpSp>
      <p:sp>
        <p:nvSpPr>
          <p:cNvPr id="18" name="Title 1"/>
          <p:cNvSpPr>
            <a:spLocks noGrp="1"/>
          </p:cNvSpPr>
          <p:nvPr userDrawn="1">
            <p:ph type="ctrTitle"/>
          </p:nvPr>
        </p:nvSpPr>
        <p:spPr>
          <a:xfrm>
            <a:off x="1052473" y="2158329"/>
            <a:ext cx="478139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1052664" y="3200329"/>
            <a:ext cx="4805525"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7197"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800" dirty="0"/>
          </a:p>
        </p:txBody>
      </p:sp>
      <p:sp>
        <p:nvSpPr>
          <p:cNvPr id="4" name="Freeform: Shape 3">
            <a:extLst>
              <a:ext uri="{FF2B5EF4-FFF2-40B4-BE49-F238E27FC236}">
                <a16:creationId xmlns:a16="http://schemas.microsoft.com/office/drawing/2014/main" id="{15324C54-B75E-4AC0-90C2-FA558C7716F7}"/>
              </a:ext>
            </a:extLst>
          </p:cNvPr>
          <p:cNvSpPr/>
          <p:nvPr userDrawn="1"/>
        </p:nvSpPr>
        <p:spPr>
          <a:xfrm>
            <a:off x="597196"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dirty="0"/>
          </a:p>
        </p:txBody>
      </p:sp>
      <p:sp>
        <p:nvSpPr>
          <p:cNvPr id="5" name="Freeform: Shape 4">
            <a:extLst>
              <a:ext uri="{FF2B5EF4-FFF2-40B4-BE49-F238E27FC236}">
                <a16:creationId xmlns:a16="http://schemas.microsoft.com/office/drawing/2014/main" id="{CAA95478-C099-485F-AD95-A617656C6C7C}"/>
              </a:ext>
            </a:extLst>
          </p:cNvPr>
          <p:cNvSpPr/>
          <p:nvPr userDrawn="1"/>
        </p:nvSpPr>
        <p:spPr>
          <a:xfrm>
            <a:off x="882379"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dirty="0"/>
          </a:p>
        </p:txBody>
      </p:sp>
      <p:sp>
        <p:nvSpPr>
          <p:cNvPr id="6" name="Freeform: Shape 5">
            <a:extLst>
              <a:ext uri="{FF2B5EF4-FFF2-40B4-BE49-F238E27FC236}">
                <a16:creationId xmlns:a16="http://schemas.microsoft.com/office/drawing/2014/main" id="{D65680A1-86D1-44C2-AA38-0DF5735F1F26}"/>
              </a:ext>
            </a:extLst>
          </p:cNvPr>
          <p:cNvSpPr/>
          <p:nvPr userDrawn="1"/>
        </p:nvSpPr>
        <p:spPr>
          <a:xfrm>
            <a:off x="1167444"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black">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Tree>
    <p:extLst>
      <p:ext uri="{BB962C8B-B14F-4D97-AF65-F5344CB8AC3E}">
        <p14:creationId xmlns:p14="http://schemas.microsoft.com/office/powerpoint/2010/main" val="1848781859"/>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5941" y="869578"/>
            <a:ext cx="4845500"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61218" y="2158329"/>
            <a:ext cx="3998353"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61410" y="3200329"/>
            <a:ext cx="4018535"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black">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grpSp>
        <p:nvGrpSpPr>
          <p:cNvPr id="2" name="Group 1">
            <a:extLst>
              <a:ext uri="{FF2B5EF4-FFF2-40B4-BE49-F238E27FC236}">
                <a16:creationId xmlns:a16="http://schemas.microsoft.com/office/drawing/2014/main" id="{3866816A-225D-4941-8833-C0875AC305B7}"/>
              </a:ext>
            </a:extLst>
          </p:cNvPr>
          <p:cNvGrpSpPr/>
          <p:nvPr userDrawn="1"/>
        </p:nvGrpSpPr>
        <p:grpSpPr>
          <a:xfrm>
            <a:off x="605942" y="5826614"/>
            <a:ext cx="3876004" cy="570195"/>
            <a:chOff x="606256" y="5826612"/>
            <a:chExt cx="3878023" cy="570195"/>
          </a:xfrm>
        </p:grpSpPr>
        <p:sp>
          <p:nvSpPr>
            <p:cNvPr id="76" name="Rectangle 75">
              <a:extLst>
                <a:ext uri="{FF2B5EF4-FFF2-40B4-BE49-F238E27FC236}">
                  <a16:creationId xmlns:a16="http://schemas.microsoft.com/office/drawing/2014/main" id="{68EBEB4C-A235-4AAA-AC57-4B3B4639073F}"/>
                </a:ext>
              </a:extLst>
            </p:cNvPr>
            <p:cNvSpPr>
              <a:spLocks noChangeArrowheads="1"/>
            </p:cNvSpPr>
            <p:nvPr userDrawn="1"/>
          </p:nvSpPr>
          <p:spPr bwMode="auto">
            <a:xfrm>
              <a:off x="606256"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7" name="Rectangle 6">
              <a:extLst>
                <a:ext uri="{FF2B5EF4-FFF2-40B4-BE49-F238E27FC236}">
                  <a16:creationId xmlns:a16="http://schemas.microsoft.com/office/drawing/2014/main" id="{29FCB468-D775-43D1-A928-20134F2D24E6}"/>
                </a:ext>
              </a:extLst>
            </p:cNvPr>
            <p:cNvSpPr>
              <a:spLocks noChangeArrowheads="1"/>
            </p:cNvSpPr>
            <p:nvPr userDrawn="1"/>
          </p:nvSpPr>
          <p:spPr bwMode="auto">
            <a:xfrm>
              <a:off x="80155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8" name="Rectangle 7">
              <a:extLst>
                <a:ext uri="{FF2B5EF4-FFF2-40B4-BE49-F238E27FC236}">
                  <a16:creationId xmlns:a16="http://schemas.microsoft.com/office/drawing/2014/main" id="{64148D2D-1952-48FF-AAA4-52ADC98574A9}"/>
                </a:ext>
              </a:extLst>
            </p:cNvPr>
            <p:cNvSpPr>
              <a:spLocks noChangeArrowheads="1"/>
            </p:cNvSpPr>
            <p:nvPr userDrawn="1"/>
          </p:nvSpPr>
          <p:spPr bwMode="auto">
            <a:xfrm>
              <a:off x="998592" y="5826612"/>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9" name="Freeform 8">
              <a:extLst>
                <a:ext uri="{FF2B5EF4-FFF2-40B4-BE49-F238E27FC236}">
                  <a16:creationId xmlns:a16="http://schemas.microsoft.com/office/drawing/2014/main" id="{D485CBC2-CFA7-4861-A1FE-44719EA8E4CB}"/>
                </a:ext>
              </a:extLst>
            </p:cNvPr>
            <p:cNvSpPr>
              <a:spLocks/>
            </p:cNvSpPr>
            <p:nvPr userDrawn="1"/>
          </p:nvSpPr>
          <p:spPr bwMode="black">
            <a:xfrm>
              <a:off x="606256" y="6056782"/>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80" name="Freeform 9">
              <a:extLst>
                <a:ext uri="{FF2B5EF4-FFF2-40B4-BE49-F238E27FC236}">
                  <a16:creationId xmlns:a16="http://schemas.microsoft.com/office/drawing/2014/main" id="{1CB2A9E7-ABC1-4A07-A680-8EE4990448F4}"/>
                </a:ext>
              </a:extLst>
            </p:cNvPr>
            <p:cNvSpPr>
              <a:spLocks/>
            </p:cNvSpPr>
            <p:nvPr userDrawn="1"/>
          </p:nvSpPr>
          <p:spPr bwMode="black">
            <a:xfrm>
              <a:off x="717854" y="6049807"/>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81" name="Freeform 10">
              <a:extLst>
                <a:ext uri="{FF2B5EF4-FFF2-40B4-BE49-F238E27FC236}">
                  <a16:creationId xmlns:a16="http://schemas.microsoft.com/office/drawing/2014/main" id="{E4B925BC-2EFD-424C-8DB1-3ABFB2B9E2CD}"/>
                </a:ext>
              </a:extLst>
            </p:cNvPr>
            <p:cNvSpPr>
              <a:spLocks noEditPoints="1"/>
            </p:cNvSpPr>
            <p:nvPr userDrawn="1"/>
          </p:nvSpPr>
          <p:spPr bwMode="black">
            <a:xfrm>
              <a:off x="813759" y="6088169"/>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86" name="Freeform 11">
              <a:extLst>
                <a:ext uri="{FF2B5EF4-FFF2-40B4-BE49-F238E27FC236}">
                  <a16:creationId xmlns:a16="http://schemas.microsoft.com/office/drawing/2014/main" id="{C43AF4E8-1291-49F3-B287-C2E4492292E2}"/>
                </a:ext>
              </a:extLst>
            </p:cNvPr>
            <p:cNvSpPr>
              <a:spLocks noEditPoints="1"/>
            </p:cNvSpPr>
            <p:nvPr userDrawn="1"/>
          </p:nvSpPr>
          <p:spPr bwMode="black">
            <a:xfrm>
              <a:off x="965461" y="6049807"/>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87" name="Freeform 12">
              <a:extLst>
                <a:ext uri="{FF2B5EF4-FFF2-40B4-BE49-F238E27FC236}">
                  <a16:creationId xmlns:a16="http://schemas.microsoft.com/office/drawing/2014/main" id="{92B8FD60-49E1-465F-B7F2-1AD41971CCB9}"/>
                </a:ext>
              </a:extLst>
            </p:cNvPr>
            <p:cNvSpPr>
              <a:spLocks noEditPoints="1"/>
            </p:cNvSpPr>
            <p:nvPr userDrawn="1"/>
          </p:nvSpPr>
          <p:spPr bwMode="black">
            <a:xfrm>
              <a:off x="1064854"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88" name="Freeform 13">
              <a:extLst>
                <a:ext uri="{FF2B5EF4-FFF2-40B4-BE49-F238E27FC236}">
                  <a16:creationId xmlns:a16="http://schemas.microsoft.com/office/drawing/2014/main" id="{69D622BE-5169-414B-AF7C-BB7C0109373B}"/>
                </a:ext>
              </a:extLst>
            </p:cNvPr>
            <p:cNvSpPr>
              <a:spLocks/>
            </p:cNvSpPr>
            <p:nvPr userDrawn="1"/>
          </p:nvSpPr>
          <p:spPr bwMode="black">
            <a:xfrm>
              <a:off x="1159014" y="6049807"/>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89" name="Freeform 14">
              <a:extLst>
                <a:ext uri="{FF2B5EF4-FFF2-40B4-BE49-F238E27FC236}">
                  <a16:creationId xmlns:a16="http://schemas.microsoft.com/office/drawing/2014/main" id="{5B899AB3-F1E8-4570-BF5D-FF5211035FC2}"/>
                </a:ext>
              </a:extLst>
            </p:cNvPr>
            <p:cNvSpPr>
              <a:spLocks/>
            </p:cNvSpPr>
            <p:nvPr userDrawn="1"/>
          </p:nvSpPr>
          <p:spPr bwMode="black">
            <a:xfrm>
              <a:off x="122701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0" name="Freeform 15">
              <a:extLst>
                <a:ext uri="{FF2B5EF4-FFF2-40B4-BE49-F238E27FC236}">
                  <a16:creationId xmlns:a16="http://schemas.microsoft.com/office/drawing/2014/main" id="{E8C0CB74-8087-4E85-B500-BE4546C52760}"/>
                </a:ext>
              </a:extLst>
            </p:cNvPr>
            <p:cNvSpPr>
              <a:spLocks noEditPoints="1"/>
            </p:cNvSpPr>
            <p:nvPr userDrawn="1"/>
          </p:nvSpPr>
          <p:spPr bwMode="black">
            <a:xfrm>
              <a:off x="1298511" y="6088169"/>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1" name="Freeform 16">
              <a:extLst>
                <a:ext uri="{FF2B5EF4-FFF2-40B4-BE49-F238E27FC236}">
                  <a16:creationId xmlns:a16="http://schemas.microsoft.com/office/drawing/2014/main" id="{373D412E-BD55-4C88-B64D-F003591378CE}"/>
                </a:ext>
              </a:extLst>
            </p:cNvPr>
            <p:cNvSpPr>
              <a:spLocks/>
            </p:cNvSpPr>
            <p:nvPr userDrawn="1"/>
          </p:nvSpPr>
          <p:spPr bwMode="black">
            <a:xfrm>
              <a:off x="1403134" y="6088169"/>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2" name="Freeform 17">
              <a:extLst>
                <a:ext uri="{FF2B5EF4-FFF2-40B4-BE49-F238E27FC236}">
                  <a16:creationId xmlns:a16="http://schemas.microsoft.com/office/drawing/2014/main" id="{6351B638-0516-4418-BA9C-331B01CA3521}"/>
                </a:ext>
              </a:extLst>
            </p:cNvPr>
            <p:cNvSpPr>
              <a:spLocks/>
            </p:cNvSpPr>
            <p:nvPr userDrawn="1"/>
          </p:nvSpPr>
          <p:spPr bwMode="black">
            <a:xfrm>
              <a:off x="151473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3" name="Freeform 18">
              <a:extLst>
                <a:ext uri="{FF2B5EF4-FFF2-40B4-BE49-F238E27FC236}">
                  <a16:creationId xmlns:a16="http://schemas.microsoft.com/office/drawing/2014/main" id="{5CC3C79A-6E67-470C-BCEE-1EB62C95AF0F}"/>
                </a:ext>
              </a:extLst>
            </p:cNvPr>
            <p:cNvSpPr>
              <a:spLocks/>
            </p:cNvSpPr>
            <p:nvPr userDrawn="1"/>
          </p:nvSpPr>
          <p:spPr bwMode="black">
            <a:xfrm>
              <a:off x="1593199"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4" name="Freeform 19">
              <a:extLst>
                <a:ext uri="{FF2B5EF4-FFF2-40B4-BE49-F238E27FC236}">
                  <a16:creationId xmlns:a16="http://schemas.microsoft.com/office/drawing/2014/main" id="{71395AFF-525A-433D-B912-DA0A57AFF288}"/>
                </a:ext>
              </a:extLst>
            </p:cNvPr>
            <p:cNvSpPr>
              <a:spLocks noEditPoints="1"/>
            </p:cNvSpPr>
            <p:nvPr userDrawn="1"/>
          </p:nvSpPr>
          <p:spPr bwMode="black">
            <a:xfrm>
              <a:off x="169084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5" name="Freeform 20">
              <a:extLst>
                <a:ext uri="{FF2B5EF4-FFF2-40B4-BE49-F238E27FC236}">
                  <a16:creationId xmlns:a16="http://schemas.microsoft.com/office/drawing/2014/main" id="{84B9728F-75B4-4476-80FE-B83AD694380B}"/>
                </a:ext>
              </a:extLst>
            </p:cNvPr>
            <p:cNvSpPr>
              <a:spLocks noEditPoints="1"/>
            </p:cNvSpPr>
            <p:nvPr userDrawn="1"/>
          </p:nvSpPr>
          <p:spPr bwMode="black">
            <a:xfrm>
              <a:off x="1839063" y="6088169"/>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6" name="Freeform 21">
              <a:extLst>
                <a:ext uri="{FF2B5EF4-FFF2-40B4-BE49-F238E27FC236}">
                  <a16:creationId xmlns:a16="http://schemas.microsoft.com/office/drawing/2014/main" id="{8D0465A5-9AB2-4873-AE4D-3719BA465A43}"/>
                </a:ext>
              </a:extLst>
            </p:cNvPr>
            <p:cNvSpPr>
              <a:spLocks/>
            </p:cNvSpPr>
            <p:nvPr userDrawn="1"/>
          </p:nvSpPr>
          <p:spPr bwMode="black">
            <a:xfrm>
              <a:off x="1943686" y="6088169"/>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7" name="Freeform 22">
              <a:extLst>
                <a:ext uri="{FF2B5EF4-FFF2-40B4-BE49-F238E27FC236}">
                  <a16:creationId xmlns:a16="http://schemas.microsoft.com/office/drawing/2014/main" id="{82467338-C7C8-4745-9C76-B0C57EE376AC}"/>
                </a:ext>
              </a:extLst>
            </p:cNvPr>
            <p:cNvSpPr>
              <a:spLocks noEditPoints="1"/>
            </p:cNvSpPr>
            <p:nvPr userDrawn="1"/>
          </p:nvSpPr>
          <p:spPr bwMode="black">
            <a:xfrm>
              <a:off x="2043077"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8" name="Freeform 23">
              <a:extLst>
                <a:ext uri="{FF2B5EF4-FFF2-40B4-BE49-F238E27FC236}">
                  <a16:creationId xmlns:a16="http://schemas.microsoft.com/office/drawing/2014/main" id="{1A478E4C-0829-4268-9506-98807596B8A0}"/>
                </a:ext>
              </a:extLst>
            </p:cNvPr>
            <p:cNvSpPr>
              <a:spLocks/>
            </p:cNvSpPr>
            <p:nvPr userDrawn="1"/>
          </p:nvSpPr>
          <p:spPr bwMode="black">
            <a:xfrm>
              <a:off x="2138982"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99" name="Freeform 24">
              <a:extLst>
                <a:ext uri="{FF2B5EF4-FFF2-40B4-BE49-F238E27FC236}">
                  <a16:creationId xmlns:a16="http://schemas.microsoft.com/office/drawing/2014/main" id="{DAFD5736-B236-4B46-9A90-A3080EE70F41}"/>
                </a:ext>
              </a:extLst>
            </p:cNvPr>
            <p:cNvSpPr>
              <a:spLocks/>
            </p:cNvSpPr>
            <p:nvPr userDrawn="1"/>
          </p:nvSpPr>
          <p:spPr bwMode="black">
            <a:xfrm>
              <a:off x="2226168"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0" name="Freeform 25">
              <a:extLst>
                <a:ext uri="{FF2B5EF4-FFF2-40B4-BE49-F238E27FC236}">
                  <a16:creationId xmlns:a16="http://schemas.microsoft.com/office/drawing/2014/main" id="{2FE5766D-DE8E-4F89-9B4C-64103797D684}"/>
                </a:ext>
              </a:extLst>
            </p:cNvPr>
            <p:cNvSpPr>
              <a:spLocks noEditPoints="1"/>
            </p:cNvSpPr>
            <p:nvPr userDrawn="1"/>
          </p:nvSpPr>
          <p:spPr bwMode="black">
            <a:xfrm>
              <a:off x="2302891" y="6051552"/>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1" name="Freeform 26">
              <a:extLst>
                <a:ext uri="{FF2B5EF4-FFF2-40B4-BE49-F238E27FC236}">
                  <a16:creationId xmlns:a16="http://schemas.microsoft.com/office/drawing/2014/main" id="{3DDFD7D8-5449-4C7A-A277-B90479C23628}"/>
                </a:ext>
              </a:extLst>
            </p:cNvPr>
            <p:cNvSpPr>
              <a:spLocks noEditPoints="1"/>
            </p:cNvSpPr>
            <p:nvPr userDrawn="1"/>
          </p:nvSpPr>
          <p:spPr bwMode="black">
            <a:xfrm>
              <a:off x="2344740" y="6088169"/>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2" name="Freeform 27">
              <a:extLst>
                <a:ext uri="{FF2B5EF4-FFF2-40B4-BE49-F238E27FC236}">
                  <a16:creationId xmlns:a16="http://schemas.microsoft.com/office/drawing/2014/main" id="{86505141-EC7A-4366-9592-86B075A59B50}"/>
                </a:ext>
              </a:extLst>
            </p:cNvPr>
            <p:cNvSpPr>
              <a:spLocks/>
            </p:cNvSpPr>
            <p:nvPr userDrawn="1"/>
          </p:nvSpPr>
          <p:spPr bwMode="black">
            <a:xfrm>
              <a:off x="2452851" y="6088169"/>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3" name="Freeform 28">
              <a:extLst>
                <a:ext uri="{FF2B5EF4-FFF2-40B4-BE49-F238E27FC236}">
                  <a16:creationId xmlns:a16="http://schemas.microsoft.com/office/drawing/2014/main" id="{CCC0CE55-A085-4993-9028-5CB81D02959D}"/>
                </a:ext>
              </a:extLst>
            </p:cNvPr>
            <p:cNvSpPr>
              <a:spLocks/>
            </p:cNvSpPr>
            <p:nvPr userDrawn="1"/>
          </p:nvSpPr>
          <p:spPr bwMode="black">
            <a:xfrm>
              <a:off x="2553986" y="6159662"/>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4" name="Freeform 29">
              <a:extLst>
                <a:ext uri="{FF2B5EF4-FFF2-40B4-BE49-F238E27FC236}">
                  <a16:creationId xmlns:a16="http://schemas.microsoft.com/office/drawing/2014/main" id="{148198C4-7F52-439D-ABF7-192868FBF1D1}"/>
                </a:ext>
              </a:extLst>
            </p:cNvPr>
            <p:cNvSpPr>
              <a:spLocks/>
            </p:cNvSpPr>
            <p:nvPr userDrawn="1"/>
          </p:nvSpPr>
          <p:spPr bwMode="black">
            <a:xfrm>
              <a:off x="2648147" y="6056782"/>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5" name="Freeform 30">
              <a:extLst>
                <a:ext uri="{FF2B5EF4-FFF2-40B4-BE49-F238E27FC236}">
                  <a16:creationId xmlns:a16="http://schemas.microsoft.com/office/drawing/2014/main" id="{C2A02E85-8802-451A-9BC3-0DA2B7CAA0A9}"/>
                </a:ext>
              </a:extLst>
            </p:cNvPr>
            <p:cNvSpPr>
              <a:spLocks/>
            </p:cNvSpPr>
            <p:nvPr userDrawn="1"/>
          </p:nvSpPr>
          <p:spPr bwMode="black">
            <a:xfrm>
              <a:off x="2759744" y="6049807"/>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6" name="Freeform 31">
              <a:extLst>
                <a:ext uri="{FF2B5EF4-FFF2-40B4-BE49-F238E27FC236}">
                  <a16:creationId xmlns:a16="http://schemas.microsoft.com/office/drawing/2014/main" id="{D73DEB4A-A5BA-443A-8688-0D54E4B7436C}"/>
                </a:ext>
              </a:extLst>
            </p:cNvPr>
            <p:cNvSpPr>
              <a:spLocks noEditPoints="1"/>
            </p:cNvSpPr>
            <p:nvPr userDrawn="1"/>
          </p:nvSpPr>
          <p:spPr bwMode="black">
            <a:xfrm>
              <a:off x="2859137" y="6088169"/>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7" name="Freeform 32">
              <a:extLst>
                <a:ext uri="{FF2B5EF4-FFF2-40B4-BE49-F238E27FC236}">
                  <a16:creationId xmlns:a16="http://schemas.microsoft.com/office/drawing/2014/main" id="{5ED9E991-65F9-4894-85FD-CC79CFB5839B}"/>
                </a:ext>
              </a:extLst>
            </p:cNvPr>
            <p:cNvSpPr>
              <a:spLocks noEditPoints="1"/>
            </p:cNvSpPr>
            <p:nvPr userDrawn="1"/>
          </p:nvSpPr>
          <p:spPr bwMode="black">
            <a:xfrm>
              <a:off x="3010839" y="6049807"/>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8" name="Freeform 33">
              <a:extLst>
                <a:ext uri="{FF2B5EF4-FFF2-40B4-BE49-F238E27FC236}">
                  <a16:creationId xmlns:a16="http://schemas.microsoft.com/office/drawing/2014/main" id="{239E1285-B5A3-4B18-9808-428A1BE89FA6}"/>
                </a:ext>
              </a:extLst>
            </p:cNvPr>
            <p:cNvSpPr>
              <a:spLocks noEditPoints="1"/>
            </p:cNvSpPr>
            <p:nvPr userDrawn="1"/>
          </p:nvSpPr>
          <p:spPr bwMode="black">
            <a:xfrm>
              <a:off x="3106744"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09" name="Freeform 34">
              <a:extLst>
                <a:ext uri="{FF2B5EF4-FFF2-40B4-BE49-F238E27FC236}">
                  <a16:creationId xmlns:a16="http://schemas.microsoft.com/office/drawing/2014/main" id="{DE4770D2-1334-4ED0-BA16-C9F875497848}"/>
                </a:ext>
              </a:extLst>
            </p:cNvPr>
            <p:cNvSpPr>
              <a:spLocks/>
            </p:cNvSpPr>
            <p:nvPr userDrawn="1"/>
          </p:nvSpPr>
          <p:spPr bwMode="black">
            <a:xfrm>
              <a:off x="3204392"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0" name="Freeform 35">
              <a:extLst>
                <a:ext uri="{FF2B5EF4-FFF2-40B4-BE49-F238E27FC236}">
                  <a16:creationId xmlns:a16="http://schemas.microsoft.com/office/drawing/2014/main" id="{87A8E5B0-FE39-48B1-B470-BEEC90EB9466}"/>
                </a:ext>
              </a:extLst>
            </p:cNvPr>
            <p:cNvSpPr>
              <a:spLocks/>
            </p:cNvSpPr>
            <p:nvPr userDrawn="1"/>
          </p:nvSpPr>
          <p:spPr bwMode="black">
            <a:xfrm>
              <a:off x="3272397" y="6049807"/>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1" name="Freeform 36">
              <a:extLst>
                <a:ext uri="{FF2B5EF4-FFF2-40B4-BE49-F238E27FC236}">
                  <a16:creationId xmlns:a16="http://schemas.microsoft.com/office/drawing/2014/main" id="{4BBB7CCF-7B1A-4211-8E72-3F6126C8BFB1}"/>
                </a:ext>
              </a:extLst>
            </p:cNvPr>
            <p:cNvSpPr>
              <a:spLocks noEditPoints="1"/>
            </p:cNvSpPr>
            <p:nvPr userDrawn="1"/>
          </p:nvSpPr>
          <p:spPr bwMode="black">
            <a:xfrm>
              <a:off x="3342145" y="6088169"/>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2" name="Freeform 37">
              <a:extLst>
                <a:ext uri="{FF2B5EF4-FFF2-40B4-BE49-F238E27FC236}">
                  <a16:creationId xmlns:a16="http://schemas.microsoft.com/office/drawing/2014/main" id="{1549A2C9-4371-4AC5-8B27-6F9591FD9043}"/>
                </a:ext>
              </a:extLst>
            </p:cNvPr>
            <p:cNvSpPr>
              <a:spLocks/>
            </p:cNvSpPr>
            <p:nvPr userDrawn="1"/>
          </p:nvSpPr>
          <p:spPr bwMode="black">
            <a:xfrm>
              <a:off x="3445025" y="6088169"/>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3" name="Freeform 38">
              <a:extLst>
                <a:ext uri="{FF2B5EF4-FFF2-40B4-BE49-F238E27FC236}">
                  <a16:creationId xmlns:a16="http://schemas.microsoft.com/office/drawing/2014/main" id="{541458EE-347D-455A-A0BB-7167A7250CC5}"/>
                </a:ext>
              </a:extLst>
            </p:cNvPr>
            <p:cNvSpPr>
              <a:spLocks/>
            </p:cNvSpPr>
            <p:nvPr userDrawn="1"/>
          </p:nvSpPr>
          <p:spPr bwMode="black">
            <a:xfrm>
              <a:off x="3560110" y="6049807"/>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4" name="Freeform 39">
              <a:extLst>
                <a:ext uri="{FF2B5EF4-FFF2-40B4-BE49-F238E27FC236}">
                  <a16:creationId xmlns:a16="http://schemas.microsoft.com/office/drawing/2014/main" id="{551D9B67-7D4B-4046-87FD-4BA716A8D8FF}"/>
                </a:ext>
              </a:extLst>
            </p:cNvPr>
            <p:cNvSpPr>
              <a:spLocks/>
            </p:cNvSpPr>
            <p:nvPr userDrawn="1"/>
          </p:nvSpPr>
          <p:spPr bwMode="black">
            <a:xfrm>
              <a:off x="3638577" y="6049807"/>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5" name="Freeform 40">
              <a:extLst>
                <a:ext uri="{FF2B5EF4-FFF2-40B4-BE49-F238E27FC236}">
                  <a16:creationId xmlns:a16="http://schemas.microsoft.com/office/drawing/2014/main" id="{F51056FE-F314-4436-982A-787E749BEC35}"/>
                </a:ext>
              </a:extLst>
            </p:cNvPr>
            <p:cNvSpPr>
              <a:spLocks noEditPoints="1"/>
            </p:cNvSpPr>
            <p:nvPr userDrawn="1"/>
          </p:nvSpPr>
          <p:spPr bwMode="black">
            <a:xfrm>
              <a:off x="373622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6" name="Freeform 41">
              <a:extLst>
                <a:ext uri="{FF2B5EF4-FFF2-40B4-BE49-F238E27FC236}">
                  <a16:creationId xmlns:a16="http://schemas.microsoft.com/office/drawing/2014/main" id="{7AEE9FC9-002B-4E1E-BF44-6FFA7EDA965C}"/>
                </a:ext>
              </a:extLst>
            </p:cNvPr>
            <p:cNvSpPr>
              <a:spLocks noEditPoints="1"/>
            </p:cNvSpPr>
            <p:nvPr userDrawn="1"/>
          </p:nvSpPr>
          <p:spPr bwMode="black">
            <a:xfrm>
              <a:off x="3880954" y="6088169"/>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7" name="Freeform 42">
              <a:extLst>
                <a:ext uri="{FF2B5EF4-FFF2-40B4-BE49-F238E27FC236}">
                  <a16:creationId xmlns:a16="http://schemas.microsoft.com/office/drawing/2014/main" id="{B63E6EFD-223F-4D24-87CF-30C1CADF4818}"/>
                </a:ext>
              </a:extLst>
            </p:cNvPr>
            <p:cNvSpPr>
              <a:spLocks/>
            </p:cNvSpPr>
            <p:nvPr userDrawn="1"/>
          </p:nvSpPr>
          <p:spPr bwMode="black">
            <a:xfrm>
              <a:off x="3985577" y="6088169"/>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8" name="Freeform 43">
              <a:extLst>
                <a:ext uri="{FF2B5EF4-FFF2-40B4-BE49-F238E27FC236}">
                  <a16:creationId xmlns:a16="http://schemas.microsoft.com/office/drawing/2014/main" id="{FF5D03E3-B48A-4A25-9CFE-673C7BBB4FFA}"/>
                </a:ext>
              </a:extLst>
            </p:cNvPr>
            <p:cNvSpPr>
              <a:spLocks/>
            </p:cNvSpPr>
            <p:nvPr userDrawn="1"/>
          </p:nvSpPr>
          <p:spPr bwMode="black">
            <a:xfrm>
              <a:off x="4083225" y="6088169"/>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19" name="Freeform 44">
              <a:extLst>
                <a:ext uri="{FF2B5EF4-FFF2-40B4-BE49-F238E27FC236}">
                  <a16:creationId xmlns:a16="http://schemas.microsoft.com/office/drawing/2014/main" id="{34329961-7A72-499F-B755-E519E029D77B}"/>
                </a:ext>
              </a:extLst>
            </p:cNvPr>
            <p:cNvSpPr>
              <a:spLocks/>
            </p:cNvSpPr>
            <p:nvPr userDrawn="1"/>
          </p:nvSpPr>
          <p:spPr bwMode="black">
            <a:xfrm>
              <a:off x="4166923" y="6088169"/>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0" name="Freeform 45">
              <a:extLst>
                <a:ext uri="{FF2B5EF4-FFF2-40B4-BE49-F238E27FC236}">
                  <a16:creationId xmlns:a16="http://schemas.microsoft.com/office/drawing/2014/main" id="{841971FC-7D78-4620-83C8-E5ED9F210625}"/>
                </a:ext>
              </a:extLst>
            </p:cNvPr>
            <p:cNvSpPr>
              <a:spLocks noEditPoints="1"/>
            </p:cNvSpPr>
            <p:nvPr userDrawn="1"/>
          </p:nvSpPr>
          <p:spPr bwMode="black">
            <a:xfrm>
              <a:off x="4299445" y="6088169"/>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1" name="Freeform 46">
              <a:extLst>
                <a:ext uri="{FF2B5EF4-FFF2-40B4-BE49-F238E27FC236}">
                  <a16:creationId xmlns:a16="http://schemas.microsoft.com/office/drawing/2014/main" id="{D66DAAA2-52B0-41E6-992D-6ED2BE0E899D}"/>
                </a:ext>
              </a:extLst>
            </p:cNvPr>
            <p:cNvSpPr>
              <a:spLocks/>
            </p:cNvSpPr>
            <p:nvPr userDrawn="1"/>
          </p:nvSpPr>
          <p:spPr bwMode="black">
            <a:xfrm>
              <a:off x="4404068" y="6088169"/>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2" name="Freeform 47">
              <a:extLst>
                <a:ext uri="{FF2B5EF4-FFF2-40B4-BE49-F238E27FC236}">
                  <a16:creationId xmlns:a16="http://schemas.microsoft.com/office/drawing/2014/main" id="{B3108124-FD8F-45F8-9104-14FB75F6B76D}"/>
                </a:ext>
              </a:extLst>
            </p:cNvPr>
            <p:cNvSpPr>
              <a:spLocks/>
            </p:cNvSpPr>
            <p:nvPr userDrawn="1"/>
          </p:nvSpPr>
          <p:spPr bwMode="black">
            <a:xfrm>
              <a:off x="4454635" y="6159662"/>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3" name="Freeform 48">
              <a:extLst>
                <a:ext uri="{FF2B5EF4-FFF2-40B4-BE49-F238E27FC236}">
                  <a16:creationId xmlns:a16="http://schemas.microsoft.com/office/drawing/2014/main" id="{391D1B15-877D-4E5E-9FF0-FCFD36E545FF}"/>
                </a:ext>
              </a:extLst>
            </p:cNvPr>
            <p:cNvSpPr>
              <a:spLocks/>
            </p:cNvSpPr>
            <p:nvPr userDrawn="1"/>
          </p:nvSpPr>
          <p:spPr bwMode="black">
            <a:xfrm>
              <a:off x="606256" y="6264285"/>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4" name="Freeform 49">
              <a:extLst>
                <a:ext uri="{FF2B5EF4-FFF2-40B4-BE49-F238E27FC236}">
                  <a16:creationId xmlns:a16="http://schemas.microsoft.com/office/drawing/2014/main" id="{8DF41F20-9F25-4D6B-BF69-C3E4675D6EF7}"/>
                </a:ext>
              </a:extLst>
            </p:cNvPr>
            <p:cNvSpPr>
              <a:spLocks/>
            </p:cNvSpPr>
            <p:nvPr userDrawn="1"/>
          </p:nvSpPr>
          <p:spPr bwMode="black">
            <a:xfrm>
              <a:off x="717854" y="6259053"/>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5" name="Freeform 50">
              <a:extLst>
                <a:ext uri="{FF2B5EF4-FFF2-40B4-BE49-F238E27FC236}">
                  <a16:creationId xmlns:a16="http://schemas.microsoft.com/office/drawing/2014/main" id="{BF5E59EE-A440-40BC-95D2-615EE11AF581}"/>
                </a:ext>
              </a:extLst>
            </p:cNvPr>
            <p:cNvSpPr>
              <a:spLocks noEditPoints="1"/>
            </p:cNvSpPr>
            <p:nvPr userDrawn="1"/>
          </p:nvSpPr>
          <p:spPr bwMode="black">
            <a:xfrm>
              <a:off x="813759" y="6293927"/>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6" name="Freeform 51">
              <a:extLst>
                <a:ext uri="{FF2B5EF4-FFF2-40B4-BE49-F238E27FC236}">
                  <a16:creationId xmlns:a16="http://schemas.microsoft.com/office/drawing/2014/main" id="{38C5E079-6C5F-4836-AC96-7522AFE1275E}"/>
                </a:ext>
              </a:extLst>
            </p:cNvPr>
            <p:cNvSpPr>
              <a:spLocks noEditPoints="1"/>
            </p:cNvSpPr>
            <p:nvPr userDrawn="1"/>
          </p:nvSpPr>
          <p:spPr bwMode="black">
            <a:xfrm>
              <a:off x="965461" y="6259053"/>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7" name="Freeform 52">
              <a:extLst>
                <a:ext uri="{FF2B5EF4-FFF2-40B4-BE49-F238E27FC236}">
                  <a16:creationId xmlns:a16="http://schemas.microsoft.com/office/drawing/2014/main" id="{84D4B2A2-C47D-4049-A2FB-6D5E49B241CC}"/>
                </a:ext>
              </a:extLst>
            </p:cNvPr>
            <p:cNvSpPr>
              <a:spLocks noEditPoints="1"/>
            </p:cNvSpPr>
            <p:nvPr userDrawn="1"/>
          </p:nvSpPr>
          <p:spPr bwMode="black">
            <a:xfrm>
              <a:off x="1064854"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8" name="Freeform 53">
              <a:extLst>
                <a:ext uri="{FF2B5EF4-FFF2-40B4-BE49-F238E27FC236}">
                  <a16:creationId xmlns:a16="http://schemas.microsoft.com/office/drawing/2014/main" id="{3097D19B-BF23-4A30-AD47-61B6FF716398}"/>
                </a:ext>
              </a:extLst>
            </p:cNvPr>
            <p:cNvSpPr>
              <a:spLocks/>
            </p:cNvSpPr>
            <p:nvPr userDrawn="1"/>
          </p:nvSpPr>
          <p:spPr bwMode="black">
            <a:xfrm>
              <a:off x="1159014" y="6259053"/>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29" name="Freeform 54">
              <a:extLst>
                <a:ext uri="{FF2B5EF4-FFF2-40B4-BE49-F238E27FC236}">
                  <a16:creationId xmlns:a16="http://schemas.microsoft.com/office/drawing/2014/main" id="{0AE03D28-3E13-4F2D-BACB-895BCB5E4714}"/>
                </a:ext>
              </a:extLst>
            </p:cNvPr>
            <p:cNvSpPr>
              <a:spLocks/>
            </p:cNvSpPr>
            <p:nvPr userDrawn="1"/>
          </p:nvSpPr>
          <p:spPr bwMode="black">
            <a:xfrm>
              <a:off x="1227018"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0" name="Freeform 55">
              <a:extLst>
                <a:ext uri="{FF2B5EF4-FFF2-40B4-BE49-F238E27FC236}">
                  <a16:creationId xmlns:a16="http://schemas.microsoft.com/office/drawing/2014/main" id="{370CEA9A-944B-41E5-8D5F-0E776412F39C}"/>
                </a:ext>
              </a:extLst>
            </p:cNvPr>
            <p:cNvSpPr>
              <a:spLocks noEditPoints="1"/>
            </p:cNvSpPr>
            <p:nvPr userDrawn="1"/>
          </p:nvSpPr>
          <p:spPr bwMode="black">
            <a:xfrm>
              <a:off x="1298511" y="6293927"/>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1" name="Freeform 56">
              <a:extLst>
                <a:ext uri="{FF2B5EF4-FFF2-40B4-BE49-F238E27FC236}">
                  <a16:creationId xmlns:a16="http://schemas.microsoft.com/office/drawing/2014/main" id="{E20DF38A-4A1A-4494-A2BD-8389A0010D5A}"/>
                </a:ext>
              </a:extLst>
            </p:cNvPr>
            <p:cNvSpPr>
              <a:spLocks/>
            </p:cNvSpPr>
            <p:nvPr userDrawn="1"/>
          </p:nvSpPr>
          <p:spPr bwMode="black">
            <a:xfrm>
              <a:off x="1403134" y="6293927"/>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2" name="Freeform 57">
              <a:extLst>
                <a:ext uri="{FF2B5EF4-FFF2-40B4-BE49-F238E27FC236}">
                  <a16:creationId xmlns:a16="http://schemas.microsoft.com/office/drawing/2014/main" id="{96DB7CC2-3B0B-4678-9523-704B4D166737}"/>
                </a:ext>
              </a:extLst>
            </p:cNvPr>
            <p:cNvSpPr>
              <a:spLocks/>
            </p:cNvSpPr>
            <p:nvPr userDrawn="1"/>
          </p:nvSpPr>
          <p:spPr bwMode="black">
            <a:xfrm>
              <a:off x="1514732" y="6259053"/>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3" name="Freeform 58">
              <a:extLst>
                <a:ext uri="{FF2B5EF4-FFF2-40B4-BE49-F238E27FC236}">
                  <a16:creationId xmlns:a16="http://schemas.microsoft.com/office/drawing/2014/main" id="{0A251F87-EE7B-4A32-A766-D1FAE8F65037}"/>
                </a:ext>
              </a:extLst>
            </p:cNvPr>
            <p:cNvSpPr>
              <a:spLocks/>
            </p:cNvSpPr>
            <p:nvPr userDrawn="1"/>
          </p:nvSpPr>
          <p:spPr bwMode="black">
            <a:xfrm>
              <a:off x="1593199" y="6259053"/>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4" name="Freeform 59">
              <a:extLst>
                <a:ext uri="{FF2B5EF4-FFF2-40B4-BE49-F238E27FC236}">
                  <a16:creationId xmlns:a16="http://schemas.microsoft.com/office/drawing/2014/main" id="{B56F6049-66D8-4FDF-8E05-063230B2500F}"/>
                </a:ext>
              </a:extLst>
            </p:cNvPr>
            <p:cNvSpPr>
              <a:spLocks noEditPoints="1"/>
            </p:cNvSpPr>
            <p:nvPr userDrawn="1"/>
          </p:nvSpPr>
          <p:spPr bwMode="black">
            <a:xfrm>
              <a:off x="1690847" y="6293927"/>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5" name="Freeform 60">
              <a:extLst>
                <a:ext uri="{FF2B5EF4-FFF2-40B4-BE49-F238E27FC236}">
                  <a16:creationId xmlns:a16="http://schemas.microsoft.com/office/drawing/2014/main" id="{E5B074CD-5D82-4C63-84C4-5224634305C5}"/>
                </a:ext>
              </a:extLst>
            </p:cNvPr>
            <p:cNvSpPr>
              <a:spLocks/>
            </p:cNvSpPr>
            <p:nvPr userDrawn="1"/>
          </p:nvSpPr>
          <p:spPr bwMode="black">
            <a:xfrm>
              <a:off x="1835576" y="6297415"/>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6" name="Freeform 61">
              <a:extLst>
                <a:ext uri="{FF2B5EF4-FFF2-40B4-BE49-F238E27FC236}">
                  <a16:creationId xmlns:a16="http://schemas.microsoft.com/office/drawing/2014/main" id="{CDBEB843-F4D3-4980-AC13-0C733100EA90}"/>
                </a:ext>
              </a:extLst>
            </p:cNvPr>
            <p:cNvSpPr>
              <a:spLocks noEditPoints="1"/>
            </p:cNvSpPr>
            <p:nvPr userDrawn="1"/>
          </p:nvSpPr>
          <p:spPr bwMode="black">
            <a:xfrm>
              <a:off x="1968098" y="6293927"/>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7" name="Freeform 62">
              <a:extLst>
                <a:ext uri="{FF2B5EF4-FFF2-40B4-BE49-F238E27FC236}">
                  <a16:creationId xmlns:a16="http://schemas.microsoft.com/office/drawing/2014/main" id="{505657B4-7676-4223-92E5-14CC4164B925}"/>
                </a:ext>
              </a:extLst>
            </p:cNvPr>
            <p:cNvSpPr>
              <a:spLocks/>
            </p:cNvSpPr>
            <p:nvPr userDrawn="1"/>
          </p:nvSpPr>
          <p:spPr bwMode="black">
            <a:xfrm>
              <a:off x="2076208" y="6293927"/>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8" name="Freeform 63">
              <a:extLst>
                <a:ext uri="{FF2B5EF4-FFF2-40B4-BE49-F238E27FC236}">
                  <a16:creationId xmlns:a16="http://schemas.microsoft.com/office/drawing/2014/main" id="{F4424F78-D32C-4611-9258-F5551F84B5F4}"/>
                </a:ext>
              </a:extLst>
            </p:cNvPr>
            <p:cNvSpPr>
              <a:spLocks/>
            </p:cNvSpPr>
            <p:nvPr userDrawn="1"/>
          </p:nvSpPr>
          <p:spPr bwMode="black">
            <a:xfrm>
              <a:off x="2151187" y="6259053"/>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39" name="Freeform 64">
              <a:extLst>
                <a:ext uri="{FF2B5EF4-FFF2-40B4-BE49-F238E27FC236}">
                  <a16:creationId xmlns:a16="http://schemas.microsoft.com/office/drawing/2014/main" id="{50145C06-E5E0-437E-A6D7-EADABE45DEB9}"/>
                </a:ext>
              </a:extLst>
            </p:cNvPr>
            <p:cNvSpPr>
              <a:spLocks noEditPoints="1"/>
            </p:cNvSpPr>
            <p:nvPr userDrawn="1"/>
          </p:nvSpPr>
          <p:spPr bwMode="black">
            <a:xfrm>
              <a:off x="2193037" y="6259053"/>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40" name="Freeform 65">
              <a:extLst>
                <a:ext uri="{FF2B5EF4-FFF2-40B4-BE49-F238E27FC236}">
                  <a16:creationId xmlns:a16="http://schemas.microsoft.com/office/drawing/2014/main" id="{8271F1C9-BFBF-4F63-B78E-C92EF6FBFBC0}"/>
                </a:ext>
              </a:extLst>
            </p:cNvPr>
            <p:cNvSpPr>
              <a:spLocks/>
            </p:cNvSpPr>
            <p:nvPr userDrawn="1"/>
          </p:nvSpPr>
          <p:spPr bwMode="black">
            <a:xfrm>
              <a:off x="2337765" y="6297415"/>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41" name="Freeform 66">
              <a:extLst>
                <a:ext uri="{FF2B5EF4-FFF2-40B4-BE49-F238E27FC236}">
                  <a16:creationId xmlns:a16="http://schemas.microsoft.com/office/drawing/2014/main" id="{5D20AFDF-7BF6-4D37-9363-185492AFDD32}"/>
                </a:ext>
              </a:extLst>
            </p:cNvPr>
            <p:cNvSpPr>
              <a:spLocks noEditPoints="1"/>
            </p:cNvSpPr>
            <p:nvPr userDrawn="1"/>
          </p:nvSpPr>
          <p:spPr bwMode="black">
            <a:xfrm>
              <a:off x="2470288" y="6293927"/>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42" name="Freeform 67">
              <a:extLst>
                <a:ext uri="{FF2B5EF4-FFF2-40B4-BE49-F238E27FC236}">
                  <a16:creationId xmlns:a16="http://schemas.microsoft.com/office/drawing/2014/main" id="{65AC05C6-4B82-4C24-877A-1133CEB1FF22}"/>
                </a:ext>
              </a:extLst>
            </p:cNvPr>
            <p:cNvSpPr>
              <a:spLocks/>
            </p:cNvSpPr>
            <p:nvPr userDrawn="1"/>
          </p:nvSpPr>
          <p:spPr bwMode="black">
            <a:xfrm>
              <a:off x="2576655" y="6293927"/>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43" name="Freeform 68">
              <a:extLst>
                <a:ext uri="{FF2B5EF4-FFF2-40B4-BE49-F238E27FC236}">
                  <a16:creationId xmlns:a16="http://schemas.microsoft.com/office/drawing/2014/main" id="{8A6DC8A4-F4C0-46F0-9F56-4EA9071BF57F}"/>
                </a:ext>
              </a:extLst>
            </p:cNvPr>
            <p:cNvSpPr>
              <a:spLocks/>
            </p:cNvSpPr>
            <p:nvPr userDrawn="1"/>
          </p:nvSpPr>
          <p:spPr bwMode="black">
            <a:xfrm>
              <a:off x="2653378" y="6259053"/>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44" name="Freeform 69">
              <a:extLst>
                <a:ext uri="{FF2B5EF4-FFF2-40B4-BE49-F238E27FC236}">
                  <a16:creationId xmlns:a16="http://schemas.microsoft.com/office/drawing/2014/main" id="{F1019B02-6D28-47A3-8937-02980C698ED3}"/>
                </a:ext>
              </a:extLst>
            </p:cNvPr>
            <p:cNvSpPr>
              <a:spLocks/>
            </p:cNvSpPr>
            <p:nvPr userDrawn="1"/>
          </p:nvSpPr>
          <p:spPr bwMode="black">
            <a:xfrm>
              <a:off x="2737077" y="6293927"/>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sp>
          <p:nvSpPr>
            <p:cNvPr id="145" name="Freeform 70">
              <a:extLst>
                <a:ext uri="{FF2B5EF4-FFF2-40B4-BE49-F238E27FC236}">
                  <a16:creationId xmlns:a16="http://schemas.microsoft.com/office/drawing/2014/main" id="{4D0A71E5-6BDC-4F0E-A416-4CCA910AB6DA}"/>
                </a:ext>
              </a:extLst>
            </p:cNvPr>
            <p:cNvSpPr>
              <a:spLocks/>
            </p:cNvSpPr>
            <p:nvPr userDrawn="1"/>
          </p:nvSpPr>
          <p:spPr bwMode="black">
            <a:xfrm>
              <a:off x="2831237" y="6365420"/>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dirty="0">
                <a:solidFill>
                  <a:schemeClr val="bg1"/>
                </a:solidFill>
              </a:endParaRPr>
            </a:p>
          </p:txBody>
        </p:sp>
      </p:grpSp>
    </p:spTree>
    <p:extLst>
      <p:ext uri="{BB962C8B-B14F-4D97-AF65-F5344CB8AC3E}">
        <p14:creationId xmlns:p14="http://schemas.microsoft.com/office/powerpoint/2010/main" val="2957935030"/>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Text Placeholder 2">
            <a:extLst>
              <a:ext uri="{FF2B5EF4-FFF2-40B4-BE49-F238E27FC236}">
                <a16:creationId xmlns:a16="http://schemas.microsoft.com/office/drawing/2014/main" id="{2E60CAC9-F3BC-44FD-AF5B-0985D710542E}"/>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id="{02FE6991-88F5-403E-89A0-C5E17E39F70C}"/>
              </a:ext>
            </a:extLst>
          </p:cNvPr>
          <p:cNvSpPr>
            <a:spLocks noGrp="1"/>
          </p:cNvSpPr>
          <p:nvPr>
            <p:ph type="ftr" sz="quarter" idx="10"/>
          </p:nvPr>
        </p:nvSpPr>
        <p:spPr/>
        <p:txBody>
          <a:bodyPr/>
          <a:lstStyle/>
          <a:p>
            <a:r>
              <a:rPr lang="en-US"/>
              <a:t>ETSC PIN Talk</a:t>
            </a:r>
            <a:endParaRPr lang="en-US" dirty="0"/>
          </a:p>
        </p:txBody>
      </p:sp>
      <p:sp>
        <p:nvSpPr>
          <p:cNvPr id="7" name="Slide Number Placeholder 6">
            <a:extLst>
              <a:ext uri="{FF2B5EF4-FFF2-40B4-BE49-F238E27FC236}">
                <a16:creationId xmlns:a16="http://schemas.microsoft.com/office/drawing/2014/main" id="{C43390F0-B784-40A4-B843-34E4F5C63BD3}"/>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10" name="Slide Number Placeholder 5">
            <a:extLst>
              <a:ext uri="{FF2B5EF4-FFF2-40B4-BE49-F238E27FC236}">
                <a16:creationId xmlns:a16="http://schemas.microsoft.com/office/drawing/2014/main" id="{F1DA221F-2C3C-46A0-A2AB-3EE69A269E0F}"/>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1" name="Straight Connector 10">
            <a:extLst>
              <a:ext uri="{FF2B5EF4-FFF2-40B4-BE49-F238E27FC236}">
                <a16:creationId xmlns:a16="http://schemas.microsoft.com/office/drawing/2014/main" id="{9501F38D-CE4C-4871-90DF-5C04EDD6CA9F}"/>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B1DF5E-0B8C-4589-A359-DB7A626713CD}"/>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020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F32628-AE30-4A7B-B7BB-4ECB43FE4C50}"/>
              </a:ext>
            </a:extLst>
          </p:cNvPr>
          <p:cNvGrpSpPr>
            <a:grpSpLocks/>
          </p:cNvGrpSpPr>
          <p:nvPr userDrawn="1"/>
        </p:nvGrpSpPr>
        <p:grpSpPr>
          <a:xfrm flipH="1">
            <a:off x="-1" y="-9"/>
            <a:ext cx="12192001" cy="1082045"/>
            <a:chOff x="0" y="-9"/>
            <a:chExt cx="12198351" cy="1082045"/>
          </a:xfrm>
        </p:grpSpPr>
        <p:pic>
          <p:nvPicPr>
            <p:cNvPr id="42" name="Picture 41">
              <a:extLst>
                <a:ext uri="{FF2B5EF4-FFF2-40B4-BE49-F238E27FC236}">
                  <a16:creationId xmlns:a16="http://schemas.microsoft.com/office/drawing/2014/main" id="{4302E098-B400-46E8-BD38-05676E8CD61F}"/>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198350" cy="1082037"/>
            </a:xfrm>
            <a:prstGeom prst="rect">
              <a:avLst/>
            </a:prstGeom>
          </p:spPr>
        </p:pic>
        <p:sp>
          <p:nvSpPr>
            <p:cNvPr id="41" name="Parallelogram 10">
              <a:extLst>
                <a:ext uri="{FF2B5EF4-FFF2-40B4-BE49-F238E27FC236}">
                  <a16:creationId xmlns:a16="http://schemas.microsoft.com/office/drawing/2014/main" id="{C3E62BDC-6C33-44F7-BBF1-42560AD2CF60}"/>
                </a:ext>
              </a:extLst>
            </p:cNvPr>
            <p:cNvSpPr>
              <a:spLocks/>
            </p:cNvSpPr>
            <p:nvPr userDrawn="1"/>
          </p:nvSpPr>
          <p:spPr>
            <a:xfrm flipV="1">
              <a:off x="3506888" y="-9"/>
              <a:ext cx="8691463" cy="1082041"/>
            </a:xfrm>
            <a:prstGeom prst="rect">
              <a:avLst/>
            </a:prstGeom>
            <a:gradFill flip="none" rotWithShape="1">
              <a:gsLst>
                <a:gs pos="0">
                  <a:srgbClr val="017F96">
                    <a:alpha val="0"/>
                  </a:srgbClr>
                </a:gs>
                <a:gs pos="53153">
                  <a:srgbClr val="017F96"/>
                </a:gs>
                <a:gs pos="29000">
                  <a:srgbClr val="017F96"/>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noAutofit/>
            </a:bodyPr>
            <a:lstStyle/>
            <a:p>
              <a:pPr marL="0" algn="ctr" defTabSz="914400" rtl="0" eaLnBrk="1" latinLnBrk="0" hangingPunct="1"/>
              <a:endParaRPr lang="en-IN" sz="900" kern="1200" dirty="0">
                <a:solidFill>
                  <a:schemeClr val="bg1"/>
                </a:solidFill>
                <a:latin typeface="+mn-lt"/>
                <a:ea typeface="+mn-ea"/>
                <a:cs typeface="+mn-cs"/>
              </a:endParaRPr>
            </a:p>
          </p:txBody>
        </p:sp>
      </p:grpSp>
      <p:sp>
        <p:nvSpPr>
          <p:cNvPr id="8" name="Text Placeholder 2">
            <a:extLst>
              <a:ext uri="{FF2B5EF4-FFF2-40B4-BE49-F238E27FC236}">
                <a16:creationId xmlns:a16="http://schemas.microsoft.com/office/drawing/2014/main" id="{2E60CAC9-F3BC-44FD-AF5B-0985D710542E}"/>
              </a:ext>
            </a:extLst>
          </p:cNvPr>
          <p:cNvSpPr>
            <a:spLocks noGrp="1"/>
          </p:cNvSpPr>
          <p:nvPr userDrawn="1">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Footer Placeholder 22">
            <a:extLst>
              <a:ext uri="{FF2B5EF4-FFF2-40B4-BE49-F238E27FC236}">
                <a16:creationId xmlns:a16="http://schemas.microsoft.com/office/drawing/2014/main" id="{3226F271-9743-4D70-ABAE-6F16BD53BC9B}"/>
              </a:ext>
            </a:extLst>
          </p:cNvPr>
          <p:cNvSpPr>
            <a:spLocks noGrp="1"/>
          </p:cNvSpPr>
          <p:nvPr userDrawn="1">
            <p:ph type="ftr" sz="quarter" idx="10"/>
          </p:nvPr>
        </p:nvSpPr>
        <p:spPr/>
        <p:txBody>
          <a:bodyPr/>
          <a:lstStyle/>
          <a:p>
            <a:r>
              <a:rPr lang="en-US"/>
              <a:t>ETSC PIN Talk</a:t>
            </a:r>
            <a:endParaRPr lang="en-US" dirty="0"/>
          </a:p>
        </p:txBody>
      </p:sp>
      <p:sp>
        <p:nvSpPr>
          <p:cNvPr id="24" name="Slide Number Placeholder 23">
            <a:extLst>
              <a:ext uri="{FF2B5EF4-FFF2-40B4-BE49-F238E27FC236}">
                <a16:creationId xmlns:a16="http://schemas.microsoft.com/office/drawing/2014/main" id="{2FA268A0-3EE3-42C2-A990-6B0F0A79FE1C}"/>
              </a:ext>
            </a:extLst>
          </p:cNvPr>
          <p:cNvSpPr>
            <a:spLocks noGrp="1"/>
          </p:cNvSpPr>
          <p:nvPr userDrawn="1">
            <p:ph type="sldNum" sz="quarter" idx="11"/>
          </p:nvPr>
        </p:nvSpPr>
        <p:spPr/>
        <p:txBody>
          <a:bodyPr/>
          <a:lstStyle/>
          <a:p>
            <a:fld id="{F1BC30E3-FFE5-4B91-AA19-87A149EBB9EE}" type="slidenum">
              <a:rPr lang="en-IN" smtClean="0"/>
              <a:pPr/>
              <a:t>‹#›</a:t>
            </a:fld>
            <a:endParaRPr lang="en-IN" dirty="0"/>
          </a:p>
        </p:txBody>
      </p:sp>
      <p:sp>
        <p:nvSpPr>
          <p:cNvPr id="25" name="Slide Number Placeholder 5">
            <a:extLst>
              <a:ext uri="{FF2B5EF4-FFF2-40B4-BE49-F238E27FC236}">
                <a16:creationId xmlns:a16="http://schemas.microsoft.com/office/drawing/2014/main" id="{4CDBBB77-6C0A-4C0B-A294-8B501FFFC4CE}"/>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26" name="Straight Connector 25">
            <a:extLst>
              <a:ext uri="{FF2B5EF4-FFF2-40B4-BE49-F238E27FC236}">
                <a16:creationId xmlns:a16="http://schemas.microsoft.com/office/drawing/2014/main" id="{D038026F-AB3F-48AC-A761-D2F198430E56}"/>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56B203-7035-4711-A1DD-AAC176C6B711}"/>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609602" y="404664"/>
            <a:ext cx="9732660" cy="590880"/>
          </a:xfrm>
        </p:spPr>
        <p:txBody>
          <a:bodyPr/>
          <a:lstStyle>
            <a:lvl1pPr>
              <a:defRPr sz="2400">
                <a:solidFill>
                  <a:schemeClr val="bg1"/>
                </a:solidFill>
              </a:defRPr>
            </a:lvl1pPr>
          </a:lstStyle>
          <a:p>
            <a:r>
              <a:rPr lang="en-US" dirty="0"/>
              <a:t>Click to edit Master title style</a:t>
            </a:r>
            <a:endParaRPr lang="en-GB" dirty="0"/>
          </a:p>
        </p:txBody>
      </p:sp>
      <p:sp>
        <p:nvSpPr>
          <p:cNvPr id="32" name="Rectangle 31">
            <a:extLst>
              <a:ext uri="{FF2B5EF4-FFF2-40B4-BE49-F238E27FC236}">
                <a16:creationId xmlns:a16="http://schemas.microsoft.com/office/drawing/2014/main" id="{AEF17300-2EB7-4186-8639-44C512A22E86}"/>
              </a:ext>
            </a:extLst>
          </p:cNvPr>
          <p:cNvSpPr/>
          <p:nvPr userDrawn="1"/>
        </p:nvSpPr>
        <p:spPr>
          <a:xfrm>
            <a:off x="1" y="243208"/>
            <a:ext cx="9966220"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39" name="Rectangle 38">
            <a:extLst>
              <a:ext uri="{FF2B5EF4-FFF2-40B4-BE49-F238E27FC236}">
                <a16:creationId xmlns:a16="http://schemas.microsoft.com/office/drawing/2014/main" id="{33A0687E-19E1-4180-8F07-8E4294C6E8DA}"/>
              </a:ext>
            </a:extLst>
          </p:cNvPr>
          <p:cNvSpPr/>
          <p:nvPr userDrawn="1"/>
        </p:nvSpPr>
        <p:spPr>
          <a:xfrm>
            <a:off x="609602" y="243208"/>
            <a:ext cx="2121215"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4" name="Parallelogram 9">
            <a:extLst>
              <a:ext uri="{FF2B5EF4-FFF2-40B4-BE49-F238E27FC236}">
                <a16:creationId xmlns:a16="http://schemas.microsoft.com/office/drawing/2014/main" id="{F94F7B55-FDD6-46CB-BE55-679017124F69}"/>
              </a:ext>
            </a:extLst>
          </p:cNvPr>
          <p:cNvSpPr/>
          <p:nvPr userDrawn="1"/>
        </p:nvSpPr>
        <p:spPr>
          <a:xfrm>
            <a:off x="775257" y="2"/>
            <a:ext cx="1789905" cy="28892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algn="ctr"/>
            <a:r>
              <a:rPr lang="en-IN" sz="900" b="1" dirty="0">
                <a:solidFill>
                  <a:schemeClr val="tx1"/>
                </a:solidFill>
              </a:rPr>
              <a:t>Executive summary</a:t>
            </a:r>
          </a:p>
        </p:txBody>
      </p:sp>
      <p:sp>
        <p:nvSpPr>
          <p:cNvPr id="35" name="Parallelogram 10">
            <a:extLst>
              <a:ext uri="{FF2B5EF4-FFF2-40B4-BE49-F238E27FC236}">
                <a16:creationId xmlns:a16="http://schemas.microsoft.com/office/drawing/2014/main" id="{04E67626-C580-4BCD-9CD2-1DED24612D0C}"/>
              </a:ext>
            </a:extLst>
          </p:cNvPr>
          <p:cNvSpPr/>
          <p:nvPr userDrawn="1"/>
        </p:nvSpPr>
        <p:spPr>
          <a:xfrm>
            <a:off x="2625522" y="2"/>
            <a:ext cx="1789905" cy="28892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Solution essentials</a:t>
            </a:r>
          </a:p>
        </p:txBody>
      </p:sp>
      <p:sp>
        <p:nvSpPr>
          <p:cNvPr id="36" name="Parallelogram 12">
            <a:extLst>
              <a:ext uri="{FF2B5EF4-FFF2-40B4-BE49-F238E27FC236}">
                <a16:creationId xmlns:a16="http://schemas.microsoft.com/office/drawing/2014/main" id="{0F752B03-483F-4E23-B83F-27337B157A9A}"/>
              </a:ext>
            </a:extLst>
          </p:cNvPr>
          <p:cNvSpPr/>
          <p:nvPr userDrawn="1"/>
        </p:nvSpPr>
        <p:spPr>
          <a:xfrm>
            <a:off x="4475788" y="2"/>
            <a:ext cx="1789905" cy="28892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Service credentials</a:t>
            </a:r>
          </a:p>
        </p:txBody>
      </p:sp>
      <p:sp>
        <p:nvSpPr>
          <p:cNvPr id="37" name="Parallelogram 14">
            <a:extLst>
              <a:ext uri="{FF2B5EF4-FFF2-40B4-BE49-F238E27FC236}">
                <a16:creationId xmlns:a16="http://schemas.microsoft.com/office/drawing/2014/main" id="{0AE3AAD8-DD99-4E6C-BF81-BB65B547A909}"/>
              </a:ext>
            </a:extLst>
          </p:cNvPr>
          <p:cNvSpPr/>
          <p:nvPr userDrawn="1"/>
        </p:nvSpPr>
        <p:spPr>
          <a:xfrm>
            <a:off x="6326053" y="2"/>
            <a:ext cx="1789905" cy="28892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38" name="Parallelogram 17">
            <a:extLst>
              <a:ext uri="{FF2B5EF4-FFF2-40B4-BE49-F238E27FC236}">
                <a16:creationId xmlns:a16="http://schemas.microsoft.com/office/drawing/2014/main" id="{DB99C0F7-A028-4B2A-A262-6584F6B214F3}"/>
              </a:ext>
            </a:extLst>
          </p:cNvPr>
          <p:cNvSpPr/>
          <p:nvPr userDrawn="1"/>
        </p:nvSpPr>
        <p:spPr>
          <a:xfrm>
            <a:off x="8176317" y="2"/>
            <a:ext cx="1789905" cy="28892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EY contacts</a:t>
            </a:r>
          </a:p>
        </p:txBody>
      </p:sp>
    </p:spTree>
    <p:extLst>
      <p:ext uri="{BB962C8B-B14F-4D97-AF65-F5344CB8AC3E}">
        <p14:creationId xmlns:p14="http://schemas.microsoft.com/office/powerpoint/2010/main" val="9928710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Standar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E8737-2CD2-4216-B47C-7B709D04F06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282659" y="1"/>
            <a:ext cx="4909343" cy="1019174"/>
          </a:xfrm>
          <a:prstGeom prst="rect">
            <a:avLst/>
          </a:prstGeom>
        </p:spPr>
      </p:pic>
      <p:sp>
        <p:nvSpPr>
          <p:cNvPr id="41" name="Parallelogram 10">
            <a:extLst>
              <a:ext uri="{FF2B5EF4-FFF2-40B4-BE49-F238E27FC236}">
                <a16:creationId xmlns:a16="http://schemas.microsoft.com/office/drawing/2014/main" id="{C3E62BDC-6C33-44F7-BBF1-42560AD2CF60}"/>
              </a:ext>
            </a:extLst>
          </p:cNvPr>
          <p:cNvSpPr>
            <a:spLocks/>
          </p:cNvSpPr>
          <p:nvPr userDrawn="1"/>
        </p:nvSpPr>
        <p:spPr>
          <a:xfrm flipH="1" flipV="1">
            <a:off x="-2" y="-20"/>
            <a:ext cx="9190735" cy="1019174"/>
          </a:xfrm>
          <a:prstGeom prst="rect">
            <a:avLst/>
          </a:prstGeom>
          <a:gradFill flip="none" rotWithShape="1">
            <a:gsLst>
              <a:gs pos="0">
                <a:srgbClr val="1E8BB7">
                  <a:alpha val="0"/>
                </a:srgbClr>
              </a:gs>
              <a:gs pos="53153">
                <a:srgbClr val="01588D"/>
              </a:gs>
              <a:gs pos="10000">
                <a:srgbClr val="258BC6"/>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noAutofit/>
          </a:bodyPr>
          <a:lstStyle/>
          <a:p>
            <a:pPr marL="0" algn="ctr" defTabSz="914400" rtl="0" eaLnBrk="1" latinLnBrk="0" hangingPunct="1"/>
            <a:endParaRPr lang="en-IN" sz="900" kern="1200" dirty="0">
              <a:solidFill>
                <a:schemeClr val="bg1"/>
              </a:solidFill>
              <a:latin typeface="+mn-lt"/>
              <a:ea typeface="+mn-ea"/>
              <a:cs typeface="+mn-cs"/>
            </a:endParaRPr>
          </a:p>
        </p:txBody>
      </p:sp>
      <p:sp>
        <p:nvSpPr>
          <p:cNvPr id="8" name="Text Placeholder 2">
            <a:extLst>
              <a:ext uri="{FF2B5EF4-FFF2-40B4-BE49-F238E27FC236}">
                <a16:creationId xmlns:a16="http://schemas.microsoft.com/office/drawing/2014/main" id="{2E60CAC9-F3BC-44FD-AF5B-0985D710542E}"/>
              </a:ext>
            </a:extLst>
          </p:cNvPr>
          <p:cNvSpPr>
            <a:spLocks noGrp="1"/>
          </p:cNvSpPr>
          <p:nvPr userDrawn="1">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Footer Placeholder 22">
            <a:extLst>
              <a:ext uri="{FF2B5EF4-FFF2-40B4-BE49-F238E27FC236}">
                <a16:creationId xmlns:a16="http://schemas.microsoft.com/office/drawing/2014/main" id="{3226F271-9743-4D70-ABAE-6F16BD53BC9B}"/>
              </a:ext>
            </a:extLst>
          </p:cNvPr>
          <p:cNvSpPr>
            <a:spLocks noGrp="1"/>
          </p:cNvSpPr>
          <p:nvPr userDrawn="1">
            <p:ph type="ftr" sz="quarter" idx="10"/>
          </p:nvPr>
        </p:nvSpPr>
        <p:spPr/>
        <p:txBody>
          <a:bodyPr/>
          <a:lstStyle/>
          <a:p>
            <a:r>
              <a:rPr lang="en-US"/>
              <a:t>ETSC PIN Talk</a:t>
            </a:r>
            <a:endParaRPr lang="en-US" dirty="0"/>
          </a:p>
        </p:txBody>
      </p:sp>
      <p:sp>
        <p:nvSpPr>
          <p:cNvPr id="24" name="Slide Number Placeholder 23">
            <a:extLst>
              <a:ext uri="{FF2B5EF4-FFF2-40B4-BE49-F238E27FC236}">
                <a16:creationId xmlns:a16="http://schemas.microsoft.com/office/drawing/2014/main" id="{2FA268A0-3EE3-42C2-A990-6B0F0A79FE1C}"/>
              </a:ext>
            </a:extLst>
          </p:cNvPr>
          <p:cNvSpPr>
            <a:spLocks noGrp="1"/>
          </p:cNvSpPr>
          <p:nvPr userDrawn="1">
            <p:ph type="sldNum" sz="quarter" idx="11"/>
          </p:nvPr>
        </p:nvSpPr>
        <p:spPr/>
        <p:txBody>
          <a:bodyPr/>
          <a:lstStyle/>
          <a:p>
            <a:fld id="{F1BC30E3-FFE5-4B91-AA19-87A149EBB9EE}" type="slidenum">
              <a:rPr lang="en-IN" smtClean="0"/>
              <a:pPr/>
              <a:t>‹#›</a:t>
            </a:fld>
            <a:endParaRPr lang="en-IN" dirty="0"/>
          </a:p>
        </p:txBody>
      </p:sp>
      <p:sp>
        <p:nvSpPr>
          <p:cNvPr id="25" name="Slide Number Placeholder 5">
            <a:extLst>
              <a:ext uri="{FF2B5EF4-FFF2-40B4-BE49-F238E27FC236}">
                <a16:creationId xmlns:a16="http://schemas.microsoft.com/office/drawing/2014/main" id="{4CDBBB77-6C0A-4C0B-A294-8B501FFFC4CE}"/>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26" name="Straight Connector 25">
            <a:extLst>
              <a:ext uri="{FF2B5EF4-FFF2-40B4-BE49-F238E27FC236}">
                <a16:creationId xmlns:a16="http://schemas.microsoft.com/office/drawing/2014/main" id="{D038026F-AB3F-48AC-A761-D2F198430E56}"/>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56B203-7035-4711-A1DD-AAC176C6B711}"/>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p:nvPr>
        </p:nvSpPr>
        <p:spPr>
          <a:xfrm>
            <a:off x="609601" y="404664"/>
            <a:ext cx="10380395" cy="590880"/>
          </a:xfrm>
        </p:spPr>
        <p:txBody>
          <a:bodyPr/>
          <a:lstStyle>
            <a:lvl1pPr>
              <a:defRPr sz="2400">
                <a:solidFill>
                  <a:schemeClr val="bg1"/>
                </a:solidFill>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F7A8EF42-411D-4E71-AA48-2C8FA785A0CB}"/>
              </a:ext>
            </a:extLst>
          </p:cNvPr>
          <p:cNvCxnSpPr>
            <a:cxnSpLocks/>
          </p:cNvCxnSpPr>
          <p:nvPr userDrawn="1"/>
        </p:nvCxnSpPr>
        <p:spPr>
          <a:xfrm>
            <a:off x="-3" y="1019139"/>
            <a:ext cx="12192003" cy="17"/>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EF17300-2EB7-4186-8639-44C512A22E86}"/>
              </a:ext>
            </a:extLst>
          </p:cNvPr>
          <p:cNvSpPr>
            <a:spLocks/>
          </p:cNvSpPr>
          <p:nvPr userDrawn="1"/>
        </p:nvSpPr>
        <p:spPr>
          <a:xfrm>
            <a:off x="2" y="243208"/>
            <a:ext cx="9694525"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34" name="Parallelogram 9">
            <a:extLst>
              <a:ext uri="{FF2B5EF4-FFF2-40B4-BE49-F238E27FC236}">
                <a16:creationId xmlns:a16="http://schemas.microsoft.com/office/drawing/2014/main" id="{F94F7B55-FDD6-46CB-BE55-679017124F69}"/>
              </a:ext>
            </a:extLst>
          </p:cNvPr>
          <p:cNvSpPr>
            <a:spLocks/>
          </p:cNvSpPr>
          <p:nvPr userDrawn="1"/>
        </p:nvSpPr>
        <p:spPr>
          <a:xfrm>
            <a:off x="609601"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algn="ctr"/>
            <a:r>
              <a:rPr lang="en-IN" sz="900" b="1" dirty="0">
                <a:solidFill>
                  <a:schemeClr val="bg1"/>
                </a:solidFill>
              </a:rPr>
              <a:t>Executive summary</a:t>
            </a:r>
          </a:p>
        </p:txBody>
      </p:sp>
      <p:sp>
        <p:nvSpPr>
          <p:cNvPr id="35" name="Parallelogram 10">
            <a:extLst>
              <a:ext uri="{FF2B5EF4-FFF2-40B4-BE49-F238E27FC236}">
                <a16:creationId xmlns:a16="http://schemas.microsoft.com/office/drawing/2014/main" id="{04E67626-C580-4BCD-9CD2-1DED24612D0C}"/>
              </a:ext>
            </a:extLst>
          </p:cNvPr>
          <p:cNvSpPr/>
          <p:nvPr userDrawn="1"/>
        </p:nvSpPr>
        <p:spPr>
          <a:xfrm>
            <a:off x="2438519"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Solution essentials</a:t>
            </a:r>
          </a:p>
        </p:txBody>
      </p:sp>
      <p:sp>
        <p:nvSpPr>
          <p:cNvPr id="36" name="Parallelogram 12">
            <a:extLst>
              <a:ext uri="{FF2B5EF4-FFF2-40B4-BE49-F238E27FC236}">
                <a16:creationId xmlns:a16="http://schemas.microsoft.com/office/drawing/2014/main" id="{0F752B03-483F-4E23-B83F-27337B157A9A}"/>
              </a:ext>
            </a:extLst>
          </p:cNvPr>
          <p:cNvSpPr/>
          <p:nvPr userDrawn="1"/>
        </p:nvSpPr>
        <p:spPr>
          <a:xfrm>
            <a:off x="4267438"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Service credentials</a:t>
            </a:r>
          </a:p>
        </p:txBody>
      </p:sp>
      <p:sp>
        <p:nvSpPr>
          <p:cNvPr id="37" name="Parallelogram 14">
            <a:extLst>
              <a:ext uri="{FF2B5EF4-FFF2-40B4-BE49-F238E27FC236}">
                <a16:creationId xmlns:a16="http://schemas.microsoft.com/office/drawing/2014/main" id="{0AE3AAD8-DD99-4E6C-BF81-BB65B547A909}"/>
              </a:ext>
            </a:extLst>
          </p:cNvPr>
          <p:cNvSpPr/>
          <p:nvPr userDrawn="1"/>
        </p:nvSpPr>
        <p:spPr>
          <a:xfrm>
            <a:off x="6096355"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grpSp>
        <p:nvGrpSpPr>
          <p:cNvPr id="3" name="Group 2">
            <a:extLst>
              <a:ext uri="{FF2B5EF4-FFF2-40B4-BE49-F238E27FC236}">
                <a16:creationId xmlns:a16="http://schemas.microsoft.com/office/drawing/2014/main" id="{F4BB615D-13FF-49B5-B73C-B7C40A55F75C}"/>
              </a:ext>
            </a:extLst>
          </p:cNvPr>
          <p:cNvGrpSpPr/>
          <p:nvPr userDrawn="1"/>
        </p:nvGrpSpPr>
        <p:grpSpPr>
          <a:xfrm>
            <a:off x="609602" y="3"/>
            <a:ext cx="9084925" cy="243205"/>
            <a:chOff x="609918" y="1"/>
            <a:chExt cx="9089657" cy="243205"/>
          </a:xfrm>
        </p:grpSpPr>
        <p:sp>
          <p:nvSpPr>
            <p:cNvPr id="18" name="Rectangle 17">
              <a:hlinkClick r:id="rId3" action="ppaction://hlinksldjump"/>
              <a:extLst>
                <a:ext uri="{FF2B5EF4-FFF2-40B4-BE49-F238E27FC236}">
                  <a16:creationId xmlns:a16="http://schemas.microsoft.com/office/drawing/2014/main" id="{39C26C76-2636-4634-939F-C4309C94C6A5}"/>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19" name="Rectangle 18">
              <a:hlinkClick r:id="rId4" action="ppaction://hlinksldjump"/>
              <a:extLst>
                <a:ext uri="{FF2B5EF4-FFF2-40B4-BE49-F238E27FC236}">
                  <a16:creationId xmlns:a16="http://schemas.microsoft.com/office/drawing/2014/main" id="{EDE6B9DA-523E-427F-AAA8-C72121238877}"/>
                </a:ext>
              </a:extLst>
            </p:cNvPr>
            <p:cNvSpPr>
              <a:spLocks/>
            </p:cNvSpPr>
            <p:nvPr userDrawn="1"/>
          </p:nvSpPr>
          <p:spPr>
            <a:xfrm>
              <a:off x="7929399"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0" name="Rectangle 19">
              <a:hlinkClick r:id="" action="ppaction://noaction"/>
              <a:extLst>
                <a:ext uri="{FF2B5EF4-FFF2-40B4-BE49-F238E27FC236}">
                  <a16:creationId xmlns:a16="http://schemas.microsoft.com/office/drawing/2014/main" id="{0008A9E7-7848-4C37-940B-EB994ACF67D2}"/>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1" name="Rectangle 20">
              <a:hlinkClick r:id="" action="ppaction://noaction"/>
              <a:extLst>
                <a:ext uri="{FF2B5EF4-FFF2-40B4-BE49-F238E27FC236}">
                  <a16:creationId xmlns:a16="http://schemas.microsoft.com/office/drawing/2014/main" id="{4ED44548-7197-41C8-AD7E-3097AF907693}"/>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2" name="Rectangle 21">
              <a:hlinkClick r:id="rId5" action="ppaction://hlinksldjump"/>
              <a:extLst>
                <a:ext uri="{FF2B5EF4-FFF2-40B4-BE49-F238E27FC236}">
                  <a16:creationId xmlns:a16="http://schemas.microsoft.com/office/drawing/2014/main" id="{D43F0F9D-0335-4FDE-9032-08EDAA0BA4C4}"/>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39248006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0_Standar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320271-5D11-4C6C-BABC-19553A2AB1D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191999" cy="3807776"/>
          </a:xfrm>
          <a:prstGeom prst="rect">
            <a:avLst/>
          </a:prstGeom>
        </p:spPr>
      </p:pic>
      <p:sp>
        <p:nvSpPr>
          <p:cNvPr id="53" name="Slide Number Placeholder 5">
            <a:extLst>
              <a:ext uri="{FF2B5EF4-FFF2-40B4-BE49-F238E27FC236}">
                <a16:creationId xmlns:a16="http://schemas.microsoft.com/office/drawing/2014/main" id="{B243ACDF-AF86-4801-A71A-E071D0184404}"/>
              </a:ext>
            </a:extLst>
          </p:cNvPr>
          <p:cNvSpPr txBox="1">
            <a:spLocks noChangeAspect="1"/>
          </p:cNvSpPr>
          <p:nvPr userDrawn="1"/>
        </p:nvSpPr>
        <p:spPr>
          <a:xfrm>
            <a:off x="1050609"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sp>
        <p:nvSpPr>
          <p:cNvPr id="54" name="Rectangle 53">
            <a:extLst>
              <a:ext uri="{FF2B5EF4-FFF2-40B4-BE49-F238E27FC236}">
                <a16:creationId xmlns:a16="http://schemas.microsoft.com/office/drawing/2014/main" id="{729D49D0-2CA6-4514-A4E7-F3F5DF1FD659}"/>
              </a:ext>
            </a:extLst>
          </p:cNvPr>
          <p:cNvSpPr>
            <a:spLocks/>
          </p:cNvSpPr>
          <p:nvPr userDrawn="1"/>
        </p:nvSpPr>
        <p:spPr>
          <a:xfrm>
            <a:off x="1" y="6370840"/>
            <a:ext cx="747324" cy="291898"/>
          </a:xfrm>
          <a:prstGeom prst="rect">
            <a:avLst/>
          </a:prstGeom>
          <a:solidFill>
            <a:srgbClr val="747480"/>
          </a:solidFill>
          <a:ln w="1270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180000" bIns="72000" rtlCol="0" anchor="ctr" anchorCtr="0"/>
          <a:lstStyle/>
          <a:p>
            <a:pPr marL="0" algn="r" defTabSz="914400" rtl="0" eaLnBrk="1" latinLnBrk="0" hangingPunct="1"/>
            <a:r>
              <a:rPr lang="en-IN" sz="800" kern="1200" dirty="0">
                <a:solidFill>
                  <a:schemeClr val="bg1"/>
                </a:solidFill>
                <a:latin typeface="EYInterstate" panose="02000503020000020004" pitchFamily="2" charset="0"/>
                <a:ea typeface="+mn-ea"/>
                <a:cs typeface="+mn-cs"/>
              </a:rPr>
              <a:t>Page</a:t>
            </a:r>
          </a:p>
        </p:txBody>
      </p:sp>
      <p:sp>
        <p:nvSpPr>
          <p:cNvPr id="55" name="Slide Number Placeholder 5">
            <a:extLst>
              <a:ext uri="{FF2B5EF4-FFF2-40B4-BE49-F238E27FC236}">
                <a16:creationId xmlns:a16="http://schemas.microsoft.com/office/drawing/2014/main" id="{08E65E0C-4F33-495D-BE0F-E882C496293A}"/>
              </a:ext>
            </a:extLst>
          </p:cNvPr>
          <p:cNvSpPr>
            <a:spLocks noGrp="1" noChangeAspect="1"/>
          </p:cNvSpPr>
          <p:nvPr>
            <p:ph type="sldNum" sz="quarter" idx="4"/>
          </p:nvPr>
        </p:nvSpPr>
        <p:spPr>
          <a:xfrm>
            <a:off x="607220" y="6370840"/>
            <a:ext cx="291747" cy="291898"/>
          </a:xfrm>
          <a:prstGeom prst="ellipse">
            <a:avLst/>
          </a:prstGeom>
          <a:solidFill>
            <a:srgbClr val="2E2E38"/>
          </a:solidFill>
          <a:ln w="12700">
            <a:solidFill>
              <a:srgbClr val="747480"/>
            </a:solidFill>
          </a:ln>
        </p:spPr>
        <p:txBody>
          <a:bodyPr vert="horz" wrap="none" lIns="0" tIns="0" rIns="0" bIns="0" rtlCol="0" anchor="ctr" anchorCtr="0"/>
          <a:lstStyle>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a:t>
            </a:fld>
            <a:endParaRPr dirty="0"/>
          </a:p>
        </p:txBody>
      </p:sp>
      <p:sp>
        <p:nvSpPr>
          <p:cNvPr id="56" name="Slide Number Placeholder 5">
            <a:extLst>
              <a:ext uri="{FF2B5EF4-FFF2-40B4-BE49-F238E27FC236}">
                <a16:creationId xmlns:a16="http://schemas.microsoft.com/office/drawing/2014/main" id="{ADF52085-E66A-40C8-B6AF-B3CBF8CA5D5B}"/>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57" name="Straight Connector 56">
            <a:extLst>
              <a:ext uri="{FF2B5EF4-FFF2-40B4-BE49-F238E27FC236}">
                <a16:creationId xmlns:a16="http://schemas.microsoft.com/office/drawing/2014/main" id="{119F1276-9404-4B46-A73C-3DBBDBADCC29}"/>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44DD83-AB89-47E0-A381-3940E7C5A772}"/>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9" name="Footer Placeholder 4">
            <a:extLst>
              <a:ext uri="{FF2B5EF4-FFF2-40B4-BE49-F238E27FC236}">
                <a16:creationId xmlns:a16="http://schemas.microsoft.com/office/drawing/2014/main" id="{ECD83B29-02C5-403E-91AC-7CD2B4D809BF}"/>
              </a:ext>
            </a:extLst>
          </p:cNvPr>
          <p:cNvSpPr>
            <a:spLocks noGrp="1"/>
          </p:cNvSpPr>
          <p:nvPr>
            <p:ph type="ftr" sz="quarter" idx="3"/>
          </p:nvPr>
        </p:nvSpPr>
        <p:spPr>
          <a:xfrm>
            <a:off x="1116975" y="6370840"/>
            <a:ext cx="3084493" cy="291898"/>
          </a:xfrm>
          <a:prstGeom prst="rect">
            <a:avLst/>
          </a:prstGeom>
          <a:noFill/>
        </p:spPr>
        <p:txBody>
          <a:bodyPr vert="horz" lIns="144000" tIns="72000" rIns="72000" bIns="7200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ETSC PIN Talk</a:t>
            </a:r>
            <a:endParaRPr lang="en-US" dirty="0"/>
          </a:p>
        </p:txBody>
      </p:sp>
      <p:grpSp>
        <p:nvGrpSpPr>
          <p:cNvPr id="60" name="Group 4">
            <a:extLst>
              <a:ext uri="{FF2B5EF4-FFF2-40B4-BE49-F238E27FC236}">
                <a16:creationId xmlns:a16="http://schemas.microsoft.com/office/drawing/2014/main" id="{481FFA9C-54FA-4FD4-BFC8-2DFF9800DA2B}"/>
              </a:ext>
            </a:extLst>
          </p:cNvPr>
          <p:cNvGrpSpPr>
            <a:grpSpLocks noChangeAspect="1"/>
          </p:cNvGrpSpPr>
          <p:nvPr userDrawn="1"/>
        </p:nvGrpSpPr>
        <p:grpSpPr bwMode="black">
          <a:xfrm>
            <a:off x="11281251" y="6356350"/>
            <a:ext cx="303055" cy="311150"/>
            <a:chOff x="7110" y="4004"/>
            <a:chExt cx="191" cy="196"/>
          </a:xfrm>
        </p:grpSpPr>
        <p:sp>
          <p:nvSpPr>
            <p:cNvPr id="61" name="Freeform 5">
              <a:extLst>
                <a:ext uri="{FF2B5EF4-FFF2-40B4-BE49-F238E27FC236}">
                  <a16:creationId xmlns:a16="http://schemas.microsoft.com/office/drawing/2014/main" id="{8E944856-6322-43CC-8915-4EE4BF7F97B7}"/>
                </a:ext>
              </a:extLst>
            </p:cNvPr>
            <p:cNvSpPr>
              <a:spLocks/>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62" name="Freeform 6">
              <a:extLst>
                <a:ext uri="{FF2B5EF4-FFF2-40B4-BE49-F238E27FC236}">
                  <a16:creationId xmlns:a16="http://schemas.microsoft.com/office/drawing/2014/main" id="{771EB974-55EF-4A76-96A9-79A5EA646BF7}"/>
                </a:ext>
              </a:extLst>
            </p:cNvPr>
            <p:cNvSpPr>
              <a:spLocks/>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63" name="Freeform 7">
              <a:extLst>
                <a:ext uri="{FF2B5EF4-FFF2-40B4-BE49-F238E27FC236}">
                  <a16:creationId xmlns:a16="http://schemas.microsoft.com/office/drawing/2014/main" id="{7DF85871-AD33-499C-B7A3-36A0AE1EA584}"/>
                </a:ext>
              </a:extLst>
            </p:cNvPr>
            <p:cNvSpPr>
              <a:spLocks/>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4" name="Rectangle 3">
            <a:extLst>
              <a:ext uri="{FF2B5EF4-FFF2-40B4-BE49-F238E27FC236}">
                <a16:creationId xmlns:a16="http://schemas.microsoft.com/office/drawing/2014/main" id="{50C0A75B-D569-4E4D-AA24-34D628426FA1}"/>
              </a:ext>
            </a:extLst>
          </p:cNvPr>
          <p:cNvSpPr/>
          <p:nvPr userDrawn="1"/>
        </p:nvSpPr>
        <p:spPr>
          <a:xfrm>
            <a:off x="637644" y="2870517"/>
            <a:ext cx="4356749" cy="9144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r>
              <a:rPr lang="en-IN" sz="2800" dirty="0">
                <a:solidFill>
                  <a:schemeClr val="tx1"/>
                </a:solidFill>
              </a:rPr>
              <a:t> Contents — Quick links</a:t>
            </a:r>
          </a:p>
        </p:txBody>
      </p:sp>
      <p:sp>
        <p:nvSpPr>
          <p:cNvPr id="47" name="Rectangle 46">
            <a:extLst>
              <a:ext uri="{FF2B5EF4-FFF2-40B4-BE49-F238E27FC236}">
                <a16:creationId xmlns:a16="http://schemas.microsoft.com/office/drawing/2014/main" id="{1F234F06-6D73-45B3-BE4E-165C2B2C900B}"/>
              </a:ext>
            </a:extLst>
          </p:cNvPr>
          <p:cNvSpPr>
            <a:spLocks/>
          </p:cNvSpPr>
          <p:nvPr userDrawn="1"/>
        </p:nvSpPr>
        <p:spPr>
          <a:xfrm>
            <a:off x="1" y="3762060"/>
            <a:ext cx="12191999"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Tree>
    <p:extLst>
      <p:ext uri="{BB962C8B-B14F-4D97-AF65-F5344CB8AC3E}">
        <p14:creationId xmlns:p14="http://schemas.microsoft.com/office/powerpoint/2010/main" val="225134769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_Standard slid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D0718AC-6AFD-4911-91BF-D2ABCAE3AA1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282659" y="1"/>
            <a:ext cx="4909343" cy="1019174"/>
          </a:xfrm>
          <a:prstGeom prst="rect">
            <a:avLst/>
          </a:prstGeom>
        </p:spPr>
      </p:pic>
      <p:sp>
        <p:nvSpPr>
          <p:cNvPr id="41" name="Parallelogram 10">
            <a:extLst>
              <a:ext uri="{FF2B5EF4-FFF2-40B4-BE49-F238E27FC236}">
                <a16:creationId xmlns:a16="http://schemas.microsoft.com/office/drawing/2014/main" id="{007A998C-D6C0-4C6B-BBB9-FD0E5A30A8B8}"/>
              </a:ext>
            </a:extLst>
          </p:cNvPr>
          <p:cNvSpPr>
            <a:spLocks/>
          </p:cNvSpPr>
          <p:nvPr userDrawn="1"/>
        </p:nvSpPr>
        <p:spPr>
          <a:xfrm flipH="1" flipV="1">
            <a:off x="-2" y="-20"/>
            <a:ext cx="9190735" cy="1019174"/>
          </a:xfrm>
          <a:prstGeom prst="rect">
            <a:avLst/>
          </a:prstGeom>
          <a:gradFill flip="none" rotWithShape="1">
            <a:gsLst>
              <a:gs pos="0">
                <a:srgbClr val="1E8BB7">
                  <a:alpha val="0"/>
                </a:srgbClr>
              </a:gs>
              <a:gs pos="53153">
                <a:srgbClr val="01588D"/>
              </a:gs>
              <a:gs pos="10000">
                <a:srgbClr val="258BC6"/>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noAutofit/>
          </a:bodyPr>
          <a:lstStyle/>
          <a:p>
            <a:pPr marL="0" algn="ctr" defTabSz="914400" rtl="0" eaLnBrk="1" latinLnBrk="0" hangingPunct="1"/>
            <a:endParaRPr lang="en-IN" sz="900" kern="1200" dirty="0">
              <a:solidFill>
                <a:schemeClr val="bg1"/>
              </a:solidFill>
              <a:latin typeface="+mn-lt"/>
              <a:ea typeface="+mn-ea"/>
              <a:cs typeface="+mn-cs"/>
            </a:endParaRPr>
          </a:p>
        </p:txBody>
      </p:sp>
      <p:cxnSp>
        <p:nvCxnSpPr>
          <p:cNvPr id="42" name="Straight Connector 41">
            <a:extLst>
              <a:ext uri="{FF2B5EF4-FFF2-40B4-BE49-F238E27FC236}">
                <a16:creationId xmlns:a16="http://schemas.microsoft.com/office/drawing/2014/main" id="{0F0D8901-7942-41F1-B8B0-5CB692F06BA3}"/>
              </a:ext>
            </a:extLst>
          </p:cNvPr>
          <p:cNvCxnSpPr>
            <a:cxnSpLocks/>
          </p:cNvCxnSpPr>
          <p:nvPr userDrawn="1"/>
        </p:nvCxnSpPr>
        <p:spPr>
          <a:xfrm>
            <a:off x="-3" y="1019139"/>
            <a:ext cx="12192003" cy="17"/>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1" y="404664"/>
            <a:ext cx="10972800" cy="590880"/>
          </a:xfrm>
        </p:spPr>
        <p:txBody>
          <a:bodyPr/>
          <a:lstStyle>
            <a:lvl1pPr>
              <a:defRPr sz="2400">
                <a:solidFill>
                  <a:schemeClr val="bg1"/>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2E60CAC9-F3BC-44FD-AF5B-0985D710542E}"/>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22">
            <a:extLst>
              <a:ext uri="{FF2B5EF4-FFF2-40B4-BE49-F238E27FC236}">
                <a16:creationId xmlns:a16="http://schemas.microsoft.com/office/drawing/2014/main" id="{12446DB8-6784-4366-8E0B-7C5D2618E70A}"/>
              </a:ext>
            </a:extLst>
          </p:cNvPr>
          <p:cNvSpPr>
            <a:spLocks noGrp="1"/>
          </p:cNvSpPr>
          <p:nvPr>
            <p:ph type="ftr" sz="quarter" idx="10"/>
          </p:nvPr>
        </p:nvSpPr>
        <p:spPr/>
        <p:txBody>
          <a:bodyPr/>
          <a:lstStyle/>
          <a:p>
            <a:r>
              <a:rPr lang="en-US"/>
              <a:t>ETSC PIN Talk</a:t>
            </a:r>
            <a:endParaRPr lang="en-US" dirty="0"/>
          </a:p>
        </p:txBody>
      </p:sp>
      <p:sp>
        <p:nvSpPr>
          <p:cNvPr id="24" name="Slide Number Placeholder 23">
            <a:extLst>
              <a:ext uri="{FF2B5EF4-FFF2-40B4-BE49-F238E27FC236}">
                <a16:creationId xmlns:a16="http://schemas.microsoft.com/office/drawing/2014/main" id="{805FEFCE-085F-4409-8A0F-CFE49DDFFB7E}"/>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25" name="Slide Number Placeholder 5">
            <a:extLst>
              <a:ext uri="{FF2B5EF4-FFF2-40B4-BE49-F238E27FC236}">
                <a16:creationId xmlns:a16="http://schemas.microsoft.com/office/drawing/2014/main" id="{1D0E7799-5867-4F57-9430-7DAD8E89B382}"/>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26" name="Straight Connector 25">
            <a:extLst>
              <a:ext uri="{FF2B5EF4-FFF2-40B4-BE49-F238E27FC236}">
                <a16:creationId xmlns:a16="http://schemas.microsoft.com/office/drawing/2014/main" id="{3902F537-4CB8-45D7-80BF-420B3B647ECD}"/>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BF9ECF6-B73D-4F39-8E75-4BEB06D0CC22}"/>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D1E4F90-E71D-4124-ACF1-B27C9595270B}"/>
              </a:ext>
            </a:extLst>
          </p:cNvPr>
          <p:cNvGrpSpPr/>
          <p:nvPr userDrawn="1"/>
        </p:nvGrpSpPr>
        <p:grpSpPr>
          <a:xfrm>
            <a:off x="2" y="1"/>
            <a:ext cx="7865609" cy="288924"/>
            <a:chOff x="1" y="1"/>
            <a:chExt cx="7869706" cy="288924"/>
          </a:xfrm>
        </p:grpSpPr>
        <p:sp>
          <p:nvSpPr>
            <p:cNvPr id="33" name="Rectangle 32">
              <a:extLst>
                <a:ext uri="{FF2B5EF4-FFF2-40B4-BE49-F238E27FC236}">
                  <a16:creationId xmlns:a16="http://schemas.microsoft.com/office/drawing/2014/main" id="{6437FB53-14E5-4CBA-84EB-02CC69B147A9}"/>
                </a:ext>
              </a:extLst>
            </p:cNvPr>
            <p:cNvSpPr>
              <a:spLocks/>
            </p:cNvSpPr>
            <p:nvPr userDrawn="1"/>
          </p:nvSpPr>
          <p:spPr>
            <a:xfrm>
              <a:off x="1" y="243206"/>
              <a:ext cx="7869706"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34" name="Parallelogram 9">
              <a:extLst>
                <a:ext uri="{FF2B5EF4-FFF2-40B4-BE49-F238E27FC236}">
                  <a16:creationId xmlns:a16="http://schemas.microsoft.com/office/drawing/2014/main" id="{047204B8-9682-46B6-99A1-BE1A0B620BFD}"/>
                </a:ext>
              </a:extLst>
            </p:cNvPr>
            <p:cNvSpPr>
              <a:spLocks/>
            </p:cNvSpPr>
            <p:nvPr userDrawn="1"/>
          </p:nvSpPr>
          <p:spPr>
            <a:xfrm>
              <a:off x="609918" y="1"/>
              <a:ext cx="1770176" cy="2889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algn="ctr"/>
              <a:r>
                <a:rPr lang="en-IN" sz="900" b="1" dirty="0">
                  <a:solidFill>
                    <a:schemeClr val="tx1"/>
                  </a:solidFill>
                </a:rPr>
                <a:t>Executive summary</a:t>
              </a:r>
            </a:p>
          </p:txBody>
        </p:sp>
        <p:sp>
          <p:nvSpPr>
            <p:cNvPr id="35" name="Parallelogram 10">
              <a:extLst>
                <a:ext uri="{FF2B5EF4-FFF2-40B4-BE49-F238E27FC236}">
                  <a16:creationId xmlns:a16="http://schemas.microsoft.com/office/drawing/2014/main" id="{169ABE72-823D-48D9-A90F-6155BCDCE577}"/>
                </a:ext>
              </a:extLst>
            </p:cNvPr>
            <p:cNvSpPr/>
            <p:nvPr userDrawn="1"/>
          </p:nvSpPr>
          <p:spPr>
            <a:xfrm>
              <a:off x="2439789" y="1"/>
              <a:ext cx="1770176"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Solution essentials</a:t>
              </a:r>
            </a:p>
          </p:txBody>
        </p:sp>
        <p:sp>
          <p:nvSpPr>
            <p:cNvPr id="36" name="Parallelogram 12">
              <a:extLst>
                <a:ext uri="{FF2B5EF4-FFF2-40B4-BE49-F238E27FC236}">
                  <a16:creationId xmlns:a16="http://schemas.microsoft.com/office/drawing/2014/main" id="{B26A2E67-365D-44D4-B569-177F5C9C18EB}"/>
                </a:ext>
              </a:extLst>
            </p:cNvPr>
            <p:cNvSpPr/>
            <p:nvPr userDrawn="1"/>
          </p:nvSpPr>
          <p:spPr>
            <a:xfrm>
              <a:off x="4269660" y="1"/>
              <a:ext cx="1770176"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Service credentials</a:t>
              </a:r>
            </a:p>
          </p:txBody>
        </p:sp>
        <p:sp>
          <p:nvSpPr>
            <p:cNvPr id="37" name="Parallelogram 14">
              <a:extLst>
                <a:ext uri="{FF2B5EF4-FFF2-40B4-BE49-F238E27FC236}">
                  <a16:creationId xmlns:a16="http://schemas.microsoft.com/office/drawing/2014/main" id="{C6300294-7E22-4355-8E36-87CD73A5141D}"/>
                </a:ext>
              </a:extLst>
            </p:cNvPr>
            <p:cNvSpPr/>
            <p:nvPr userDrawn="1"/>
          </p:nvSpPr>
          <p:spPr>
            <a:xfrm>
              <a:off x="6099530" y="1"/>
              <a:ext cx="1770176"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39" name="Rectangle 38">
              <a:extLst>
                <a:ext uri="{FF2B5EF4-FFF2-40B4-BE49-F238E27FC236}">
                  <a16:creationId xmlns:a16="http://schemas.microsoft.com/office/drawing/2014/main" id="{17C625B7-5A1A-4E32-8ABC-8C52375C25F3}"/>
                </a:ext>
              </a:extLst>
            </p:cNvPr>
            <p:cNvSpPr>
              <a:spLocks/>
            </p:cNvSpPr>
            <p:nvPr userDrawn="1"/>
          </p:nvSpPr>
          <p:spPr>
            <a:xfrm flipV="1">
              <a:off x="571615" y="243206"/>
              <a:ext cx="1846782"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19" name="Group 18">
              <a:extLst>
                <a:ext uri="{FF2B5EF4-FFF2-40B4-BE49-F238E27FC236}">
                  <a16:creationId xmlns:a16="http://schemas.microsoft.com/office/drawing/2014/main" id="{D849D844-44ED-45F0-ACB0-BB7F65B1F6BB}"/>
                </a:ext>
              </a:extLst>
            </p:cNvPr>
            <p:cNvGrpSpPr/>
            <p:nvPr userDrawn="1"/>
          </p:nvGrpSpPr>
          <p:grpSpPr>
            <a:xfrm>
              <a:off x="609918" y="1"/>
              <a:ext cx="7259786" cy="243205"/>
              <a:chOff x="609918" y="1"/>
              <a:chExt cx="7259786" cy="243205"/>
            </a:xfrm>
          </p:grpSpPr>
          <p:sp>
            <p:nvSpPr>
              <p:cNvPr id="20" name="Rectangle 19">
                <a:hlinkClick r:id="rId3" action="ppaction://hlinksldjump"/>
                <a:extLst>
                  <a:ext uri="{FF2B5EF4-FFF2-40B4-BE49-F238E27FC236}">
                    <a16:creationId xmlns:a16="http://schemas.microsoft.com/office/drawing/2014/main" id="{56578CCA-FBFA-4422-A891-F57236EAB1E8}"/>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2" name="Rectangle 21">
                <a:hlinkClick r:id="" action="ppaction://noaction"/>
                <a:extLst>
                  <a:ext uri="{FF2B5EF4-FFF2-40B4-BE49-F238E27FC236}">
                    <a16:creationId xmlns:a16="http://schemas.microsoft.com/office/drawing/2014/main" id="{D2B44834-A4CD-4480-8219-9EBA60D55F11}"/>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8" name="Rectangle 27">
                <a:hlinkClick r:id="" action="ppaction://noaction"/>
                <a:extLst>
                  <a:ext uri="{FF2B5EF4-FFF2-40B4-BE49-F238E27FC236}">
                    <a16:creationId xmlns:a16="http://schemas.microsoft.com/office/drawing/2014/main" id="{8FBCE444-603F-4E24-B218-8D931F79EE73}"/>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9" name="Rectangle 28">
                <a:hlinkClick r:id="rId4" action="ppaction://hlinksldjump"/>
                <a:extLst>
                  <a:ext uri="{FF2B5EF4-FFF2-40B4-BE49-F238E27FC236}">
                    <a16:creationId xmlns:a16="http://schemas.microsoft.com/office/drawing/2014/main" id="{5C56665D-1336-446F-8ABA-96FCC5280312}"/>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grpSp>
    </p:spTree>
    <p:extLst>
      <p:ext uri="{BB962C8B-B14F-4D97-AF65-F5344CB8AC3E}">
        <p14:creationId xmlns:p14="http://schemas.microsoft.com/office/powerpoint/2010/main" val="15710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7" y="5826614"/>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80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ETSC PIN Talk</a:t>
            </a:r>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7_Standard slide_no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4DEED6-DB56-4543-8A2E-C975F9C89A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7964"/>
            <a:ext cx="9860469" cy="4931486"/>
          </a:xfrm>
          <a:prstGeom prst="rect">
            <a:avLst/>
          </a:prstGeom>
        </p:spPr>
      </p:pic>
      <p:sp>
        <p:nvSpPr>
          <p:cNvPr id="7" name="Oval 6">
            <a:extLst>
              <a:ext uri="{FF2B5EF4-FFF2-40B4-BE49-F238E27FC236}">
                <a16:creationId xmlns:a16="http://schemas.microsoft.com/office/drawing/2014/main" id="{41A5BB31-8403-416A-A4D7-382792E2BF9C}"/>
              </a:ext>
            </a:extLst>
          </p:cNvPr>
          <p:cNvSpPr>
            <a:spLocks noChangeAspect="1"/>
          </p:cNvSpPr>
          <p:nvPr userDrawn="1"/>
        </p:nvSpPr>
        <p:spPr>
          <a:xfrm>
            <a:off x="7935666" y="1086784"/>
            <a:ext cx="3809924" cy="3811908"/>
          </a:xfrm>
          <a:prstGeom prst="ellipse">
            <a:avLst/>
          </a:prstGeom>
          <a:solidFill>
            <a:schemeClr val="tx1"/>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8" name="Oval 7">
            <a:extLst>
              <a:ext uri="{FF2B5EF4-FFF2-40B4-BE49-F238E27FC236}">
                <a16:creationId xmlns:a16="http://schemas.microsoft.com/office/drawing/2014/main" id="{9C62A1C3-383A-4F85-8807-194335E58696}"/>
              </a:ext>
            </a:extLst>
          </p:cNvPr>
          <p:cNvSpPr/>
          <p:nvPr userDrawn="1"/>
        </p:nvSpPr>
        <p:spPr>
          <a:xfrm>
            <a:off x="7951579" y="1085252"/>
            <a:ext cx="3812988" cy="381497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9" name="Grey Block Arc">
            <a:extLst>
              <a:ext uri="{FF2B5EF4-FFF2-40B4-BE49-F238E27FC236}">
                <a16:creationId xmlns:a16="http://schemas.microsoft.com/office/drawing/2014/main" id="{198EA21C-322D-40B4-8571-6C85EB5D8E06}"/>
              </a:ext>
            </a:extLst>
          </p:cNvPr>
          <p:cNvSpPr>
            <a:spLocks noChangeAspect="1"/>
          </p:cNvSpPr>
          <p:nvPr userDrawn="1"/>
        </p:nvSpPr>
        <p:spPr>
          <a:xfrm flipH="1">
            <a:off x="7749540" y="881512"/>
            <a:ext cx="4220253" cy="4222452"/>
          </a:xfrm>
          <a:prstGeom prst="blockArc">
            <a:avLst>
              <a:gd name="adj1" fmla="val 16192156"/>
              <a:gd name="adj2" fmla="val 5411960"/>
              <a:gd name="adj3" fmla="val 11056"/>
            </a:avLst>
          </a:prstGeom>
          <a:solidFill>
            <a:srgbClr val="7474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11" name="Oval 10">
            <a:extLst>
              <a:ext uri="{FF2B5EF4-FFF2-40B4-BE49-F238E27FC236}">
                <a16:creationId xmlns:a16="http://schemas.microsoft.com/office/drawing/2014/main" id="{4C44C705-B325-4A23-918B-0C1A1B2471C8}"/>
              </a:ext>
            </a:extLst>
          </p:cNvPr>
          <p:cNvSpPr>
            <a:spLocks/>
          </p:cNvSpPr>
          <p:nvPr/>
        </p:nvSpPr>
        <p:spPr>
          <a:xfrm>
            <a:off x="8209520" y="1343326"/>
            <a:ext cx="3297107" cy="32988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5" name="Oval 24">
            <a:extLst>
              <a:ext uri="{FF2B5EF4-FFF2-40B4-BE49-F238E27FC236}">
                <a16:creationId xmlns:a16="http://schemas.microsoft.com/office/drawing/2014/main" id="{5230B819-FFB6-4404-8376-AC19CD56E131}"/>
              </a:ext>
            </a:extLst>
          </p:cNvPr>
          <p:cNvSpPr>
            <a:spLocks/>
          </p:cNvSpPr>
          <p:nvPr userDrawn="1"/>
        </p:nvSpPr>
        <p:spPr>
          <a:xfrm>
            <a:off x="8286412" y="1420258"/>
            <a:ext cx="3143323" cy="31449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rPr>
              <a:t>Executive summary</a:t>
            </a:r>
          </a:p>
        </p:txBody>
      </p:sp>
      <p:sp>
        <p:nvSpPr>
          <p:cNvPr id="10" name="Footer Placeholder 9">
            <a:extLst>
              <a:ext uri="{FF2B5EF4-FFF2-40B4-BE49-F238E27FC236}">
                <a16:creationId xmlns:a16="http://schemas.microsoft.com/office/drawing/2014/main" id="{E64972A9-2C86-4EB1-AF90-215FE3B843B9}"/>
              </a:ext>
            </a:extLst>
          </p:cNvPr>
          <p:cNvSpPr>
            <a:spLocks noGrp="1"/>
          </p:cNvSpPr>
          <p:nvPr>
            <p:ph type="ftr" sz="quarter" idx="10"/>
          </p:nvPr>
        </p:nvSpPr>
        <p:spPr/>
        <p:txBody>
          <a:bodyPr/>
          <a:lstStyle/>
          <a:p>
            <a:r>
              <a:rPr lang="en-US"/>
              <a:t>ETSC PIN Talk</a:t>
            </a:r>
            <a:endParaRPr lang="en-US" dirty="0"/>
          </a:p>
        </p:txBody>
      </p:sp>
      <p:sp>
        <p:nvSpPr>
          <p:cNvPr id="12" name="Slide Number Placeholder 11">
            <a:extLst>
              <a:ext uri="{FF2B5EF4-FFF2-40B4-BE49-F238E27FC236}">
                <a16:creationId xmlns:a16="http://schemas.microsoft.com/office/drawing/2014/main" id="{F646E1D0-7C13-42E2-B8CD-73CEF4FBA6DE}"/>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22" name="Slide Number Placeholder 5">
            <a:extLst>
              <a:ext uri="{FF2B5EF4-FFF2-40B4-BE49-F238E27FC236}">
                <a16:creationId xmlns:a16="http://schemas.microsoft.com/office/drawing/2014/main" id="{C745F590-788F-4D57-800A-D662D5598097}"/>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23" name="Straight Connector 22">
            <a:extLst>
              <a:ext uri="{FF2B5EF4-FFF2-40B4-BE49-F238E27FC236}">
                <a16:creationId xmlns:a16="http://schemas.microsoft.com/office/drawing/2014/main" id="{FCFB516F-1D46-4F9D-9163-AFE52E9F1DF3}"/>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1DC47D-77C3-47F9-85BE-076B3CC99E03}"/>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E54D37E-83AB-4DDA-B65B-16EAB530EC39}"/>
              </a:ext>
            </a:extLst>
          </p:cNvPr>
          <p:cNvGrpSpPr/>
          <p:nvPr userDrawn="1"/>
        </p:nvGrpSpPr>
        <p:grpSpPr>
          <a:xfrm>
            <a:off x="2" y="1"/>
            <a:ext cx="7865609" cy="288924"/>
            <a:chOff x="1" y="1"/>
            <a:chExt cx="7869706" cy="288924"/>
          </a:xfrm>
        </p:grpSpPr>
        <p:sp>
          <p:nvSpPr>
            <p:cNvPr id="50" name="Rectangle 49">
              <a:extLst>
                <a:ext uri="{FF2B5EF4-FFF2-40B4-BE49-F238E27FC236}">
                  <a16:creationId xmlns:a16="http://schemas.microsoft.com/office/drawing/2014/main" id="{164112EB-F84C-4F07-877B-41C93616C06D}"/>
                </a:ext>
              </a:extLst>
            </p:cNvPr>
            <p:cNvSpPr>
              <a:spLocks/>
            </p:cNvSpPr>
            <p:nvPr userDrawn="1"/>
          </p:nvSpPr>
          <p:spPr>
            <a:xfrm>
              <a:off x="1" y="243206"/>
              <a:ext cx="7869706"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51" name="Parallelogram 9">
              <a:extLst>
                <a:ext uri="{FF2B5EF4-FFF2-40B4-BE49-F238E27FC236}">
                  <a16:creationId xmlns:a16="http://schemas.microsoft.com/office/drawing/2014/main" id="{14F3D5F8-793E-4812-8DE6-35A3E48F0F1B}"/>
                </a:ext>
              </a:extLst>
            </p:cNvPr>
            <p:cNvSpPr>
              <a:spLocks/>
            </p:cNvSpPr>
            <p:nvPr userDrawn="1"/>
          </p:nvSpPr>
          <p:spPr>
            <a:xfrm>
              <a:off x="609918" y="1"/>
              <a:ext cx="1770176" cy="2889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algn="ctr"/>
              <a:r>
                <a:rPr lang="en-IN" sz="900" b="1" dirty="0">
                  <a:solidFill>
                    <a:schemeClr val="tx1"/>
                  </a:solidFill>
                </a:rPr>
                <a:t>Executive summary</a:t>
              </a:r>
            </a:p>
          </p:txBody>
        </p:sp>
        <p:sp>
          <p:nvSpPr>
            <p:cNvPr id="52" name="Parallelogram 10">
              <a:extLst>
                <a:ext uri="{FF2B5EF4-FFF2-40B4-BE49-F238E27FC236}">
                  <a16:creationId xmlns:a16="http://schemas.microsoft.com/office/drawing/2014/main" id="{E883D8A3-4A97-462D-9D8C-A8A17F12879B}"/>
                </a:ext>
              </a:extLst>
            </p:cNvPr>
            <p:cNvSpPr/>
            <p:nvPr userDrawn="1"/>
          </p:nvSpPr>
          <p:spPr>
            <a:xfrm>
              <a:off x="2439789" y="1"/>
              <a:ext cx="1770176"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Solution essentials</a:t>
              </a:r>
            </a:p>
          </p:txBody>
        </p:sp>
        <p:sp>
          <p:nvSpPr>
            <p:cNvPr id="53" name="Parallelogram 12">
              <a:extLst>
                <a:ext uri="{FF2B5EF4-FFF2-40B4-BE49-F238E27FC236}">
                  <a16:creationId xmlns:a16="http://schemas.microsoft.com/office/drawing/2014/main" id="{58F4425B-AA38-45DE-A9A0-849FA7E74A7B}"/>
                </a:ext>
              </a:extLst>
            </p:cNvPr>
            <p:cNvSpPr/>
            <p:nvPr userDrawn="1"/>
          </p:nvSpPr>
          <p:spPr>
            <a:xfrm>
              <a:off x="4269660" y="1"/>
              <a:ext cx="1770176"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Service credentials</a:t>
              </a:r>
            </a:p>
          </p:txBody>
        </p:sp>
        <p:sp>
          <p:nvSpPr>
            <p:cNvPr id="54" name="Parallelogram 14">
              <a:extLst>
                <a:ext uri="{FF2B5EF4-FFF2-40B4-BE49-F238E27FC236}">
                  <a16:creationId xmlns:a16="http://schemas.microsoft.com/office/drawing/2014/main" id="{5CB146C7-6393-481B-98A8-E78EBE21FCD3}"/>
                </a:ext>
              </a:extLst>
            </p:cNvPr>
            <p:cNvSpPr/>
            <p:nvPr userDrawn="1"/>
          </p:nvSpPr>
          <p:spPr>
            <a:xfrm>
              <a:off x="6099530" y="1"/>
              <a:ext cx="1770176"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55" name="Rectangle 54">
              <a:extLst>
                <a:ext uri="{FF2B5EF4-FFF2-40B4-BE49-F238E27FC236}">
                  <a16:creationId xmlns:a16="http://schemas.microsoft.com/office/drawing/2014/main" id="{45432D0B-CD40-4FC0-B4A2-BA7DAB8C7EF0}"/>
                </a:ext>
              </a:extLst>
            </p:cNvPr>
            <p:cNvSpPr>
              <a:spLocks/>
            </p:cNvSpPr>
            <p:nvPr userDrawn="1"/>
          </p:nvSpPr>
          <p:spPr>
            <a:xfrm flipV="1">
              <a:off x="571615" y="243206"/>
              <a:ext cx="1846782"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grpSp>
        <p:nvGrpSpPr>
          <p:cNvPr id="2" name="Group 1">
            <a:extLst>
              <a:ext uri="{FF2B5EF4-FFF2-40B4-BE49-F238E27FC236}">
                <a16:creationId xmlns:a16="http://schemas.microsoft.com/office/drawing/2014/main" id="{535BFE72-82B2-4E10-8818-7C30381364E9}"/>
              </a:ext>
            </a:extLst>
          </p:cNvPr>
          <p:cNvGrpSpPr/>
          <p:nvPr userDrawn="1"/>
        </p:nvGrpSpPr>
        <p:grpSpPr>
          <a:xfrm>
            <a:off x="609601" y="3"/>
            <a:ext cx="7256007" cy="243205"/>
            <a:chOff x="609918" y="1"/>
            <a:chExt cx="7259786" cy="243205"/>
          </a:xfrm>
        </p:grpSpPr>
        <p:sp>
          <p:nvSpPr>
            <p:cNvPr id="57" name="Rectangle 56">
              <a:hlinkClick r:id="rId3" action="ppaction://hlinksldjump"/>
              <a:extLst>
                <a:ext uri="{FF2B5EF4-FFF2-40B4-BE49-F238E27FC236}">
                  <a16:creationId xmlns:a16="http://schemas.microsoft.com/office/drawing/2014/main" id="{931BE665-5CF9-494A-A65A-9AE968571044}"/>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61" name="Rectangle 60">
              <a:hlinkClick r:id="" action="ppaction://noaction"/>
              <a:extLst>
                <a:ext uri="{FF2B5EF4-FFF2-40B4-BE49-F238E27FC236}">
                  <a16:creationId xmlns:a16="http://schemas.microsoft.com/office/drawing/2014/main" id="{CC7C3F25-E067-4928-9204-80C7414CB8DF}"/>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62" name="Rectangle 61">
              <a:hlinkClick r:id="" action="ppaction://noaction"/>
              <a:extLst>
                <a:ext uri="{FF2B5EF4-FFF2-40B4-BE49-F238E27FC236}">
                  <a16:creationId xmlns:a16="http://schemas.microsoft.com/office/drawing/2014/main" id="{F1ECF3F0-B0CA-4742-9EE6-319B3E255C45}"/>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63" name="Rectangle 62">
              <a:hlinkClick r:id="rId4" action="ppaction://hlinksldjump"/>
              <a:extLst>
                <a:ext uri="{FF2B5EF4-FFF2-40B4-BE49-F238E27FC236}">
                  <a16:creationId xmlns:a16="http://schemas.microsoft.com/office/drawing/2014/main" id="{13D0BCD5-4522-48D6-9488-1A1903F75935}"/>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2013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6_Standard slide">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91361C1-86D1-46AE-A913-4AA0A8FDBA2B}"/>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282659" y="1"/>
            <a:ext cx="4909343" cy="1019174"/>
          </a:xfrm>
          <a:prstGeom prst="rect">
            <a:avLst/>
          </a:prstGeom>
        </p:spPr>
      </p:pic>
      <p:sp>
        <p:nvSpPr>
          <p:cNvPr id="36" name="Parallelogram 10">
            <a:extLst>
              <a:ext uri="{FF2B5EF4-FFF2-40B4-BE49-F238E27FC236}">
                <a16:creationId xmlns:a16="http://schemas.microsoft.com/office/drawing/2014/main" id="{AC62BBCC-28BC-469D-8317-CCBB95BBDD45}"/>
              </a:ext>
            </a:extLst>
          </p:cNvPr>
          <p:cNvSpPr>
            <a:spLocks/>
          </p:cNvSpPr>
          <p:nvPr userDrawn="1"/>
        </p:nvSpPr>
        <p:spPr>
          <a:xfrm flipH="1" flipV="1">
            <a:off x="-2" y="-20"/>
            <a:ext cx="9190735" cy="1019174"/>
          </a:xfrm>
          <a:prstGeom prst="rect">
            <a:avLst/>
          </a:prstGeom>
          <a:gradFill flip="none" rotWithShape="1">
            <a:gsLst>
              <a:gs pos="0">
                <a:srgbClr val="1E8BB7">
                  <a:alpha val="0"/>
                </a:srgbClr>
              </a:gs>
              <a:gs pos="53153">
                <a:srgbClr val="01588D"/>
              </a:gs>
              <a:gs pos="10000">
                <a:srgbClr val="258BC6"/>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noAutofit/>
          </a:bodyPr>
          <a:lstStyle/>
          <a:p>
            <a:pPr marL="0" algn="ctr" defTabSz="914400" rtl="0" eaLnBrk="1" latinLnBrk="0" hangingPunct="1"/>
            <a:endParaRPr lang="en-IN" sz="900" kern="1200" dirty="0">
              <a:solidFill>
                <a:schemeClr val="bg1"/>
              </a:solidFill>
              <a:latin typeface="+mn-lt"/>
              <a:ea typeface="+mn-ea"/>
              <a:cs typeface="+mn-cs"/>
            </a:endParaRPr>
          </a:p>
        </p:txBody>
      </p:sp>
      <p:cxnSp>
        <p:nvCxnSpPr>
          <p:cNvPr id="37" name="Straight Connector 36">
            <a:extLst>
              <a:ext uri="{FF2B5EF4-FFF2-40B4-BE49-F238E27FC236}">
                <a16:creationId xmlns:a16="http://schemas.microsoft.com/office/drawing/2014/main" id="{E688A856-1681-49A9-8B14-59657523BF1E}"/>
              </a:ext>
            </a:extLst>
          </p:cNvPr>
          <p:cNvCxnSpPr>
            <a:cxnSpLocks/>
          </p:cNvCxnSpPr>
          <p:nvPr userDrawn="1"/>
        </p:nvCxnSpPr>
        <p:spPr>
          <a:xfrm>
            <a:off x="-3" y="1019139"/>
            <a:ext cx="12192003" cy="17"/>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19E4BA8-EE3A-4E39-96CE-09F5A51C6864}"/>
              </a:ext>
            </a:extLst>
          </p:cNvPr>
          <p:cNvSpPr>
            <a:spLocks/>
          </p:cNvSpPr>
          <p:nvPr userDrawn="1"/>
        </p:nvSpPr>
        <p:spPr>
          <a:xfrm>
            <a:off x="0" y="243208"/>
            <a:ext cx="7865504"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29" name="Parallelogram 9">
            <a:extLst>
              <a:ext uri="{FF2B5EF4-FFF2-40B4-BE49-F238E27FC236}">
                <a16:creationId xmlns:a16="http://schemas.microsoft.com/office/drawing/2014/main" id="{6B6C128F-40E1-4EBA-B1A7-81FB5825F4C5}"/>
              </a:ext>
            </a:extLst>
          </p:cNvPr>
          <p:cNvSpPr>
            <a:spLocks/>
          </p:cNvSpPr>
          <p:nvPr userDrawn="1"/>
        </p:nvSpPr>
        <p:spPr>
          <a:xfrm>
            <a:off x="609601"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Executive summary</a:t>
            </a:r>
          </a:p>
        </p:txBody>
      </p:sp>
      <p:sp>
        <p:nvSpPr>
          <p:cNvPr id="30" name="Parallelogram 10">
            <a:extLst>
              <a:ext uri="{FF2B5EF4-FFF2-40B4-BE49-F238E27FC236}">
                <a16:creationId xmlns:a16="http://schemas.microsoft.com/office/drawing/2014/main" id="{E4C67135-D7F3-402C-8D96-AB88B4F745A4}"/>
              </a:ext>
            </a:extLst>
          </p:cNvPr>
          <p:cNvSpPr/>
          <p:nvPr userDrawn="1"/>
        </p:nvSpPr>
        <p:spPr>
          <a:xfrm>
            <a:off x="2438519" y="1"/>
            <a:ext cx="1769255" cy="2889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b="1" dirty="0">
                <a:solidFill>
                  <a:schemeClr val="tx1"/>
                </a:solidFill>
              </a:rPr>
              <a:t>Solution essentials</a:t>
            </a:r>
          </a:p>
        </p:txBody>
      </p:sp>
      <p:sp>
        <p:nvSpPr>
          <p:cNvPr id="31" name="Parallelogram 12">
            <a:extLst>
              <a:ext uri="{FF2B5EF4-FFF2-40B4-BE49-F238E27FC236}">
                <a16:creationId xmlns:a16="http://schemas.microsoft.com/office/drawing/2014/main" id="{0049AA32-80F0-4C2C-B7DA-2273DFE3E163}"/>
              </a:ext>
            </a:extLst>
          </p:cNvPr>
          <p:cNvSpPr/>
          <p:nvPr userDrawn="1"/>
        </p:nvSpPr>
        <p:spPr>
          <a:xfrm>
            <a:off x="4267438"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Service credentials</a:t>
            </a:r>
          </a:p>
        </p:txBody>
      </p:sp>
      <p:sp>
        <p:nvSpPr>
          <p:cNvPr id="32" name="Parallelogram 14">
            <a:extLst>
              <a:ext uri="{FF2B5EF4-FFF2-40B4-BE49-F238E27FC236}">
                <a16:creationId xmlns:a16="http://schemas.microsoft.com/office/drawing/2014/main" id="{E4F28351-9E2E-43FC-B9D8-4106DEB6DEDC}"/>
              </a:ext>
            </a:extLst>
          </p:cNvPr>
          <p:cNvSpPr/>
          <p:nvPr userDrawn="1"/>
        </p:nvSpPr>
        <p:spPr>
          <a:xfrm>
            <a:off x="6096355"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2" name="Title 1"/>
          <p:cNvSpPr>
            <a:spLocks noGrp="1"/>
          </p:cNvSpPr>
          <p:nvPr>
            <p:ph type="title"/>
          </p:nvPr>
        </p:nvSpPr>
        <p:spPr>
          <a:xfrm>
            <a:off x="609601" y="404664"/>
            <a:ext cx="10972800" cy="590880"/>
          </a:xfrm>
        </p:spPr>
        <p:txBody>
          <a:bodyPr/>
          <a:lstStyle>
            <a:lvl1pPr>
              <a:defRPr sz="2400">
                <a:solidFill>
                  <a:schemeClr val="bg1"/>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2E60CAC9-F3BC-44FD-AF5B-0985D710542E}"/>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BF203836-491E-4FEA-984C-1636E180E82B}"/>
              </a:ext>
            </a:extLst>
          </p:cNvPr>
          <p:cNvSpPr>
            <a:spLocks noGrp="1"/>
          </p:cNvSpPr>
          <p:nvPr>
            <p:ph type="ftr" sz="quarter" idx="10"/>
          </p:nvPr>
        </p:nvSpPr>
        <p:spPr/>
        <p:txBody>
          <a:bodyPr/>
          <a:lstStyle>
            <a:lvl1pPr>
              <a:defRPr/>
            </a:lvl1pPr>
          </a:lstStyle>
          <a:p>
            <a:r>
              <a:rPr lang="en-US"/>
              <a:t>ETSC PIN Talk</a:t>
            </a:r>
            <a:endParaRPr lang="en-US" dirty="0"/>
          </a:p>
        </p:txBody>
      </p:sp>
      <p:sp>
        <p:nvSpPr>
          <p:cNvPr id="9" name="Slide Number Placeholder 8">
            <a:extLst>
              <a:ext uri="{FF2B5EF4-FFF2-40B4-BE49-F238E27FC236}">
                <a16:creationId xmlns:a16="http://schemas.microsoft.com/office/drawing/2014/main" id="{91A966DB-B789-4F92-8FB7-2E7FC72D0B4D}"/>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19" name="Slide Number Placeholder 5">
            <a:extLst>
              <a:ext uri="{FF2B5EF4-FFF2-40B4-BE49-F238E27FC236}">
                <a16:creationId xmlns:a16="http://schemas.microsoft.com/office/drawing/2014/main" id="{4FCE040B-C0F0-4BE3-A810-DC364C897148}"/>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20" name="Straight Connector 19">
            <a:extLst>
              <a:ext uri="{FF2B5EF4-FFF2-40B4-BE49-F238E27FC236}">
                <a16:creationId xmlns:a16="http://schemas.microsoft.com/office/drawing/2014/main" id="{925FB731-AFA2-42CC-AFB8-EAAD26A0A0E8}"/>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ECF4CB-67BB-40A7-9AA3-E587D438E596}"/>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FA7BB0F-20C8-4B0E-B065-965F4D57E863}"/>
              </a:ext>
            </a:extLst>
          </p:cNvPr>
          <p:cNvSpPr>
            <a:spLocks/>
          </p:cNvSpPr>
          <p:nvPr userDrawn="1"/>
        </p:nvSpPr>
        <p:spPr>
          <a:xfrm flipV="1">
            <a:off x="2400237" y="243208"/>
            <a:ext cx="184582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22" name="Group 21">
            <a:extLst>
              <a:ext uri="{FF2B5EF4-FFF2-40B4-BE49-F238E27FC236}">
                <a16:creationId xmlns:a16="http://schemas.microsoft.com/office/drawing/2014/main" id="{300EA324-B463-4347-B4D8-86C012FF02FA}"/>
              </a:ext>
            </a:extLst>
          </p:cNvPr>
          <p:cNvGrpSpPr/>
          <p:nvPr userDrawn="1"/>
        </p:nvGrpSpPr>
        <p:grpSpPr>
          <a:xfrm>
            <a:off x="609601" y="3"/>
            <a:ext cx="7256007" cy="243205"/>
            <a:chOff x="609918" y="1"/>
            <a:chExt cx="7259786" cy="243205"/>
          </a:xfrm>
        </p:grpSpPr>
        <p:sp>
          <p:nvSpPr>
            <p:cNvPr id="23" name="Rectangle 22">
              <a:hlinkClick r:id="rId3" action="ppaction://hlinksldjump"/>
              <a:extLst>
                <a:ext uri="{FF2B5EF4-FFF2-40B4-BE49-F238E27FC236}">
                  <a16:creationId xmlns:a16="http://schemas.microsoft.com/office/drawing/2014/main" id="{F51A8294-84D0-46D5-BC95-2688E7147EB7}"/>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5" name="Rectangle 24">
              <a:hlinkClick r:id="" action="ppaction://noaction"/>
              <a:extLst>
                <a:ext uri="{FF2B5EF4-FFF2-40B4-BE49-F238E27FC236}">
                  <a16:creationId xmlns:a16="http://schemas.microsoft.com/office/drawing/2014/main" id="{1B637F99-7782-435B-B268-99D9985AD608}"/>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6" name="Rectangle 25">
              <a:hlinkClick r:id="" action="ppaction://noaction"/>
              <a:extLst>
                <a:ext uri="{FF2B5EF4-FFF2-40B4-BE49-F238E27FC236}">
                  <a16:creationId xmlns:a16="http://schemas.microsoft.com/office/drawing/2014/main" id="{ECCAB88F-3DD6-498C-BE16-527E90796FA5}"/>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7" name="Rectangle 26">
              <a:hlinkClick r:id="rId4" action="ppaction://hlinksldjump"/>
              <a:extLst>
                <a:ext uri="{FF2B5EF4-FFF2-40B4-BE49-F238E27FC236}">
                  <a16:creationId xmlns:a16="http://schemas.microsoft.com/office/drawing/2014/main" id="{C116AA38-7BC4-4840-8E61-0984AFC1A509}"/>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16109889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_Standard slide_no bullets">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54BEADC-FD9B-4B03-9FF6-9D4656A97A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7964"/>
            <a:ext cx="9860469" cy="4931486"/>
          </a:xfrm>
          <a:prstGeom prst="rect">
            <a:avLst/>
          </a:prstGeom>
        </p:spPr>
      </p:pic>
      <p:sp>
        <p:nvSpPr>
          <p:cNvPr id="36" name="Oval 35">
            <a:extLst>
              <a:ext uri="{FF2B5EF4-FFF2-40B4-BE49-F238E27FC236}">
                <a16:creationId xmlns:a16="http://schemas.microsoft.com/office/drawing/2014/main" id="{82B82106-519A-4000-8A09-0DE9566B2043}"/>
              </a:ext>
            </a:extLst>
          </p:cNvPr>
          <p:cNvSpPr>
            <a:spLocks noChangeAspect="1"/>
          </p:cNvSpPr>
          <p:nvPr userDrawn="1"/>
        </p:nvSpPr>
        <p:spPr>
          <a:xfrm>
            <a:off x="7935666" y="1086784"/>
            <a:ext cx="3809924" cy="3811908"/>
          </a:xfrm>
          <a:prstGeom prst="ellipse">
            <a:avLst/>
          </a:prstGeom>
          <a:solidFill>
            <a:schemeClr val="tx1"/>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7" name="Oval 36">
            <a:extLst>
              <a:ext uri="{FF2B5EF4-FFF2-40B4-BE49-F238E27FC236}">
                <a16:creationId xmlns:a16="http://schemas.microsoft.com/office/drawing/2014/main" id="{18FC1A09-110D-4BD5-B08C-E4DD74DF4B68}"/>
              </a:ext>
            </a:extLst>
          </p:cNvPr>
          <p:cNvSpPr/>
          <p:nvPr userDrawn="1"/>
        </p:nvSpPr>
        <p:spPr>
          <a:xfrm>
            <a:off x="7951579" y="1085252"/>
            <a:ext cx="3812988" cy="381497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8" name="Grey Block Arc">
            <a:extLst>
              <a:ext uri="{FF2B5EF4-FFF2-40B4-BE49-F238E27FC236}">
                <a16:creationId xmlns:a16="http://schemas.microsoft.com/office/drawing/2014/main" id="{AFFCDB6C-6C78-42E7-BEAC-D32B8BCB0D52}"/>
              </a:ext>
            </a:extLst>
          </p:cNvPr>
          <p:cNvSpPr>
            <a:spLocks noChangeAspect="1"/>
          </p:cNvSpPr>
          <p:nvPr userDrawn="1"/>
        </p:nvSpPr>
        <p:spPr>
          <a:xfrm flipH="1">
            <a:off x="7749540" y="881512"/>
            <a:ext cx="4220253" cy="4222452"/>
          </a:xfrm>
          <a:prstGeom prst="blockArc">
            <a:avLst>
              <a:gd name="adj1" fmla="val 16192156"/>
              <a:gd name="adj2" fmla="val 5411960"/>
              <a:gd name="adj3" fmla="val 11056"/>
            </a:avLst>
          </a:prstGeom>
          <a:solidFill>
            <a:srgbClr val="7474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9" name="Oval 38">
            <a:extLst>
              <a:ext uri="{FF2B5EF4-FFF2-40B4-BE49-F238E27FC236}">
                <a16:creationId xmlns:a16="http://schemas.microsoft.com/office/drawing/2014/main" id="{AA060F88-36C1-4B2E-96F3-AC6DB50D2E5A}"/>
              </a:ext>
            </a:extLst>
          </p:cNvPr>
          <p:cNvSpPr>
            <a:spLocks/>
          </p:cNvSpPr>
          <p:nvPr userDrawn="1"/>
        </p:nvSpPr>
        <p:spPr>
          <a:xfrm>
            <a:off x="8209520" y="1343326"/>
            <a:ext cx="3297107" cy="32988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0" name="Oval 39">
            <a:extLst>
              <a:ext uri="{FF2B5EF4-FFF2-40B4-BE49-F238E27FC236}">
                <a16:creationId xmlns:a16="http://schemas.microsoft.com/office/drawing/2014/main" id="{3E39C789-533C-4BA5-AABB-2B273FCF71A0}"/>
              </a:ext>
            </a:extLst>
          </p:cNvPr>
          <p:cNvSpPr>
            <a:spLocks/>
          </p:cNvSpPr>
          <p:nvPr userDrawn="1"/>
        </p:nvSpPr>
        <p:spPr>
          <a:xfrm>
            <a:off x="8286412" y="1420258"/>
            <a:ext cx="3143323" cy="31449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rPr>
              <a:t>Solution essentials</a:t>
            </a:r>
          </a:p>
        </p:txBody>
      </p:sp>
      <p:sp>
        <p:nvSpPr>
          <p:cNvPr id="5" name="Footer Placeholder 4">
            <a:extLst>
              <a:ext uri="{FF2B5EF4-FFF2-40B4-BE49-F238E27FC236}">
                <a16:creationId xmlns:a16="http://schemas.microsoft.com/office/drawing/2014/main" id="{237F47B1-7A8F-4AE0-B98B-C1936134DADD}"/>
              </a:ext>
            </a:extLst>
          </p:cNvPr>
          <p:cNvSpPr>
            <a:spLocks noGrp="1"/>
          </p:cNvSpPr>
          <p:nvPr>
            <p:ph type="ftr" sz="quarter" idx="10"/>
          </p:nvPr>
        </p:nvSpPr>
        <p:spPr/>
        <p:txBody>
          <a:bodyPr/>
          <a:lstStyle>
            <a:lvl1pPr>
              <a:defRPr/>
            </a:lvl1pPr>
          </a:lstStyle>
          <a:p>
            <a:r>
              <a:rPr lang="en-US"/>
              <a:t>ETSC PIN Talk</a:t>
            </a:r>
            <a:endParaRPr lang="en-US" dirty="0"/>
          </a:p>
        </p:txBody>
      </p:sp>
      <p:sp>
        <p:nvSpPr>
          <p:cNvPr id="10" name="Slide Number Placeholder 9">
            <a:extLst>
              <a:ext uri="{FF2B5EF4-FFF2-40B4-BE49-F238E27FC236}">
                <a16:creationId xmlns:a16="http://schemas.microsoft.com/office/drawing/2014/main" id="{821F987B-83C4-4702-8909-1D017F16DBC0}"/>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41" name="Slide Number Placeholder 5">
            <a:extLst>
              <a:ext uri="{FF2B5EF4-FFF2-40B4-BE49-F238E27FC236}">
                <a16:creationId xmlns:a16="http://schemas.microsoft.com/office/drawing/2014/main" id="{CC5CAF6A-A1F3-4253-96B7-A8CD0591B882}"/>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42" name="Straight Connector 41">
            <a:extLst>
              <a:ext uri="{FF2B5EF4-FFF2-40B4-BE49-F238E27FC236}">
                <a16:creationId xmlns:a16="http://schemas.microsoft.com/office/drawing/2014/main" id="{733CB02E-557F-45F6-9ACC-7D7C0BDE6593}"/>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864B337-88F1-4B40-9D88-077DF7C2BD29}"/>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269B934-66B1-4892-A21A-E1D6B8F1EE71}"/>
              </a:ext>
            </a:extLst>
          </p:cNvPr>
          <p:cNvSpPr>
            <a:spLocks/>
          </p:cNvSpPr>
          <p:nvPr userDrawn="1"/>
        </p:nvSpPr>
        <p:spPr>
          <a:xfrm>
            <a:off x="0" y="243208"/>
            <a:ext cx="7865504"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26" name="Parallelogram 9">
            <a:extLst>
              <a:ext uri="{FF2B5EF4-FFF2-40B4-BE49-F238E27FC236}">
                <a16:creationId xmlns:a16="http://schemas.microsoft.com/office/drawing/2014/main" id="{791EDED5-BC1D-4747-9861-4AA45AF63A2D}"/>
              </a:ext>
            </a:extLst>
          </p:cNvPr>
          <p:cNvSpPr>
            <a:spLocks/>
          </p:cNvSpPr>
          <p:nvPr userDrawn="1"/>
        </p:nvSpPr>
        <p:spPr>
          <a:xfrm>
            <a:off x="609601"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Executive summary</a:t>
            </a:r>
          </a:p>
        </p:txBody>
      </p:sp>
      <p:sp>
        <p:nvSpPr>
          <p:cNvPr id="27" name="Parallelogram 10">
            <a:extLst>
              <a:ext uri="{FF2B5EF4-FFF2-40B4-BE49-F238E27FC236}">
                <a16:creationId xmlns:a16="http://schemas.microsoft.com/office/drawing/2014/main" id="{A52163E1-5447-40B4-94E8-F55678A9E2F7}"/>
              </a:ext>
            </a:extLst>
          </p:cNvPr>
          <p:cNvSpPr/>
          <p:nvPr userDrawn="1"/>
        </p:nvSpPr>
        <p:spPr>
          <a:xfrm>
            <a:off x="2438519" y="1"/>
            <a:ext cx="1769255" cy="2889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b="1" dirty="0">
                <a:solidFill>
                  <a:schemeClr val="tx1"/>
                </a:solidFill>
              </a:rPr>
              <a:t>Solution essentials</a:t>
            </a:r>
          </a:p>
        </p:txBody>
      </p:sp>
      <p:sp>
        <p:nvSpPr>
          <p:cNvPr id="28" name="Parallelogram 12">
            <a:extLst>
              <a:ext uri="{FF2B5EF4-FFF2-40B4-BE49-F238E27FC236}">
                <a16:creationId xmlns:a16="http://schemas.microsoft.com/office/drawing/2014/main" id="{3ADB7C9F-5A51-4D0F-981A-B199532AFBB7}"/>
              </a:ext>
            </a:extLst>
          </p:cNvPr>
          <p:cNvSpPr/>
          <p:nvPr userDrawn="1"/>
        </p:nvSpPr>
        <p:spPr>
          <a:xfrm>
            <a:off x="4267438"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Service credentials</a:t>
            </a:r>
          </a:p>
        </p:txBody>
      </p:sp>
      <p:sp>
        <p:nvSpPr>
          <p:cNvPr id="29" name="Parallelogram 14">
            <a:extLst>
              <a:ext uri="{FF2B5EF4-FFF2-40B4-BE49-F238E27FC236}">
                <a16:creationId xmlns:a16="http://schemas.microsoft.com/office/drawing/2014/main" id="{38C91D3A-C0D6-4A03-8A21-A8E064E9098B}"/>
              </a:ext>
            </a:extLst>
          </p:cNvPr>
          <p:cNvSpPr/>
          <p:nvPr userDrawn="1"/>
        </p:nvSpPr>
        <p:spPr>
          <a:xfrm>
            <a:off x="6096355"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31" name="Rectangle 30">
            <a:extLst>
              <a:ext uri="{FF2B5EF4-FFF2-40B4-BE49-F238E27FC236}">
                <a16:creationId xmlns:a16="http://schemas.microsoft.com/office/drawing/2014/main" id="{DC23C3B1-D1E2-4667-B3F3-29AF823DDBC7}"/>
              </a:ext>
            </a:extLst>
          </p:cNvPr>
          <p:cNvSpPr>
            <a:spLocks/>
          </p:cNvSpPr>
          <p:nvPr userDrawn="1"/>
        </p:nvSpPr>
        <p:spPr>
          <a:xfrm flipV="1">
            <a:off x="2400237" y="243208"/>
            <a:ext cx="184582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20" name="Group 19">
            <a:extLst>
              <a:ext uri="{FF2B5EF4-FFF2-40B4-BE49-F238E27FC236}">
                <a16:creationId xmlns:a16="http://schemas.microsoft.com/office/drawing/2014/main" id="{2C6DEC92-07DC-46F0-AA50-B9421A9A9F32}"/>
              </a:ext>
            </a:extLst>
          </p:cNvPr>
          <p:cNvGrpSpPr/>
          <p:nvPr userDrawn="1"/>
        </p:nvGrpSpPr>
        <p:grpSpPr>
          <a:xfrm>
            <a:off x="609601" y="3"/>
            <a:ext cx="7256007" cy="243205"/>
            <a:chOff x="609918" y="1"/>
            <a:chExt cx="7259786" cy="243205"/>
          </a:xfrm>
        </p:grpSpPr>
        <p:sp>
          <p:nvSpPr>
            <p:cNvPr id="21" name="Rectangle 20">
              <a:hlinkClick r:id="rId3" action="ppaction://hlinksldjump"/>
              <a:extLst>
                <a:ext uri="{FF2B5EF4-FFF2-40B4-BE49-F238E27FC236}">
                  <a16:creationId xmlns:a16="http://schemas.microsoft.com/office/drawing/2014/main" id="{5D3D5500-D6E9-4EF8-9FF8-C1C5133FBC48}"/>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3" name="Rectangle 22">
              <a:hlinkClick r:id="" action="ppaction://noaction"/>
              <a:extLst>
                <a:ext uri="{FF2B5EF4-FFF2-40B4-BE49-F238E27FC236}">
                  <a16:creationId xmlns:a16="http://schemas.microsoft.com/office/drawing/2014/main" id="{1046C9AB-6A61-4E3F-80C9-3CD0AE0F9F8D}"/>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4" name="Rectangle 23">
              <a:hlinkClick r:id="" action="ppaction://noaction"/>
              <a:extLst>
                <a:ext uri="{FF2B5EF4-FFF2-40B4-BE49-F238E27FC236}">
                  <a16:creationId xmlns:a16="http://schemas.microsoft.com/office/drawing/2014/main" id="{3FB459C7-0C48-4E08-854D-BC50D21C3C4E}"/>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32" name="Rectangle 31">
              <a:hlinkClick r:id="rId4" action="ppaction://hlinksldjump"/>
              <a:extLst>
                <a:ext uri="{FF2B5EF4-FFF2-40B4-BE49-F238E27FC236}">
                  <a16:creationId xmlns:a16="http://schemas.microsoft.com/office/drawing/2014/main" id="{CAE9E57A-E1E1-462D-A8A1-4015C41E7BEC}"/>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32938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1000"/>
                                        <p:tgtEl>
                                          <p:spTgt spid="38"/>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7_Standard slid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52D526A-481B-42F0-A8D7-B1D9DA8C63AC}"/>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282659" y="1"/>
            <a:ext cx="4909343" cy="1019174"/>
          </a:xfrm>
          <a:prstGeom prst="rect">
            <a:avLst/>
          </a:prstGeom>
        </p:spPr>
      </p:pic>
      <p:sp>
        <p:nvSpPr>
          <p:cNvPr id="37" name="Parallelogram 10">
            <a:extLst>
              <a:ext uri="{FF2B5EF4-FFF2-40B4-BE49-F238E27FC236}">
                <a16:creationId xmlns:a16="http://schemas.microsoft.com/office/drawing/2014/main" id="{16B35381-9D20-4947-8C55-0C3E78C3D08C}"/>
              </a:ext>
            </a:extLst>
          </p:cNvPr>
          <p:cNvSpPr>
            <a:spLocks/>
          </p:cNvSpPr>
          <p:nvPr userDrawn="1"/>
        </p:nvSpPr>
        <p:spPr>
          <a:xfrm flipH="1" flipV="1">
            <a:off x="-2" y="-20"/>
            <a:ext cx="9190735" cy="1019174"/>
          </a:xfrm>
          <a:prstGeom prst="rect">
            <a:avLst/>
          </a:prstGeom>
          <a:gradFill flip="none" rotWithShape="1">
            <a:gsLst>
              <a:gs pos="0">
                <a:srgbClr val="1E8BB7">
                  <a:alpha val="0"/>
                </a:srgbClr>
              </a:gs>
              <a:gs pos="53153">
                <a:srgbClr val="01588D"/>
              </a:gs>
              <a:gs pos="10000">
                <a:srgbClr val="258BC6"/>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noAutofit/>
          </a:bodyPr>
          <a:lstStyle/>
          <a:p>
            <a:pPr marL="0" algn="ctr" defTabSz="914400" rtl="0" eaLnBrk="1" latinLnBrk="0" hangingPunct="1"/>
            <a:endParaRPr lang="en-IN" sz="900" kern="1200" dirty="0">
              <a:solidFill>
                <a:schemeClr val="bg1"/>
              </a:solidFill>
              <a:latin typeface="+mn-lt"/>
              <a:ea typeface="+mn-ea"/>
              <a:cs typeface="+mn-cs"/>
            </a:endParaRPr>
          </a:p>
        </p:txBody>
      </p:sp>
      <p:cxnSp>
        <p:nvCxnSpPr>
          <p:cNvPr id="38" name="Straight Connector 37">
            <a:extLst>
              <a:ext uri="{FF2B5EF4-FFF2-40B4-BE49-F238E27FC236}">
                <a16:creationId xmlns:a16="http://schemas.microsoft.com/office/drawing/2014/main" id="{D595BBB9-1F34-49BF-BA93-C4B529005FAD}"/>
              </a:ext>
            </a:extLst>
          </p:cNvPr>
          <p:cNvCxnSpPr>
            <a:cxnSpLocks/>
          </p:cNvCxnSpPr>
          <p:nvPr userDrawn="1"/>
        </p:nvCxnSpPr>
        <p:spPr>
          <a:xfrm>
            <a:off x="-3" y="1019139"/>
            <a:ext cx="12192003" cy="17"/>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F5F85C7-895F-4BF7-9789-F6B4B4B06FDB}"/>
              </a:ext>
            </a:extLst>
          </p:cNvPr>
          <p:cNvSpPr>
            <a:spLocks/>
          </p:cNvSpPr>
          <p:nvPr userDrawn="1"/>
        </p:nvSpPr>
        <p:spPr>
          <a:xfrm>
            <a:off x="0" y="243208"/>
            <a:ext cx="7865504"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30" name="Parallelogram 9">
            <a:extLst>
              <a:ext uri="{FF2B5EF4-FFF2-40B4-BE49-F238E27FC236}">
                <a16:creationId xmlns:a16="http://schemas.microsoft.com/office/drawing/2014/main" id="{550ACFB8-E251-43F7-B3CE-572824CF6AFE}"/>
              </a:ext>
            </a:extLst>
          </p:cNvPr>
          <p:cNvSpPr>
            <a:spLocks/>
          </p:cNvSpPr>
          <p:nvPr userDrawn="1"/>
        </p:nvSpPr>
        <p:spPr>
          <a:xfrm>
            <a:off x="609601"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Executive summary</a:t>
            </a:r>
          </a:p>
        </p:txBody>
      </p:sp>
      <p:sp>
        <p:nvSpPr>
          <p:cNvPr id="31" name="Parallelogram 10">
            <a:extLst>
              <a:ext uri="{FF2B5EF4-FFF2-40B4-BE49-F238E27FC236}">
                <a16:creationId xmlns:a16="http://schemas.microsoft.com/office/drawing/2014/main" id="{ABB5F80F-6A78-46A8-B4AE-EE9DB768ACF1}"/>
              </a:ext>
            </a:extLst>
          </p:cNvPr>
          <p:cNvSpPr/>
          <p:nvPr userDrawn="1"/>
        </p:nvSpPr>
        <p:spPr>
          <a:xfrm>
            <a:off x="2438519"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Solution essentials</a:t>
            </a:r>
          </a:p>
        </p:txBody>
      </p:sp>
      <p:sp>
        <p:nvSpPr>
          <p:cNvPr id="32" name="Parallelogram 12">
            <a:extLst>
              <a:ext uri="{FF2B5EF4-FFF2-40B4-BE49-F238E27FC236}">
                <a16:creationId xmlns:a16="http://schemas.microsoft.com/office/drawing/2014/main" id="{69A76748-D69B-44A0-93D6-6AC6B99CD194}"/>
              </a:ext>
            </a:extLst>
          </p:cNvPr>
          <p:cNvSpPr/>
          <p:nvPr userDrawn="1"/>
        </p:nvSpPr>
        <p:spPr>
          <a:xfrm>
            <a:off x="4267438" y="1"/>
            <a:ext cx="1769255" cy="2889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b="1" dirty="0">
                <a:solidFill>
                  <a:schemeClr val="tx1"/>
                </a:solidFill>
              </a:rPr>
              <a:t>Service credentials</a:t>
            </a:r>
          </a:p>
        </p:txBody>
      </p:sp>
      <p:sp>
        <p:nvSpPr>
          <p:cNvPr id="33" name="Parallelogram 14">
            <a:extLst>
              <a:ext uri="{FF2B5EF4-FFF2-40B4-BE49-F238E27FC236}">
                <a16:creationId xmlns:a16="http://schemas.microsoft.com/office/drawing/2014/main" id="{2B7A052E-9445-497A-9F4C-7F3742FA6B1E}"/>
              </a:ext>
            </a:extLst>
          </p:cNvPr>
          <p:cNvSpPr/>
          <p:nvPr userDrawn="1"/>
        </p:nvSpPr>
        <p:spPr>
          <a:xfrm>
            <a:off x="6096355"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35" name="Rectangle 34">
            <a:extLst>
              <a:ext uri="{FF2B5EF4-FFF2-40B4-BE49-F238E27FC236}">
                <a16:creationId xmlns:a16="http://schemas.microsoft.com/office/drawing/2014/main" id="{FB1D4A2D-CF8B-4A34-B76B-A173E5CF6D08}"/>
              </a:ext>
            </a:extLst>
          </p:cNvPr>
          <p:cNvSpPr>
            <a:spLocks/>
          </p:cNvSpPr>
          <p:nvPr userDrawn="1"/>
        </p:nvSpPr>
        <p:spPr>
          <a:xfrm flipV="1">
            <a:off x="4229155" y="243208"/>
            <a:ext cx="184582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 name="Title 1"/>
          <p:cNvSpPr>
            <a:spLocks noGrp="1"/>
          </p:cNvSpPr>
          <p:nvPr>
            <p:ph type="title"/>
          </p:nvPr>
        </p:nvSpPr>
        <p:spPr>
          <a:xfrm>
            <a:off x="609601" y="404664"/>
            <a:ext cx="10972800" cy="590880"/>
          </a:xfrm>
        </p:spPr>
        <p:txBody>
          <a:bodyPr/>
          <a:lstStyle>
            <a:lvl1pPr>
              <a:defRPr sz="2400">
                <a:solidFill>
                  <a:schemeClr val="bg1"/>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2E60CAC9-F3BC-44FD-AF5B-0985D710542E}"/>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CE41EB78-0F3E-470C-86A7-DBFB9BE18585}"/>
              </a:ext>
            </a:extLst>
          </p:cNvPr>
          <p:cNvSpPr>
            <a:spLocks noGrp="1"/>
          </p:cNvSpPr>
          <p:nvPr>
            <p:ph type="ftr" sz="quarter" idx="10"/>
          </p:nvPr>
        </p:nvSpPr>
        <p:spPr/>
        <p:txBody>
          <a:bodyPr/>
          <a:lstStyle>
            <a:lvl1pPr>
              <a:defRPr/>
            </a:lvl1pPr>
          </a:lstStyle>
          <a:p>
            <a:r>
              <a:rPr lang="en-US"/>
              <a:t>ETSC PIN Talk</a:t>
            </a:r>
            <a:endParaRPr lang="en-US" dirty="0"/>
          </a:p>
        </p:txBody>
      </p:sp>
      <p:sp>
        <p:nvSpPr>
          <p:cNvPr id="9" name="Slide Number Placeholder 8">
            <a:extLst>
              <a:ext uri="{FF2B5EF4-FFF2-40B4-BE49-F238E27FC236}">
                <a16:creationId xmlns:a16="http://schemas.microsoft.com/office/drawing/2014/main" id="{59999CF3-D1A8-4CA6-B0A7-D448D1615C06}"/>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19" name="Slide Number Placeholder 5">
            <a:extLst>
              <a:ext uri="{FF2B5EF4-FFF2-40B4-BE49-F238E27FC236}">
                <a16:creationId xmlns:a16="http://schemas.microsoft.com/office/drawing/2014/main" id="{D5596759-B00A-41B7-B07A-EED9C0B0BA42}"/>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20" name="Straight Connector 19">
            <a:extLst>
              <a:ext uri="{FF2B5EF4-FFF2-40B4-BE49-F238E27FC236}">
                <a16:creationId xmlns:a16="http://schemas.microsoft.com/office/drawing/2014/main" id="{5AB4282C-7A17-49E6-82B4-48D1049273B9}"/>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811B13-518F-4411-AD1F-AC6DAB664D7E}"/>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9DEE79C-FF31-45F4-A6B3-499DF68FA5F5}"/>
              </a:ext>
            </a:extLst>
          </p:cNvPr>
          <p:cNvGrpSpPr/>
          <p:nvPr userDrawn="1"/>
        </p:nvGrpSpPr>
        <p:grpSpPr>
          <a:xfrm>
            <a:off x="609601" y="3"/>
            <a:ext cx="7256007" cy="243205"/>
            <a:chOff x="609918" y="1"/>
            <a:chExt cx="7259786" cy="243205"/>
          </a:xfrm>
        </p:grpSpPr>
        <p:sp>
          <p:nvSpPr>
            <p:cNvPr id="23" name="Rectangle 22">
              <a:hlinkClick r:id="rId3" action="ppaction://hlinksldjump"/>
              <a:extLst>
                <a:ext uri="{FF2B5EF4-FFF2-40B4-BE49-F238E27FC236}">
                  <a16:creationId xmlns:a16="http://schemas.microsoft.com/office/drawing/2014/main" id="{8BCAF89B-EB63-4913-AD28-A9B9F5BDDE08}"/>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5" name="Rectangle 24">
              <a:hlinkClick r:id="" action="ppaction://noaction"/>
              <a:extLst>
                <a:ext uri="{FF2B5EF4-FFF2-40B4-BE49-F238E27FC236}">
                  <a16:creationId xmlns:a16="http://schemas.microsoft.com/office/drawing/2014/main" id="{E99DCD95-F924-450E-87BB-D316D594AF45}"/>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6" name="Rectangle 25">
              <a:hlinkClick r:id="" action="ppaction://noaction"/>
              <a:extLst>
                <a:ext uri="{FF2B5EF4-FFF2-40B4-BE49-F238E27FC236}">
                  <a16:creationId xmlns:a16="http://schemas.microsoft.com/office/drawing/2014/main" id="{75CE938B-E0FB-484D-BE9A-56F4363783C8}"/>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7" name="Rectangle 26">
              <a:hlinkClick r:id="rId4" action="ppaction://hlinksldjump"/>
              <a:extLst>
                <a:ext uri="{FF2B5EF4-FFF2-40B4-BE49-F238E27FC236}">
                  <a16:creationId xmlns:a16="http://schemas.microsoft.com/office/drawing/2014/main" id="{A9C1947D-E5F7-4737-8638-00FD9C8F599D}"/>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29639505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8_Standard slide_no bullets">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AD47237-71DC-4765-9F65-B878BEE712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7964"/>
            <a:ext cx="9860469" cy="4931486"/>
          </a:xfrm>
          <a:prstGeom prst="rect">
            <a:avLst/>
          </a:prstGeom>
        </p:spPr>
      </p:pic>
      <p:sp>
        <p:nvSpPr>
          <p:cNvPr id="33" name="Oval 32">
            <a:extLst>
              <a:ext uri="{FF2B5EF4-FFF2-40B4-BE49-F238E27FC236}">
                <a16:creationId xmlns:a16="http://schemas.microsoft.com/office/drawing/2014/main" id="{EF71C494-CD4A-4662-A567-42F5737C42AA}"/>
              </a:ext>
            </a:extLst>
          </p:cNvPr>
          <p:cNvSpPr>
            <a:spLocks noChangeAspect="1"/>
          </p:cNvSpPr>
          <p:nvPr userDrawn="1"/>
        </p:nvSpPr>
        <p:spPr>
          <a:xfrm>
            <a:off x="7935666" y="1086784"/>
            <a:ext cx="3809924" cy="3811908"/>
          </a:xfrm>
          <a:prstGeom prst="ellipse">
            <a:avLst/>
          </a:prstGeom>
          <a:solidFill>
            <a:schemeClr val="tx1"/>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5" name="Oval 34">
            <a:extLst>
              <a:ext uri="{FF2B5EF4-FFF2-40B4-BE49-F238E27FC236}">
                <a16:creationId xmlns:a16="http://schemas.microsoft.com/office/drawing/2014/main" id="{A6CC73E7-FAA7-4FF6-869B-B216A4479F3C}"/>
              </a:ext>
            </a:extLst>
          </p:cNvPr>
          <p:cNvSpPr/>
          <p:nvPr userDrawn="1"/>
        </p:nvSpPr>
        <p:spPr>
          <a:xfrm>
            <a:off x="7951579" y="1085252"/>
            <a:ext cx="3812988" cy="381497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6" name="Grey Block Arc">
            <a:extLst>
              <a:ext uri="{FF2B5EF4-FFF2-40B4-BE49-F238E27FC236}">
                <a16:creationId xmlns:a16="http://schemas.microsoft.com/office/drawing/2014/main" id="{F02AB0FA-AD44-43D1-BAB4-6DAD9A1DBDCA}"/>
              </a:ext>
            </a:extLst>
          </p:cNvPr>
          <p:cNvSpPr>
            <a:spLocks noChangeAspect="1"/>
          </p:cNvSpPr>
          <p:nvPr userDrawn="1"/>
        </p:nvSpPr>
        <p:spPr>
          <a:xfrm flipH="1">
            <a:off x="7749540" y="881512"/>
            <a:ext cx="4220253" cy="4222452"/>
          </a:xfrm>
          <a:prstGeom prst="blockArc">
            <a:avLst>
              <a:gd name="adj1" fmla="val 16192156"/>
              <a:gd name="adj2" fmla="val 5411960"/>
              <a:gd name="adj3" fmla="val 11056"/>
            </a:avLst>
          </a:prstGeom>
          <a:solidFill>
            <a:srgbClr val="7474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7" name="Oval 36">
            <a:extLst>
              <a:ext uri="{FF2B5EF4-FFF2-40B4-BE49-F238E27FC236}">
                <a16:creationId xmlns:a16="http://schemas.microsoft.com/office/drawing/2014/main" id="{46236171-1DFD-4DB3-BEEA-F04510952B3B}"/>
              </a:ext>
            </a:extLst>
          </p:cNvPr>
          <p:cNvSpPr>
            <a:spLocks/>
          </p:cNvSpPr>
          <p:nvPr userDrawn="1"/>
        </p:nvSpPr>
        <p:spPr>
          <a:xfrm>
            <a:off x="8209520" y="1343326"/>
            <a:ext cx="3297107" cy="32988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8" name="Oval 37">
            <a:extLst>
              <a:ext uri="{FF2B5EF4-FFF2-40B4-BE49-F238E27FC236}">
                <a16:creationId xmlns:a16="http://schemas.microsoft.com/office/drawing/2014/main" id="{722C87EE-26CE-44A8-B157-C08E59F10546}"/>
              </a:ext>
            </a:extLst>
          </p:cNvPr>
          <p:cNvSpPr>
            <a:spLocks/>
          </p:cNvSpPr>
          <p:nvPr userDrawn="1"/>
        </p:nvSpPr>
        <p:spPr>
          <a:xfrm>
            <a:off x="8286412" y="1420258"/>
            <a:ext cx="3143323" cy="31449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rPr>
              <a:t>Service credentials</a:t>
            </a:r>
          </a:p>
        </p:txBody>
      </p:sp>
      <p:sp>
        <p:nvSpPr>
          <p:cNvPr id="5" name="Footer Placeholder 4">
            <a:extLst>
              <a:ext uri="{FF2B5EF4-FFF2-40B4-BE49-F238E27FC236}">
                <a16:creationId xmlns:a16="http://schemas.microsoft.com/office/drawing/2014/main" id="{E87663C9-83AD-4582-A631-923182ACFE6D}"/>
              </a:ext>
            </a:extLst>
          </p:cNvPr>
          <p:cNvSpPr>
            <a:spLocks noGrp="1"/>
          </p:cNvSpPr>
          <p:nvPr>
            <p:ph type="ftr" sz="quarter" idx="10"/>
          </p:nvPr>
        </p:nvSpPr>
        <p:spPr/>
        <p:txBody>
          <a:bodyPr/>
          <a:lstStyle>
            <a:lvl1pPr>
              <a:defRPr/>
            </a:lvl1pPr>
          </a:lstStyle>
          <a:p>
            <a:r>
              <a:rPr lang="en-US"/>
              <a:t>ETSC PIN Talk</a:t>
            </a:r>
            <a:endParaRPr lang="en-US" dirty="0"/>
          </a:p>
        </p:txBody>
      </p:sp>
      <p:sp>
        <p:nvSpPr>
          <p:cNvPr id="10" name="Slide Number Placeholder 9">
            <a:extLst>
              <a:ext uri="{FF2B5EF4-FFF2-40B4-BE49-F238E27FC236}">
                <a16:creationId xmlns:a16="http://schemas.microsoft.com/office/drawing/2014/main" id="{427749C2-52FD-4AEF-8003-48F0B51C75A7}"/>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39" name="Slide Number Placeholder 5">
            <a:extLst>
              <a:ext uri="{FF2B5EF4-FFF2-40B4-BE49-F238E27FC236}">
                <a16:creationId xmlns:a16="http://schemas.microsoft.com/office/drawing/2014/main" id="{FBD0E07A-2B03-4FB2-8E79-DFCD017D4511}"/>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40" name="Straight Connector 39">
            <a:extLst>
              <a:ext uri="{FF2B5EF4-FFF2-40B4-BE49-F238E27FC236}">
                <a16:creationId xmlns:a16="http://schemas.microsoft.com/office/drawing/2014/main" id="{9212D7E3-E8E8-46DD-B45A-E97B0A290D38}"/>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0080BA-06CC-492B-9406-0A8B08C1BEB2}"/>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E792383-3B50-42FC-9D30-0E20401DA914}"/>
              </a:ext>
            </a:extLst>
          </p:cNvPr>
          <p:cNvSpPr>
            <a:spLocks/>
          </p:cNvSpPr>
          <p:nvPr userDrawn="1"/>
        </p:nvSpPr>
        <p:spPr>
          <a:xfrm>
            <a:off x="0" y="243208"/>
            <a:ext cx="7865504"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21" name="Parallelogram 9">
            <a:extLst>
              <a:ext uri="{FF2B5EF4-FFF2-40B4-BE49-F238E27FC236}">
                <a16:creationId xmlns:a16="http://schemas.microsoft.com/office/drawing/2014/main" id="{F73F93A6-7ACD-4FC8-9316-5AB18E21BF4F}"/>
              </a:ext>
            </a:extLst>
          </p:cNvPr>
          <p:cNvSpPr>
            <a:spLocks/>
          </p:cNvSpPr>
          <p:nvPr userDrawn="1"/>
        </p:nvSpPr>
        <p:spPr>
          <a:xfrm>
            <a:off x="609601"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Executive summary</a:t>
            </a:r>
          </a:p>
        </p:txBody>
      </p:sp>
      <p:sp>
        <p:nvSpPr>
          <p:cNvPr id="22" name="Parallelogram 10">
            <a:extLst>
              <a:ext uri="{FF2B5EF4-FFF2-40B4-BE49-F238E27FC236}">
                <a16:creationId xmlns:a16="http://schemas.microsoft.com/office/drawing/2014/main" id="{D293B0DC-0787-4B53-B6A4-A11474D62749}"/>
              </a:ext>
            </a:extLst>
          </p:cNvPr>
          <p:cNvSpPr/>
          <p:nvPr userDrawn="1"/>
        </p:nvSpPr>
        <p:spPr>
          <a:xfrm>
            <a:off x="2438519"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Solution essentials</a:t>
            </a:r>
          </a:p>
        </p:txBody>
      </p:sp>
      <p:sp>
        <p:nvSpPr>
          <p:cNvPr id="23" name="Parallelogram 12">
            <a:extLst>
              <a:ext uri="{FF2B5EF4-FFF2-40B4-BE49-F238E27FC236}">
                <a16:creationId xmlns:a16="http://schemas.microsoft.com/office/drawing/2014/main" id="{9C93D337-0ED8-4337-9F60-1010192D28E0}"/>
              </a:ext>
            </a:extLst>
          </p:cNvPr>
          <p:cNvSpPr/>
          <p:nvPr userDrawn="1"/>
        </p:nvSpPr>
        <p:spPr>
          <a:xfrm>
            <a:off x="4267438" y="1"/>
            <a:ext cx="1769255" cy="2889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b="1" dirty="0">
                <a:solidFill>
                  <a:schemeClr val="tx1"/>
                </a:solidFill>
              </a:rPr>
              <a:t>Service credentials</a:t>
            </a:r>
          </a:p>
        </p:txBody>
      </p:sp>
      <p:sp>
        <p:nvSpPr>
          <p:cNvPr id="24" name="Parallelogram 14">
            <a:extLst>
              <a:ext uri="{FF2B5EF4-FFF2-40B4-BE49-F238E27FC236}">
                <a16:creationId xmlns:a16="http://schemas.microsoft.com/office/drawing/2014/main" id="{9D1EA8F9-8E4A-46F1-901D-D25488051746}"/>
              </a:ext>
            </a:extLst>
          </p:cNvPr>
          <p:cNvSpPr/>
          <p:nvPr userDrawn="1"/>
        </p:nvSpPr>
        <p:spPr>
          <a:xfrm>
            <a:off x="6096355"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34" name="Rectangle 33">
            <a:extLst>
              <a:ext uri="{FF2B5EF4-FFF2-40B4-BE49-F238E27FC236}">
                <a16:creationId xmlns:a16="http://schemas.microsoft.com/office/drawing/2014/main" id="{BCD7E606-F42A-4CC5-8E15-54E722F1B52C}"/>
              </a:ext>
            </a:extLst>
          </p:cNvPr>
          <p:cNvSpPr>
            <a:spLocks/>
          </p:cNvSpPr>
          <p:nvPr userDrawn="1"/>
        </p:nvSpPr>
        <p:spPr>
          <a:xfrm flipV="1">
            <a:off x="4229155" y="243208"/>
            <a:ext cx="184582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26" name="Group 25">
            <a:extLst>
              <a:ext uri="{FF2B5EF4-FFF2-40B4-BE49-F238E27FC236}">
                <a16:creationId xmlns:a16="http://schemas.microsoft.com/office/drawing/2014/main" id="{58EFF779-C8EF-4BBA-8A90-4879582E30E1}"/>
              </a:ext>
            </a:extLst>
          </p:cNvPr>
          <p:cNvGrpSpPr/>
          <p:nvPr userDrawn="1"/>
        </p:nvGrpSpPr>
        <p:grpSpPr>
          <a:xfrm>
            <a:off x="609601" y="3"/>
            <a:ext cx="7256007" cy="243205"/>
            <a:chOff x="609918" y="1"/>
            <a:chExt cx="7259786" cy="243205"/>
          </a:xfrm>
        </p:grpSpPr>
        <p:sp>
          <p:nvSpPr>
            <p:cNvPr id="27" name="Rectangle 26">
              <a:hlinkClick r:id="rId3" action="ppaction://hlinksldjump"/>
              <a:extLst>
                <a:ext uri="{FF2B5EF4-FFF2-40B4-BE49-F238E27FC236}">
                  <a16:creationId xmlns:a16="http://schemas.microsoft.com/office/drawing/2014/main" id="{C59A2E0A-7817-47D5-BA0F-FE1C16F59634}"/>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9" name="Rectangle 28">
              <a:hlinkClick r:id="" action="ppaction://noaction"/>
              <a:extLst>
                <a:ext uri="{FF2B5EF4-FFF2-40B4-BE49-F238E27FC236}">
                  <a16:creationId xmlns:a16="http://schemas.microsoft.com/office/drawing/2014/main" id="{8B8FAE4D-F788-4C99-9DD9-7949ECED094B}"/>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30" name="Rectangle 29">
              <a:hlinkClick r:id="" action="ppaction://noaction"/>
              <a:extLst>
                <a:ext uri="{FF2B5EF4-FFF2-40B4-BE49-F238E27FC236}">
                  <a16:creationId xmlns:a16="http://schemas.microsoft.com/office/drawing/2014/main" id="{CEA70886-4ABB-49C6-A348-7C7BF9640B46}"/>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31" name="Rectangle 30">
              <a:hlinkClick r:id="rId4" action="ppaction://hlinksldjump"/>
              <a:extLst>
                <a:ext uri="{FF2B5EF4-FFF2-40B4-BE49-F238E27FC236}">
                  <a16:creationId xmlns:a16="http://schemas.microsoft.com/office/drawing/2014/main" id="{34399D6F-ED45-4422-9655-3158F0147DE4}"/>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123007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1000"/>
                                        <p:tgtEl>
                                          <p:spTgt spid="36"/>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2EEE5C3-BC1A-4C64-A377-F598A7239234}"/>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282659" y="1"/>
            <a:ext cx="4909343" cy="1019174"/>
          </a:xfrm>
          <a:prstGeom prst="rect">
            <a:avLst/>
          </a:prstGeom>
        </p:spPr>
      </p:pic>
      <p:sp>
        <p:nvSpPr>
          <p:cNvPr id="37" name="Parallelogram 10">
            <a:extLst>
              <a:ext uri="{FF2B5EF4-FFF2-40B4-BE49-F238E27FC236}">
                <a16:creationId xmlns:a16="http://schemas.microsoft.com/office/drawing/2014/main" id="{69504115-816B-433D-8473-822DFFFBEC57}"/>
              </a:ext>
            </a:extLst>
          </p:cNvPr>
          <p:cNvSpPr>
            <a:spLocks/>
          </p:cNvSpPr>
          <p:nvPr userDrawn="1"/>
        </p:nvSpPr>
        <p:spPr>
          <a:xfrm flipH="1" flipV="1">
            <a:off x="-2" y="-20"/>
            <a:ext cx="9190735" cy="1019174"/>
          </a:xfrm>
          <a:prstGeom prst="rect">
            <a:avLst/>
          </a:prstGeom>
          <a:gradFill flip="none" rotWithShape="1">
            <a:gsLst>
              <a:gs pos="0">
                <a:srgbClr val="1E8BB7">
                  <a:alpha val="0"/>
                </a:srgbClr>
              </a:gs>
              <a:gs pos="53153">
                <a:srgbClr val="01588D"/>
              </a:gs>
              <a:gs pos="10000">
                <a:srgbClr val="258BC6"/>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noAutofit/>
          </a:bodyPr>
          <a:lstStyle/>
          <a:p>
            <a:pPr marL="0" algn="ctr" defTabSz="914400" rtl="0" eaLnBrk="1" latinLnBrk="0" hangingPunct="1"/>
            <a:endParaRPr lang="en-IN" sz="900" kern="1200" dirty="0">
              <a:solidFill>
                <a:schemeClr val="bg1"/>
              </a:solidFill>
              <a:latin typeface="+mn-lt"/>
              <a:ea typeface="+mn-ea"/>
              <a:cs typeface="+mn-cs"/>
            </a:endParaRPr>
          </a:p>
        </p:txBody>
      </p:sp>
      <p:cxnSp>
        <p:nvCxnSpPr>
          <p:cNvPr id="38" name="Straight Connector 37">
            <a:extLst>
              <a:ext uri="{FF2B5EF4-FFF2-40B4-BE49-F238E27FC236}">
                <a16:creationId xmlns:a16="http://schemas.microsoft.com/office/drawing/2014/main" id="{A749F447-2354-43AF-898A-C341AB9899F0}"/>
              </a:ext>
            </a:extLst>
          </p:cNvPr>
          <p:cNvCxnSpPr>
            <a:cxnSpLocks/>
          </p:cNvCxnSpPr>
          <p:nvPr userDrawn="1"/>
        </p:nvCxnSpPr>
        <p:spPr>
          <a:xfrm>
            <a:off x="-3" y="1019139"/>
            <a:ext cx="12192003" cy="17"/>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E783607-1EEC-4875-99E8-DA7C39BEB485}"/>
              </a:ext>
            </a:extLst>
          </p:cNvPr>
          <p:cNvSpPr>
            <a:spLocks/>
          </p:cNvSpPr>
          <p:nvPr userDrawn="1"/>
        </p:nvSpPr>
        <p:spPr>
          <a:xfrm>
            <a:off x="0" y="243208"/>
            <a:ext cx="7865504"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30" name="Parallelogram 9">
            <a:extLst>
              <a:ext uri="{FF2B5EF4-FFF2-40B4-BE49-F238E27FC236}">
                <a16:creationId xmlns:a16="http://schemas.microsoft.com/office/drawing/2014/main" id="{3C1CEFBE-0DB1-40EF-AA8B-F185969D65D3}"/>
              </a:ext>
            </a:extLst>
          </p:cNvPr>
          <p:cNvSpPr>
            <a:spLocks/>
          </p:cNvSpPr>
          <p:nvPr userDrawn="1"/>
        </p:nvSpPr>
        <p:spPr>
          <a:xfrm>
            <a:off x="609601"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Executive summary</a:t>
            </a:r>
          </a:p>
        </p:txBody>
      </p:sp>
      <p:sp>
        <p:nvSpPr>
          <p:cNvPr id="31" name="Parallelogram 10">
            <a:extLst>
              <a:ext uri="{FF2B5EF4-FFF2-40B4-BE49-F238E27FC236}">
                <a16:creationId xmlns:a16="http://schemas.microsoft.com/office/drawing/2014/main" id="{8BFFE326-ABA8-4718-88B9-0DA8263E7EEB}"/>
              </a:ext>
            </a:extLst>
          </p:cNvPr>
          <p:cNvSpPr/>
          <p:nvPr userDrawn="1"/>
        </p:nvSpPr>
        <p:spPr>
          <a:xfrm>
            <a:off x="2438519"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Solution essentials</a:t>
            </a:r>
          </a:p>
        </p:txBody>
      </p:sp>
      <p:sp>
        <p:nvSpPr>
          <p:cNvPr id="32" name="Parallelogram 12">
            <a:extLst>
              <a:ext uri="{FF2B5EF4-FFF2-40B4-BE49-F238E27FC236}">
                <a16:creationId xmlns:a16="http://schemas.microsoft.com/office/drawing/2014/main" id="{08E607EC-7B5D-447E-9CD4-9E4514556FC8}"/>
              </a:ext>
            </a:extLst>
          </p:cNvPr>
          <p:cNvSpPr/>
          <p:nvPr userDrawn="1"/>
        </p:nvSpPr>
        <p:spPr>
          <a:xfrm>
            <a:off x="4267438"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Service credentials</a:t>
            </a:r>
          </a:p>
        </p:txBody>
      </p:sp>
      <p:sp>
        <p:nvSpPr>
          <p:cNvPr id="33" name="Parallelogram 14">
            <a:extLst>
              <a:ext uri="{FF2B5EF4-FFF2-40B4-BE49-F238E27FC236}">
                <a16:creationId xmlns:a16="http://schemas.microsoft.com/office/drawing/2014/main" id="{EEF1A3CB-1242-48A1-8F04-2CF1C3F72223}"/>
              </a:ext>
            </a:extLst>
          </p:cNvPr>
          <p:cNvSpPr/>
          <p:nvPr userDrawn="1"/>
        </p:nvSpPr>
        <p:spPr>
          <a:xfrm>
            <a:off x="6096355" y="1"/>
            <a:ext cx="1769255" cy="2889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b="1" dirty="0">
                <a:solidFill>
                  <a:schemeClr val="tx1"/>
                </a:solidFill>
              </a:rPr>
              <a:t>Sales and marketing materials</a:t>
            </a:r>
          </a:p>
        </p:txBody>
      </p:sp>
      <p:sp>
        <p:nvSpPr>
          <p:cNvPr id="35" name="Rectangle 34">
            <a:extLst>
              <a:ext uri="{FF2B5EF4-FFF2-40B4-BE49-F238E27FC236}">
                <a16:creationId xmlns:a16="http://schemas.microsoft.com/office/drawing/2014/main" id="{CBCC3312-FA30-43BC-8B22-91BC18C497DD}"/>
              </a:ext>
            </a:extLst>
          </p:cNvPr>
          <p:cNvSpPr>
            <a:spLocks/>
          </p:cNvSpPr>
          <p:nvPr userDrawn="1"/>
        </p:nvSpPr>
        <p:spPr>
          <a:xfrm flipV="1">
            <a:off x="6058073" y="243208"/>
            <a:ext cx="184582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 name="Title 1"/>
          <p:cNvSpPr>
            <a:spLocks noGrp="1"/>
          </p:cNvSpPr>
          <p:nvPr>
            <p:ph type="title"/>
          </p:nvPr>
        </p:nvSpPr>
        <p:spPr>
          <a:xfrm>
            <a:off x="609601" y="404664"/>
            <a:ext cx="10972800" cy="590880"/>
          </a:xfrm>
        </p:spPr>
        <p:txBody>
          <a:bodyPr/>
          <a:lstStyle>
            <a:lvl1pPr>
              <a:defRPr sz="2400">
                <a:solidFill>
                  <a:schemeClr val="bg1"/>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2E60CAC9-F3BC-44FD-AF5B-0985D710542E}"/>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99A8A602-69F5-4F79-BC76-76B5AC918A3F}"/>
              </a:ext>
            </a:extLst>
          </p:cNvPr>
          <p:cNvSpPr>
            <a:spLocks noGrp="1"/>
          </p:cNvSpPr>
          <p:nvPr>
            <p:ph type="ftr" sz="quarter" idx="10"/>
          </p:nvPr>
        </p:nvSpPr>
        <p:spPr/>
        <p:txBody>
          <a:bodyPr/>
          <a:lstStyle>
            <a:lvl1pPr>
              <a:defRPr/>
            </a:lvl1pPr>
          </a:lstStyle>
          <a:p>
            <a:r>
              <a:rPr lang="en-US"/>
              <a:t>ETSC PIN Talk</a:t>
            </a:r>
            <a:endParaRPr lang="en-US" dirty="0"/>
          </a:p>
        </p:txBody>
      </p:sp>
      <p:sp>
        <p:nvSpPr>
          <p:cNvPr id="9" name="Slide Number Placeholder 8">
            <a:extLst>
              <a:ext uri="{FF2B5EF4-FFF2-40B4-BE49-F238E27FC236}">
                <a16:creationId xmlns:a16="http://schemas.microsoft.com/office/drawing/2014/main" id="{BFFCF605-A4A5-4D97-B301-23505BAC8379}"/>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19" name="Slide Number Placeholder 5">
            <a:extLst>
              <a:ext uri="{FF2B5EF4-FFF2-40B4-BE49-F238E27FC236}">
                <a16:creationId xmlns:a16="http://schemas.microsoft.com/office/drawing/2014/main" id="{2626F272-08FC-4107-A7A2-5CDAF66DEDD1}"/>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20" name="Straight Connector 19">
            <a:extLst>
              <a:ext uri="{FF2B5EF4-FFF2-40B4-BE49-F238E27FC236}">
                <a16:creationId xmlns:a16="http://schemas.microsoft.com/office/drawing/2014/main" id="{16B12057-D063-4B8C-9D1B-ACC20D4689B7}"/>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2F0078-8599-4C07-A007-1ED188ABED17}"/>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473D354-B1F1-4DD3-AF25-5ECC9F7C10E8}"/>
              </a:ext>
            </a:extLst>
          </p:cNvPr>
          <p:cNvGrpSpPr/>
          <p:nvPr userDrawn="1"/>
        </p:nvGrpSpPr>
        <p:grpSpPr>
          <a:xfrm>
            <a:off x="609601" y="3"/>
            <a:ext cx="7256007" cy="243205"/>
            <a:chOff x="609918" y="1"/>
            <a:chExt cx="7259786" cy="243205"/>
          </a:xfrm>
        </p:grpSpPr>
        <p:sp>
          <p:nvSpPr>
            <p:cNvPr id="23" name="Rectangle 22">
              <a:hlinkClick r:id="rId3" action="ppaction://hlinksldjump"/>
              <a:extLst>
                <a:ext uri="{FF2B5EF4-FFF2-40B4-BE49-F238E27FC236}">
                  <a16:creationId xmlns:a16="http://schemas.microsoft.com/office/drawing/2014/main" id="{15EC2D6D-A5CD-4B03-9959-BB6B123FA7E6}"/>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5" name="Rectangle 24">
              <a:hlinkClick r:id="" action="ppaction://noaction"/>
              <a:extLst>
                <a:ext uri="{FF2B5EF4-FFF2-40B4-BE49-F238E27FC236}">
                  <a16:creationId xmlns:a16="http://schemas.microsoft.com/office/drawing/2014/main" id="{04706D9A-1747-40FB-9CDB-E536A5F5786D}"/>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6" name="Rectangle 25">
              <a:hlinkClick r:id="" action="ppaction://noaction"/>
              <a:extLst>
                <a:ext uri="{FF2B5EF4-FFF2-40B4-BE49-F238E27FC236}">
                  <a16:creationId xmlns:a16="http://schemas.microsoft.com/office/drawing/2014/main" id="{DD9ACABE-50B3-4AC3-B1BC-777C8B7984A6}"/>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7" name="Rectangle 26">
              <a:hlinkClick r:id="rId4" action="ppaction://hlinksldjump"/>
              <a:extLst>
                <a:ext uri="{FF2B5EF4-FFF2-40B4-BE49-F238E27FC236}">
                  <a16:creationId xmlns:a16="http://schemas.microsoft.com/office/drawing/2014/main" id="{98C90963-C6CF-4302-A05C-66D09D40E8F8}"/>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3124611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9_Standard slide_no bullets">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C65E91-2D2A-4917-BBCF-42D3A5492A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7964"/>
            <a:ext cx="9860469" cy="4931486"/>
          </a:xfrm>
          <a:prstGeom prst="rect">
            <a:avLst/>
          </a:prstGeom>
        </p:spPr>
      </p:pic>
      <p:sp>
        <p:nvSpPr>
          <p:cNvPr id="34" name="Oval 33">
            <a:extLst>
              <a:ext uri="{FF2B5EF4-FFF2-40B4-BE49-F238E27FC236}">
                <a16:creationId xmlns:a16="http://schemas.microsoft.com/office/drawing/2014/main" id="{1BD1088B-E645-4C42-8164-D76540A4A7E3}"/>
              </a:ext>
            </a:extLst>
          </p:cNvPr>
          <p:cNvSpPr>
            <a:spLocks noChangeAspect="1"/>
          </p:cNvSpPr>
          <p:nvPr userDrawn="1"/>
        </p:nvSpPr>
        <p:spPr>
          <a:xfrm>
            <a:off x="7935666" y="1086784"/>
            <a:ext cx="3809924" cy="3811908"/>
          </a:xfrm>
          <a:prstGeom prst="ellipse">
            <a:avLst/>
          </a:prstGeom>
          <a:solidFill>
            <a:schemeClr val="tx1"/>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5" name="Oval 34">
            <a:extLst>
              <a:ext uri="{FF2B5EF4-FFF2-40B4-BE49-F238E27FC236}">
                <a16:creationId xmlns:a16="http://schemas.microsoft.com/office/drawing/2014/main" id="{15CB4049-6359-4C96-9BA8-F8310A4AD813}"/>
              </a:ext>
            </a:extLst>
          </p:cNvPr>
          <p:cNvSpPr/>
          <p:nvPr userDrawn="1"/>
        </p:nvSpPr>
        <p:spPr>
          <a:xfrm>
            <a:off x="7951579" y="1085252"/>
            <a:ext cx="3812988" cy="381497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6" name="Grey Block Arc">
            <a:extLst>
              <a:ext uri="{FF2B5EF4-FFF2-40B4-BE49-F238E27FC236}">
                <a16:creationId xmlns:a16="http://schemas.microsoft.com/office/drawing/2014/main" id="{2777642D-8E0F-4ACC-BCA4-8231F594D3AC}"/>
              </a:ext>
            </a:extLst>
          </p:cNvPr>
          <p:cNvSpPr>
            <a:spLocks noChangeAspect="1"/>
          </p:cNvSpPr>
          <p:nvPr userDrawn="1"/>
        </p:nvSpPr>
        <p:spPr>
          <a:xfrm flipH="1">
            <a:off x="7749540" y="881512"/>
            <a:ext cx="4220253" cy="4222452"/>
          </a:xfrm>
          <a:prstGeom prst="blockArc">
            <a:avLst>
              <a:gd name="adj1" fmla="val 16192156"/>
              <a:gd name="adj2" fmla="val 5411960"/>
              <a:gd name="adj3" fmla="val 11056"/>
            </a:avLst>
          </a:prstGeom>
          <a:solidFill>
            <a:srgbClr val="7474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7" name="Oval 36">
            <a:extLst>
              <a:ext uri="{FF2B5EF4-FFF2-40B4-BE49-F238E27FC236}">
                <a16:creationId xmlns:a16="http://schemas.microsoft.com/office/drawing/2014/main" id="{C2A2B47A-28D5-44DF-876E-945C5632A903}"/>
              </a:ext>
            </a:extLst>
          </p:cNvPr>
          <p:cNvSpPr>
            <a:spLocks/>
          </p:cNvSpPr>
          <p:nvPr userDrawn="1"/>
        </p:nvSpPr>
        <p:spPr>
          <a:xfrm>
            <a:off x="8209520" y="1343326"/>
            <a:ext cx="3297107" cy="32988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8" name="Oval 37">
            <a:extLst>
              <a:ext uri="{FF2B5EF4-FFF2-40B4-BE49-F238E27FC236}">
                <a16:creationId xmlns:a16="http://schemas.microsoft.com/office/drawing/2014/main" id="{A0D7B36B-7FA5-4AF7-A194-87BFD312E9F2}"/>
              </a:ext>
            </a:extLst>
          </p:cNvPr>
          <p:cNvSpPr>
            <a:spLocks/>
          </p:cNvSpPr>
          <p:nvPr userDrawn="1"/>
        </p:nvSpPr>
        <p:spPr>
          <a:xfrm>
            <a:off x="8286412" y="1420258"/>
            <a:ext cx="3143323" cy="31449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rPr>
              <a:t>Sales and marketing materials</a:t>
            </a:r>
          </a:p>
        </p:txBody>
      </p:sp>
      <p:sp>
        <p:nvSpPr>
          <p:cNvPr id="5" name="Footer Placeholder 4">
            <a:extLst>
              <a:ext uri="{FF2B5EF4-FFF2-40B4-BE49-F238E27FC236}">
                <a16:creationId xmlns:a16="http://schemas.microsoft.com/office/drawing/2014/main" id="{141B5232-B7BD-4815-954B-71252B40DE1B}"/>
              </a:ext>
            </a:extLst>
          </p:cNvPr>
          <p:cNvSpPr>
            <a:spLocks noGrp="1"/>
          </p:cNvSpPr>
          <p:nvPr>
            <p:ph type="ftr" sz="quarter" idx="10"/>
          </p:nvPr>
        </p:nvSpPr>
        <p:spPr/>
        <p:txBody>
          <a:bodyPr/>
          <a:lstStyle>
            <a:lvl1pPr>
              <a:defRPr/>
            </a:lvl1pPr>
          </a:lstStyle>
          <a:p>
            <a:r>
              <a:rPr lang="en-US"/>
              <a:t>ETSC PIN Talk</a:t>
            </a:r>
            <a:endParaRPr lang="en-US" dirty="0"/>
          </a:p>
        </p:txBody>
      </p:sp>
      <p:sp>
        <p:nvSpPr>
          <p:cNvPr id="10" name="Slide Number Placeholder 9">
            <a:extLst>
              <a:ext uri="{FF2B5EF4-FFF2-40B4-BE49-F238E27FC236}">
                <a16:creationId xmlns:a16="http://schemas.microsoft.com/office/drawing/2014/main" id="{7E746445-C1D7-47DB-B43D-80901FA9FF68}"/>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39" name="Slide Number Placeholder 5">
            <a:extLst>
              <a:ext uri="{FF2B5EF4-FFF2-40B4-BE49-F238E27FC236}">
                <a16:creationId xmlns:a16="http://schemas.microsoft.com/office/drawing/2014/main" id="{8568C342-B05A-42C1-827C-A38181129CE0}"/>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40" name="Straight Connector 39">
            <a:extLst>
              <a:ext uri="{FF2B5EF4-FFF2-40B4-BE49-F238E27FC236}">
                <a16:creationId xmlns:a16="http://schemas.microsoft.com/office/drawing/2014/main" id="{6D269B37-1A0A-4BBC-9B91-F9D6CF9C9090}"/>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281000-4F4B-490F-A5BA-089210401EF8}"/>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2438884-EA82-4C41-B2C6-39E6E33339F6}"/>
              </a:ext>
            </a:extLst>
          </p:cNvPr>
          <p:cNvSpPr>
            <a:spLocks/>
          </p:cNvSpPr>
          <p:nvPr userDrawn="1"/>
        </p:nvSpPr>
        <p:spPr>
          <a:xfrm>
            <a:off x="0" y="243208"/>
            <a:ext cx="7865504"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43" name="Parallelogram 9">
            <a:extLst>
              <a:ext uri="{FF2B5EF4-FFF2-40B4-BE49-F238E27FC236}">
                <a16:creationId xmlns:a16="http://schemas.microsoft.com/office/drawing/2014/main" id="{687ABBC8-39B1-464C-B735-4FF3E52F0B24}"/>
              </a:ext>
            </a:extLst>
          </p:cNvPr>
          <p:cNvSpPr>
            <a:spLocks/>
          </p:cNvSpPr>
          <p:nvPr userDrawn="1"/>
        </p:nvSpPr>
        <p:spPr>
          <a:xfrm>
            <a:off x="609601"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Executive summary</a:t>
            </a:r>
          </a:p>
        </p:txBody>
      </p:sp>
      <p:sp>
        <p:nvSpPr>
          <p:cNvPr id="44" name="Parallelogram 10">
            <a:extLst>
              <a:ext uri="{FF2B5EF4-FFF2-40B4-BE49-F238E27FC236}">
                <a16:creationId xmlns:a16="http://schemas.microsoft.com/office/drawing/2014/main" id="{5F4B0494-2777-4FF4-8B34-94694C2F0ADB}"/>
              </a:ext>
            </a:extLst>
          </p:cNvPr>
          <p:cNvSpPr/>
          <p:nvPr userDrawn="1"/>
        </p:nvSpPr>
        <p:spPr>
          <a:xfrm>
            <a:off x="2438519"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Solution essentials</a:t>
            </a:r>
          </a:p>
        </p:txBody>
      </p:sp>
      <p:sp>
        <p:nvSpPr>
          <p:cNvPr id="45" name="Parallelogram 12">
            <a:extLst>
              <a:ext uri="{FF2B5EF4-FFF2-40B4-BE49-F238E27FC236}">
                <a16:creationId xmlns:a16="http://schemas.microsoft.com/office/drawing/2014/main" id="{32667558-F5F9-4C0B-8DA2-5DC4F6A361AE}"/>
              </a:ext>
            </a:extLst>
          </p:cNvPr>
          <p:cNvSpPr/>
          <p:nvPr userDrawn="1"/>
        </p:nvSpPr>
        <p:spPr>
          <a:xfrm>
            <a:off x="4267438"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Service credentials</a:t>
            </a:r>
          </a:p>
        </p:txBody>
      </p:sp>
      <p:sp>
        <p:nvSpPr>
          <p:cNvPr id="46" name="Parallelogram 14">
            <a:extLst>
              <a:ext uri="{FF2B5EF4-FFF2-40B4-BE49-F238E27FC236}">
                <a16:creationId xmlns:a16="http://schemas.microsoft.com/office/drawing/2014/main" id="{1E0E97FA-C7E7-482E-9749-FE90BB3B6195}"/>
              </a:ext>
            </a:extLst>
          </p:cNvPr>
          <p:cNvSpPr/>
          <p:nvPr userDrawn="1"/>
        </p:nvSpPr>
        <p:spPr>
          <a:xfrm>
            <a:off x="6096355" y="1"/>
            <a:ext cx="1769255" cy="2889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b="1" dirty="0">
                <a:solidFill>
                  <a:schemeClr val="tx1"/>
                </a:solidFill>
              </a:rPr>
              <a:t>Sales and marketing materials</a:t>
            </a:r>
          </a:p>
        </p:txBody>
      </p:sp>
      <p:sp>
        <p:nvSpPr>
          <p:cNvPr id="48" name="Rectangle 47">
            <a:extLst>
              <a:ext uri="{FF2B5EF4-FFF2-40B4-BE49-F238E27FC236}">
                <a16:creationId xmlns:a16="http://schemas.microsoft.com/office/drawing/2014/main" id="{F8A72FD2-ADDD-47D9-B3E6-EBE279761CB1}"/>
              </a:ext>
            </a:extLst>
          </p:cNvPr>
          <p:cNvSpPr>
            <a:spLocks/>
          </p:cNvSpPr>
          <p:nvPr userDrawn="1"/>
        </p:nvSpPr>
        <p:spPr>
          <a:xfrm flipV="1">
            <a:off x="6058073" y="243208"/>
            <a:ext cx="184582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20" name="Group 19">
            <a:extLst>
              <a:ext uri="{FF2B5EF4-FFF2-40B4-BE49-F238E27FC236}">
                <a16:creationId xmlns:a16="http://schemas.microsoft.com/office/drawing/2014/main" id="{10C2F8A6-5CFE-40ED-9E16-0ED450D09193}"/>
              </a:ext>
            </a:extLst>
          </p:cNvPr>
          <p:cNvGrpSpPr/>
          <p:nvPr userDrawn="1"/>
        </p:nvGrpSpPr>
        <p:grpSpPr>
          <a:xfrm>
            <a:off x="609601" y="3"/>
            <a:ext cx="7256007" cy="243205"/>
            <a:chOff x="609918" y="1"/>
            <a:chExt cx="7259786" cy="243205"/>
          </a:xfrm>
        </p:grpSpPr>
        <p:sp>
          <p:nvSpPr>
            <p:cNvPr id="21" name="Rectangle 20">
              <a:hlinkClick r:id="rId3" action="ppaction://hlinksldjump"/>
              <a:extLst>
                <a:ext uri="{FF2B5EF4-FFF2-40B4-BE49-F238E27FC236}">
                  <a16:creationId xmlns:a16="http://schemas.microsoft.com/office/drawing/2014/main" id="{385385C9-3073-46B4-BCA1-4DF475ABFFCA}"/>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3" name="Rectangle 22">
              <a:hlinkClick r:id="" action="ppaction://noaction"/>
              <a:extLst>
                <a:ext uri="{FF2B5EF4-FFF2-40B4-BE49-F238E27FC236}">
                  <a16:creationId xmlns:a16="http://schemas.microsoft.com/office/drawing/2014/main" id="{5C07E966-05DA-4476-A785-8693BD16E0CC}"/>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4" name="Rectangle 23">
              <a:hlinkClick r:id="" action="ppaction://noaction"/>
              <a:extLst>
                <a:ext uri="{FF2B5EF4-FFF2-40B4-BE49-F238E27FC236}">
                  <a16:creationId xmlns:a16="http://schemas.microsoft.com/office/drawing/2014/main" id="{69ACB0D2-9231-4767-A786-4E38219D6070}"/>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5" name="Rectangle 24">
              <a:hlinkClick r:id="rId4" action="ppaction://hlinksldjump"/>
              <a:extLst>
                <a:ext uri="{FF2B5EF4-FFF2-40B4-BE49-F238E27FC236}">
                  <a16:creationId xmlns:a16="http://schemas.microsoft.com/office/drawing/2014/main" id="{5845C7E0-5EEF-4A11-BA52-FDB8B6BBBEA3}"/>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96432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1000"/>
                                        <p:tgtEl>
                                          <p:spTgt spid="36"/>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9_Standard slide">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5A4DA10-2BC5-499E-9317-1709D51321CF}"/>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282659" y="1"/>
            <a:ext cx="4909343" cy="1019174"/>
          </a:xfrm>
          <a:prstGeom prst="rect">
            <a:avLst/>
          </a:prstGeom>
        </p:spPr>
      </p:pic>
      <p:sp>
        <p:nvSpPr>
          <p:cNvPr id="39" name="Parallelogram 10">
            <a:extLst>
              <a:ext uri="{FF2B5EF4-FFF2-40B4-BE49-F238E27FC236}">
                <a16:creationId xmlns:a16="http://schemas.microsoft.com/office/drawing/2014/main" id="{5CFA30E2-A530-4DA8-8B91-ACEE6310FAEB}"/>
              </a:ext>
            </a:extLst>
          </p:cNvPr>
          <p:cNvSpPr>
            <a:spLocks/>
          </p:cNvSpPr>
          <p:nvPr userDrawn="1"/>
        </p:nvSpPr>
        <p:spPr>
          <a:xfrm flipH="1" flipV="1">
            <a:off x="-2" y="-20"/>
            <a:ext cx="9190735" cy="1019174"/>
          </a:xfrm>
          <a:prstGeom prst="rect">
            <a:avLst/>
          </a:prstGeom>
          <a:gradFill flip="none" rotWithShape="1">
            <a:gsLst>
              <a:gs pos="0">
                <a:srgbClr val="1E8BB7">
                  <a:alpha val="0"/>
                </a:srgbClr>
              </a:gs>
              <a:gs pos="53153">
                <a:srgbClr val="01588D"/>
              </a:gs>
              <a:gs pos="10000">
                <a:srgbClr val="258BC6"/>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noAutofit/>
          </a:bodyPr>
          <a:lstStyle/>
          <a:p>
            <a:pPr marL="0" algn="ctr" defTabSz="914400" rtl="0" eaLnBrk="1" latinLnBrk="0" hangingPunct="1"/>
            <a:endParaRPr lang="en-IN" sz="900" kern="1200" dirty="0">
              <a:solidFill>
                <a:schemeClr val="bg1"/>
              </a:solidFill>
              <a:latin typeface="+mn-lt"/>
              <a:ea typeface="+mn-ea"/>
              <a:cs typeface="+mn-cs"/>
            </a:endParaRPr>
          </a:p>
        </p:txBody>
      </p:sp>
      <p:cxnSp>
        <p:nvCxnSpPr>
          <p:cNvPr id="40" name="Straight Connector 39">
            <a:extLst>
              <a:ext uri="{FF2B5EF4-FFF2-40B4-BE49-F238E27FC236}">
                <a16:creationId xmlns:a16="http://schemas.microsoft.com/office/drawing/2014/main" id="{99B71FC7-F04F-4801-BD91-280E516D1936}"/>
              </a:ext>
            </a:extLst>
          </p:cNvPr>
          <p:cNvCxnSpPr>
            <a:cxnSpLocks/>
          </p:cNvCxnSpPr>
          <p:nvPr userDrawn="1"/>
        </p:nvCxnSpPr>
        <p:spPr>
          <a:xfrm>
            <a:off x="-3" y="1019139"/>
            <a:ext cx="12192003" cy="17"/>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AF24E94-3491-427C-A3A2-C431927BC00A}"/>
              </a:ext>
            </a:extLst>
          </p:cNvPr>
          <p:cNvSpPr>
            <a:spLocks/>
          </p:cNvSpPr>
          <p:nvPr userDrawn="1"/>
        </p:nvSpPr>
        <p:spPr>
          <a:xfrm>
            <a:off x="0" y="243208"/>
            <a:ext cx="7865504" cy="4571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32" name="Parallelogram 9">
            <a:extLst>
              <a:ext uri="{FF2B5EF4-FFF2-40B4-BE49-F238E27FC236}">
                <a16:creationId xmlns:a16="http://schemas.microsoft.com/office/drawing/2014/main" id="{F3A440B7-C200-4317-9115-5D658D5E3D1A}"/>
              </a:ext>
            </a:extLst>
          </p:cNvPr>
          <p:cNvSpPr>
            <a:spLocks/>
          </p:cNvSpPr>
          <p:nvPr userDrawn="1"/>
        </p:nvSpPr>
        <p:spPr>
          <a:xfrm>
            <a:off x="609601"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Executive summary</a:t>
            </a:r>
          </a:p>
        </p:txBody>
      </p:sp>
      <p:sp>
        <p:nvSpPr>
          <p:cNvPr id="33" name="Parallelogram 10">
            <a:extLst>
              <a:ext uri="{FF2B5EF4-FFF2-40B4-BE49-F238E27FC236}">
                <a16:creationId xmlns:a16="http://schemas.microsoft.com/office/drawing/2014/main" id="{05172D37-E530-4606-80C8-E14D3B72FCEA}"/>
              </a:ext>
            </a:extLst>
          </p:cNvPr>
          <p:cNvSpPr/>
          <p:nvPr userDrawn="1"/>
        </p:nvSpPr>
        <p:spPr>
          <a:xfrm>
            <a:off x="2438519"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Solution essentials</a:t>
            </a:r>
          </a:p>
        </p:txBody>
      </p:sp>
      <p:sp>
        <p:nvSpPr>
          <p:cNvPr id="34" name="Parallelogram 12">
            <a:extLst>
              <a:ext uri="{FF2B5EF4-FFF2-40B4-BE49-F238E27FC236}">
                <a16:creationId xmlns:a16="http://schemas.microsoft.com/office/drawing/2014/main" id="{43EF3C42-C5D7-4DEA-BCBA-00518A52917F}"/>
              </a:ext>
            </a:extLst>
          </p:cNvPr>
          <p:cNvSpPr/>
          <p:nvPr userDrawn="1"/>
        </p:nvSpPr>
        <p:spPr>
          <a:xfrm>
            <a:off x="4267438"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Service credentials</a:t>
            </a:r>
          </a:p>
        </p:txBody>
      </p:sp>
      <p:sp>
        <p:nvSpPr>
          <p:cNvPr id="35" name="Parallelogram 14">
            <a:extLst>
              <a:ext uri="{FF2B5EF4-FFF2-40B4-BE49-F238E27FC236}">
                <a16:creationId xmlns:a16="http://schemas.microsoft.com/office/drawing/2014/main" id="{8CFC5C4A-B52E-4A9C-B318-EE30D314BC93}"/>
              </a:ext>
            </a:extLst>
          </p:cNvPr>
          <p:cNvSpPr/>
          <p:nvPr userDrawn="1"/>
        </p:nvSpPr>
        <p:spPr>
          <a:xfrm>
            <a:off x="6096355" y="1"/>
            <a:ext cx="1769255" cy="288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2" name="Title 1"/>
          <p:cNvSpPr>
            <a:spLocks noGrp="1"/>
          </p:cNvSpPr>
          <p:nvPr>
            <p:ph type="title"/>
          </p:nvPr>
        </p:nvSpPr>
        <p:spPr>
          <a:xfrm>
            <a:off x="609601" y="404664"/>
            <a:ext cx="10972800" cy="590880"/>
          </a:xfrm>
        </p:spPr>
        <p:txBody>
          <a:bodyPr/>
          <a:lstStyle>
            <a:lvl1pPr>
              <a:defRPr sz="2400">
                <a:solidFill>
                  <a:schemeClr val="bg1"/>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2E60CAC9-F3BC-44FD-AF5B-0985D710542E}"/>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ooter Placeholder 11">
            <a:extLst>
              <a:ext uri="{FF2B5EF4-FFF2-40B4-BE49-F238E27FC236}">
                <a16:creationId xmlns:a16="http://schemas.microsoft.com/office/drawing/2014/main" id="{E0C5E916-7FA2-45B1-8D87-E24C19FACDC2}"/>
              </a:ext>
            </a:extLst>
          </p:cNvPr>
          <p:cNvSpPr>
            <a:spLocks noGrp="1"/>
          </p:cNvSpPr>
          <p:nvPr>
            <p:ph type="ftr" sz="quarter" idx="10"/>
          </p:nvPr>
        </p:nvSpPr>
        <p:spPr/>
        <p:txBody>
          <a:bodyPr/>
          <a:lstStyle>
            <a:lvl1pPr>
              <a:defRPr/>
            </a:lvl1pPr>
          </a:lstStyle>
          <a:p>
            <a:r>
              <a:rPr lang="en-US"/>
              <a:t>ETSC PIN Talk</a:t>
            </a:r>
            <a:endParaRPr lang="en-US" dirty="0"/>
          </a:p>
        </p:txBody>
      </p:sp>
      <p:sp>
        <p:nvSpPr>
          <p:cNvPr id="21" name="Slide Number Placeholder 20">
            <a:extLst>
              <a:ext uri="{FF2B5EF4-FFF2-40B4-BE49-F238E27FC236}">
                <a16:creationId xmlns:a16="http://schemas.microsoft.com/office/drawing/2014/main" id="{E55D975F-AACC-4AC3-A89E-398AA49008DF}"/>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22" name="Slide Number Placeholder 5">
            <a:extLst>
              <a:ext uri="{FF2B5EF4-FFF2-40B4-BE49-F238E27FC236}">
                <a16:creationId xmlns:a16="http://schemas.microsoft.com/office/drawing/2014/main" id="{9A5D3332-7EB5-4937-82AB-81085486E303}"/>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23" name="Straight Connector 22">
            <a:extLst>
              <a:ext uri="{FF2B5EF4-FFF2-40B4-BE49-F238E27FC236}">
                <a16:creationId xmlns:a16="http://schemas.microsoft.com/office/drawing/2014/main" id="{3FDB43AA-78E4-4347-93CC-DD74F1EC2016}"/>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9D2619-8E71-4DCA-9E60-D9A171AAD7F4}"/>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D372E24A-5318-4876-9204-DCD997974988}"/>
              </a:ext>
            </a:extLst>
          </p:cNvPr>
          <p:cNvGrpSpPr/>
          <p:nvPr userDrawn="1"/>
        </p:nvGrpSpPr>
        <p:grpSpPr>
          <a:xfrm>
            <a:off x="609601" y="3"/>
            <a:ext cx="7256007" cy="243205"/>
            <a:chOff x="609918" y="1"/>
            <a:chExt cx="7259786" cy="243205"/>
          </a:xfrm>
        </p:grpSpPr>
        <p:sp>
          <p:nvSpPr>
            <p:cNvPr id="20" name="Rectangle 19">
              <a:hlinkClick r:id="rId3" action="ppaction://hlinksldjump"/>
              <a:extLst>
                <a:ext uri="{FF2B5EF4-FFF2-40B4-BE49-F238E27FC236}">
                  <a16:creationId xmlns:a16="http://schemas.microsoft.com/office/drawing/2014/main" id="{33A2463F-D3F8-422D-93F2-4A89A414AD2B}"/>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6" name="Rectangle 25">
              <a:hlinkClick r:id="" action="ppaction://noaction"/>
              <a:extLst>
                <a:ext uri="{FF2B5EF4-FFF2-40B4-BE49-F238E27FC236}">
                  <a16:creationId xmlns:a16="http://schemas.microsoft.com/office/drawing/2014/main" id="{104690E2-5D31-4117-A3DC-E7BA43B74628}"/>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7" name="Rectangle 26">
              <a:hlinkClick r:id="" action="ppaction://noaction"/>
              <a:extLst>
                <a:ext uri="{FF2B5EF4-FFF2-40B4-BE49-F238E27FC236}">
                  <a16:creationId xmlns:a16="http://schemas.microsoft.com/office/drawing/2014/main" id="{0F4E09A1-EFD2-49D1-BFA0-984AFE084488}"/>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8" name="Rectangle 27">
              <a:hlinkClick r:id="rId4" action="ppaction://hlinksldjump"/>
              <a:extLst>
                <a:ext uri="{FF2B5EF4-FFF2-40B4-BE49-F238E27FC236}">
                  <a16:creationId xmlns:a16="http://schemas.microsoft.com/office/drawing/2014/main" id="{6A201B04-725F-4C41-B2A7-1ED85D63BB72}"/>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27753467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0_Standard slide_no bullets">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DC381F2-D55D-414B-B73F-01E01E8A5C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7964"/>
            <a:ext cx="9860469" cy="4931486"/>
          </a:xfrm>
          <a:prstGeom prst="rect">
            <a:avLst/>
          </a:prstGeom>
        </p:spPr>
      </p:pic>
      <p:sp>
        <p:nvSpPr>
          <p:cNvPr id="34" name="Oval 33">
            <a:extLst>
              <a:ext uri="{FF2B5EF4-FFF2-40B4-BE49-F238E27FC236}">
                <a16:creationId xmlns:a16="http://schemas.microsoft.com/office/drawing/2014/main" id="{4020B69E-6D01-4A73-BC85-52F5D4E8A39A}"/>
              </a:ext>
            </a:extLst>
          </p:cNvPr>
          <p:cNvSpPr>
            <a:spLocks noChangeAspect="1"/>
          </p:cNvSpPr>
          <p:nvPr userDrawn="1"/>
        </p:nvSpPr>
        <p:spPr>
          <a:xfrm>
            <a:off x="7935666" y="1086784"/>
            <a:ext cx="3809924" cy="3811908"/>
          </a:xfrm>
          <a:prstGeom prst="ellipse">
            <a:avLst/>
          </a:prstGeom>
          <a:solidFill>
            <a:schemeClr val="tx1"/>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5" name="Oval 34">
            <a:extLst>
              <a:ext uri="{FF2B5EF4-FFF2-40B4-BE49-F238E27FC236}">
                <a16:creationId xmlns:a16="http://schemas.microsoft.com/office/drawing/2014/main" id="{F36D55BD-3B3D-46BF-829F-50CC1FF7041E}"/>
              </a:ext>
            </a:extLst>
          </p:cNvPr>
          <p:cNvSpPr/>
          <p:nvPr userDrawn="1"/>
        </p:nvSpPr>
        <p:spPr>
          <a:xfrm>
            <a:off x="7951579" y="1085252"/>
            <a:ext cx="3812988" cy="381497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6" name="Grey Block Arc">
            <a:extLst>
              <a:ext uri="{FF2B5EF4-FFF2-40B4-BE49-F238E27FC236}">
                <a16:creationId xmlns:a16="http://schemas.microsoft.com/office/drawing/2014/main" id="{80BABDFE-AF34-47F8-A6AD-B35CB41DA862}"/>
              </a:ext>
            </a:extLst>
          </p:cNvPr>
          <p:cNvSpPr>
            <a:spLocks noChangeAspect="1"/>
          </p:cNvSpPr>
          <p:nvPr userDrawn="1"/>
        </p:nvSpPr>
        <p:spPr>
          <a:xfrm flipH="1">
            <a:off x="7749540" y="881512"/>
            <a:ext cx="4220253" cy="4222452"/>
          </a:xfrm>
          <a:prstGeom prst="blockArc">
            <a:avLst>
              <a:gd name="adj1" fmla="val 16192156"/>
              <a:gd name="adj2" fmla="val 5411960"/>
              <a:gd name="adj3" fmla="val 11056"/>
            </a:avLst>
          </a:prstGeom>
          <a:solidFill>
            <a:srgbClr val="7474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7" name="Oval 36">
            <a:extLst>
              <a:ext uri="{FF2B5EF4-FFF2-40B4-BE49-F238E27FC236}">
                <a16:creationId xmlns:a16="http://schemas.microsoft.com/office/drawing/2014/main" id="{C2050E03-572D-4A9A-83BF-AC1346361D81}"/>
              </a:ext>
            </a:extLst>
          </p:cNvPr>
          <p:cNvSpPr>
            <a:spLocks/>
          </p:cNvSpPr>
          <p:nvPr userDrawn="1"/>
        </p:nvSpPr>
        <p:spPr>
          <a:xfrm>
            <a:off x="8209520" y="1343326"/>
            <a:ext cx="3297107" cy="32988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8" name="Oval 37">
            <a:extLst>
              <a:ext uri="{FF2B5EF4-FFF2-40B4-BE49-F238E27FC236}">
                <a16:creationId xmlns:a16="http://schemas.microsoft.com/office/drawing/2014/main" id="{C2EC5B9C-E6AD-4764-9717-DB287A994AB6}"/>
              </a:ext>
            </a:extLst>
          </p:cNvPr>
          <p:cNvSpPr>
            <a:spLocks/>
          </p:cNvSpPr>
          <p:nvPr userDrawn="1"/>
        </p:nvSpPr>
        <p:spPr>
          <a:xfrm>
            <a:off x="8286412" y="1420258"/>
            <a:ext cx="3143323" cy="31449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rPr>
              <a:t>EY contacts</a:t>
            </a:r>
          </a:p>
        </p:txBody>
      </p:sp>
      <p:sp>
        <p:nvSpPr>
          <p:cNvPr id="5" name="Footer Placeholder 4">
            <a:extLst>
              <a:ext uri="{FF2B5EF4-FFF2-40B4-BE49-F238E27FC236}">
                <a16:creationId xmlns:a16="http://schemas.microsoft.com/office/drawing/2014/main" id="{81FF7A4F-4BE5-48AA-91A8-937A015FF14C}"/>
              </a:ext>
            </a:extLst>
          </p:cNvPr>
          <p:cNvSpPr>
            <a:spLocks noGrp="1"/>
          </p:cNvSpPr>
          <p:nvPr>
            <p:ph type="ftr" sz="quarter" idx="10"/>
          </p:nvPr>
        </p:nvSpPr>
        <p:spPr/>
        <p:txBody>
          <a:bodyPr/>
          <a:lstStyle>
            <a:lvl1pPr>
              <a:defRPr/>
            </a:lvl1pPr>
          </a:lstStyle>
          <a:p>
            <a:r>
              <a:rPr lang="en-US"/>
              <a:t>ETSC PIN Talk</a:t>
            </a:r>
            <a:endParaRPr lang="en-US" dirty="0"/>
          </a:p>
        </p:txBody>
      </p:sp>
      <p:sp>
        <p:nvSpPr>
          <p:cNvPr id="10" name="Slide Number Placeholder 9">
            <a:extLst>
              <a:ext uri="{FF2B5EF4-FFF2-40B4-BE49-F238E27FC236}">
                <a16:creationId xmlns:a16="http://schemas.microsoft.com/office/drawing/2014/main" id="{97287881-1C6F-4FC8-AE78-E88D2D83ED90}"/>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39" name="Slide Number Placeholder 5">
            <a:extLst>
              <a:ext uri="{FF2B5EF4-FFF2-40B4-BE49-F238E27FC236}">
                <a16:creationId xmlns:a16="http://schemas.microsoft.com/office/drawing/2014/main" id="{6D3B3DD0-B846-4CB0-B3C6-44FF15794F52}"/>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40" name="Straight Connector 39">
            <a:extLst>
              <a:ext uri="{FF2B5EF4-FFF2-40B4-BE49-F238E27FC236}">
                <a16:creationId xmlns:a16="http://schemas.microsoft.com/office/drawing/2014/main" id="{519EB7FF-6397-4ACF-B248-72E457F6761D}"/>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815F356-FC23-4FE9-B884-97AF91E98389}"/>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A398801-F81C-41C5-9DFD-71DB4516D73B}"/>
              </a:ext>
            </a:extLst>
          </p:cNvPr>
          <p:cNvSpPr>
            <a:spLocks/>
          </p:cNvSpPr>
          <p:nvPr userDrawn="1"/>
        </p:nvSpPr>
        <p:spPr>
          <a:xfrm>
            <a:off x="0" y="243208"/>
            <a:ext cx="7865504"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tx1"/>
              </a:solidFill>
            </a:endParaRPr>
          </a:p>
        </p:txBody>
      </p:sp>
      <p:sp>
        <p:nvSpPr>
          <p:cNvPr id="21" name="Parallelogram 9">
            <a:extLst>
              <a:ext uri="{FF2B5EF4-FFF2-40B4-BE49-F238E27FC236}">
                <a16:creationId xmlns:a16="http://schemas.microsoft.com/office/drawing/2014/main" id="{DA61FC38-C30E-4FC9-A4CF-478810F2ED12}"/>
              </a:ext>
            </a:extLst>
          </p:cNvPr>
          <p:cNvSpPr>
            <a:spLocks/>
          </p:cNvSpPr>
          <p:nvPr userDrawn="1"/>
        </p:nvSpPr>
        <p:spPr>
          <a:xfrm>
            <a:off x="609601"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Executive summary</a:t>
            </a:r>
          </a:p>
        </p:txBody>
      </p:sp>
      <p:sp>
        <p:nvSpPr>
          <p:cNvPr id="22" name="Parallelogram 10">
            <a:extLst>
              <a:ext uri="{FF2B5EF4-FFF2-40B4-BE49-F238E27FC236}">
                <a16:creationId xmlns:a16="http://schemas.microsoft.com/office/drawing/2014/main" id="{867702A8-2EB2-4DD6-98A6-909874CF730A}"/>
              </a:ext>
            </a:extLst>
          </p:cNvPr>
          <p:cNvSpPr/>
          <p:nvPr userDrawn="1"/>
        </p:nvSpPr>
        <p:spPr>
          <a:xfrm>
            <a:off x="2438519"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Solution essentials</a:t>
            </a:r>
          </a:p>
        </p:txBody>
      </p:sp>
      <p:sp>
        <p:nvSpPr>
          <p:cNvPr id="23" name="Parallelogram 12">
            <a:extLst>
              <a:ext uri="{FF2B5EF4-FFF2-40B4-BE49-F238E27FC236}">
                <a16:creationId xmlns:a16="http://schemas.microsoft.com/office/drawing/2014/main" id="{8A575DDC-2DD0-4BF1-B526-529C54A5E2C9}"/>
              </a:ext>
            </a:extLst>
          </p:cNvPr>
          <p:cNvSpPr/>
          <p:nvPr userDrawn="1"/>
        </p:nvSpPr>
        <p:spPr>
          <a:xfrm>
            <a:off x="4267438"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lvl="0" algn="ctr"/>
            <a:r>
              <a:rPr lang="en-IN" sz="900" dirty="0">
                <a:solidFill>
                  <a:schemeClr val="bg1"/>
                </a:solidFill>
              </a:rPr>
              <a:t>Service credentials</a:t>
            </a:r>
          </a:p>
        </p:txBody>
      </p:sp>
      <p:sp>
        <p:nvSpPr>
          <p:cNvPr id="24" name="Parallelogram 14">
            <a:extLst>
              <a:ext uri="{FF2B5EF4-FFF2-40B4-BE49-F238E27FC236}">
                <a16:creationId xmlns:a16="http://schemas.microsoft.com/office/drawing/2014/main" id="{BCCB2C1C-828A-4A92-99E7-5659C655260B}"/>
              </a:ext>
            </a:extLst>
          </p:cNvPr>
          <p:cNvSpPr/>
          <p:nvPr userDrawn="1"/>
        </p:nvSpPr>
        <p:spPr>
          <a:xfrm>
            <a:off x="6096355"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grpSp>
        <p:nvGrpSpPr>
          <p:cNvPr id="26" name="Group 25">
            <a:extLst>
              <a:ext uri="{FF2B5EF4-FFF2-40B4-BE49-F238E27FC236}">
                <a16:creationId xmlns:a16="http://schemas.microsoft.com/office/drawing/2014/main" id="{5B058D9B-90A1-4800-A3F2-028FA5604528}"/>
              </a:ext>
            </a:extLst>
          </p:cNvPr>
          <p:cNvGrpSpPr/>
          <p:nvPr userDrawn="1"/>
        </p:nvGrpSpPr>
        <p:grpSpPr>
          <a:xfrm>
            <a:off x="609601" y="3"/>
            <a:ext cx="7256007" cy="243205"/>
            <a:chOff x="609918" y="1"/>
            <a:chExt cx="7259786" cy="243205"/>
          </a:xfrm>
        </p:grpSpPr>
        <p:sp>
          <p:nvSpPr>
            <p:cNvPr id="27" name="Rectangle 26">
              <a:hlinkClick r:id="rId3" action="ppaction://hlinksldjump"/>
              <a:extLst>
                <a:ext uri="{FF2B5EF4-FFF2-40B4-BE49-F238E27FC236}">
                  <a16:creationId xmlns:a16="http://schemas.microsoft.com/office/drawing/2014/main" id="{CFDBF548-F1A3-49C6-8FF4-550D594F2AC3}"/>
                </a:ext>
              </a:extLst>
            </p:cNvPr>
            <p:cNvSpPr>
              <a:spLocks/>
            </p:cNvSpPr>
            <p:nvPr userDrawn="1"/>
          </p:nvSpPr>
          <p:spPr>
            <a:xfrm>
              <a:off x="60991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29" name="Rectangle 28">
              <a:hlinkClick r:id="" action="ppaction://noaction"/>
              <a:extLst>
                <a:ext uri="{FF2B5EF4-FFF2-40B4-BE49-F238E27FC236}">
                  <a16:creationId xmlns:a16="http://schemas.microsoft.com/office/drawing/2014/main" id="{99E57D2D-9C17-43C9-8E7F-8CE32ADCAE1C}"/>
                </a:ext>
              </a:extLst>
            </p:cNvPr>
            <p:cNvSpPr>
              <a:spLocks/>
            </p:cNvSpPr>
            <p:nvPr userDrawn="1"/>
          </p:nvSpPr>
          <p:spPr>
            <a:xfrm>
              <a:off x="426965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30" name="Rectangle 29">
              <a:hlinkClick r:id="" action="ppaction://noaction"/>
              <a:extLst>
                <a:ext uri="{FF2B5EF4-FFF2-40B4-BE49-F238E27FC236}">
                  <a16:creationId xmlns:a16="http://schemas.microsoft.com/office/drawing/2014/main" id="{E3C69A25-1519-49B3-A252-1CEF8C18C794}"/>
                </a:ext>
              </a:extLst>
            </p:cNvPr>
            <p:cNvSpPr>
              <a:spLocks/>
            </p:cNvSpPr>
            <p:nvPr userDrawn="1"/>
          </p:nvSpPr>
          <p:spPr>
            <a:xfrm>
              <a:off x="609952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31" name="Rectangle 30">
              <a:hlinkClick r:id="rId4" action="ppaction://hlinksldjump"/>
              <a:extLst>
                <a:ext uri="{FF2B5EF4-FFF2-40B4-BE49-F238E27FC236}">
                  <a16:creationId xmlns:a16="http://schemas.microsoft.com/office/drawing/2014/main" id="{0BDD8309-2169-4E13-8779-6FE415EEDBAE}"/>
                </a:ext>
              </a:extLst>
            </p:cNvPr>
            <p:cNvSpPr>
              <a:spLocks/>
            </p:cNvSpPr>
            <p:nvPr userDrawn="1"/>
          </p:nvSpPr>
          <p:spPr>
            <a:xfrm>
              <a:off x="2439788" y="1"/>
              <a:ext cx="1770176" cy="243205"/>
            </a:xfrm>
            <a:prstGeom prst="rect">
              <a:avLst/>
            </a:prstGeom>
            <a:solidFill>
              <a:schemeClr val="tx2">
                <a:alpha val="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56905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1000"/>
                                        <p:tgtEl>
                                          <p:spTgt spid="36"/>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1_Standard slide_no bullets">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DC381F2-D55D-414B-B73F-01E01E8A5C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27964"/>
            <a:ext cx="9860469" cy="4931486"/>
          </a:xfrm>
          <a:prstGeom prst="rect">
            <a:avLst/>
          </a:prstGeom>
        </p:spPr>
      </p:pic>
      <p:sp>
        <p:nvSpPr>
          <p:cNvPr id="34" name="Oval 33">
            <a:extLst>
              <a:ext uri="{FF2B5EF4-FFF2-40B4-BE49-F238E27FC236}">
                <a16:creationId xmlns:a16="http://schemas.microsoft.com/office/drawing/2014/main" id="{4020B69E-6D01-4A73-BC85-52F5D4E8A39A}"/>
              </a:ext>
            </a:extLst>
          </p:cNvPr>
          <p:cNvSpPr>
            <a:spLocks noChangeAspect="1"/>
          </p:cNvSpPr>
          <p:nvPr userDrawn="1"/>
        </p:nvSpPr>
        <p:spPr>
          <a:xfrm>
            <a:off x="7935666" y="1086784"/>
            <a:ext cx="3809924" cy="3811908"/>
          </a:xfrm>
          <a:prstGeom prst="ellipse">
            <a:avLst/>
          </a:prstGeom>
          <a:solidFill>
            <a:schemeClr val="tx1"/>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5" name="Oval 34">
            <a:extLst>
              <a:ext uri="{FF2B5EF4-FFF2-40B4-BE49-F238E27FC236}">
                <a16:creationId xmlns:a16="http://schemas.microsoft.com/office/drawing/2014/main" id="{F36D55BD-3B3D-46BF-829F-50CC1FF7041E}"/>
              </a:ext>
            </a:extLst>
          </p:cNvPr>
          <p:cNvSpPr/>
          <p:nvPr userDrawn="1"/>
        </p:nvSpPr>
        <p:spPr>
          <a:xfrm>
            <a:off x="7951579" y="1085252"/>
            <a:ext cx="3812988" cy="3814972"/>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6" name="Grey Block Arc">
            <a:extLst>
              <a:ext uri="{FF2B5EF4-FFF2-40B4-BE49-F238E27FC236}">
                <a16:creationId xmlns:a16="http://schemas.microsoft.com/office/drawing/2014/main" id="{80BABDFE-AF34-47F8-A6AD-B35CB41DA862}"/>
              </a:ext>
            </a:extLst>
          </p:cNvPr>
          <p:cNvSpPr>
            <a:spLocks noChangeAspect="1"/>
          </p:cNvSpPr>
          <p:nvPr userDrawn="1"/>
        </p:nvSpPr>
        <p:spPr>
          <a:xfrm flipH="1">
            <a:off x="7749540" y="881512"/>
            <a:ext cx="4220253" cy="4222452"/>
          </a:xfrm>
          <a:prstGeom prst="blockArc">
            <a:avLst>
              <a:gd name="adj1" fmla="val 16192156"/>
              <a:gd name="adj2" fmla="val 5411960"/>
              <a:gd name="adj3" fmla="val 11056"/>
            </a:avLst>
          </a:prstGeom>
          <a:solidFill>
            <a:srgbClr val="7474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37" name="Oval 36">
            <a:extLst>
              <a:ext uri="{FF2B5EF4-FFF2-40B4-BE49-F238E27FC236}">
                <a16:creationId xmlns:a16="http://schemas.microsoft.com/office/drawing/2014/main" id="{C2050E03-572D-4A9A-83BF-AC1346361D81}"/>
              </a:ext>
            </a:extLst>
          </p:cNvPr>
          <p:cNvSpPr>
            <a:spLocks/>
          </p:cNvSpPr>
          <p:nvPr userDrawn="1"/>
        </p:nvSpPr>
        <p:spPr>
          <a:xfrm>
            <a:off x="8209520" y="1343326"/>
            <a:ext cx="3297107" cy="32988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8" name="Oval 37">
            <a:extLst>
              <a:ext uri="{FF2B5EF4-FFF2-40B4-BE49-F238E27FC236}">
                <a16:creationId xmlns:a16="http://schemas.microsoft.com/office/drawing/2014/main" id="{C2EC5B9C-E6AD-4764-9717-DB287A994AB6}"/>
              </a:ext>
            </a:extLst>
          </p:cNvPr>
          <p:cNvSpPr>
            <a:spLocks/>
          </p:cNvSpPr>
          <p:nvPr userDrawn="1"/>
        </p:nvSpPr>
        <p:spPr>
          <a:xfrm>
            <a:off x="8286412" y="1420258"/>
            <a:ext cx="3143323" cy="3144960"/>
          </a:xfrm>
          <a:prstGeom prst="ellipse">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tx1"/>
                </a:solidFill>
              </a:rPr>
              <a:t>Thank you</a:t>
            </a:r>
          </a:p>
        </p:txBody>
      </p:sp>
      <p:sp>
        <p:nvSpPr>
          <p:cNvPr id="5" name="Footer Placeholder 4">
            <a:extLst>
              <a:ext uri="{FF2B5EF4-FFF2-40B4-BE49-F238E27FC236}">
                <a16:creationId xmlns:a16="http://schemas.microsoft.com/office/drawing/2014/main" id="{81FF7A4F-4BE5-48AA-91A8-937A015FF14C}"/>
              </a:ext>
            </a:extLst>
          </p:cNvPr>
          <p:cNvSpPr>
            <a:spLocks noGrp="1"/>
          </p:cNvSpPr>
          <p:nvPr>
            <p:ph type="ftr" sz="quarter" idx="10"/>
          </p:nvPr>
        </p:nvSpPr>
        <p:spPr/>
        <p:txBody>
          <a:bodyPr/>
          <a:lstStyle>
            <a:lvl1pPr>
              <a:defRPr/>
            </a:lvl1pPr>
          </a:lstStyle>
          <a:p>
            <a:r>
              <a:rPr lang="en-US"/>
              <a:t>ETSC PIN Talk</a:t>
            </a:r>
            <a:endParaRPr lang="en-US" dirty="0"/>
          </a:p>
        </p:txBody>
      </p:sp>
      <p:sp>
        <p:nvSpPr>
          <p:cNvPr id="10" name="Slide Number Placeholder 9">
            <a:extLst>
              <a:ext uri="{FF2B5EF4-FFF2-40B4-BE49-F238E27FC236}">
                <a16:creationId xmlns:a16="http://schemas.microsoft.com/office/drawing/2014/main" id="{97287881-1C6F-4FC8-AE78-E88D2D83ED90}"/>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39" name="Slide Number Placeholder 5">
            <a:extLst>
              <a:ext uri="{FF2B5EF4-FFF2-40B4-BE49-F238E27FC236}">
                <a16:creationId xmlns:a16="http://schemas.microsoft.com/office/drawing/2014/main" id="{6D3B3DD0-B846-4CB0-B3C6-44FF15794F52}"/>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40" name="Straight Connector 39">
            <a:extLst>
              <a:ext uri="{FF2B5EF4-FFF2-40B4-BE49-F238E27FC236}">
                <a16:creationId xmlns:a16="http://schemas.microsoft.com/office/drawing/2014/main" id="{519EB7FF-6397-4ACF-B248-72E457F6761D}"/>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815F356-FC23-4FE9-B884-97AF91E98389}"/>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FE47197-4629-4CEC-A1B1-C24D99411B27}"/>
              </a:ext>
            </a:extLst>
          </p:cNvPr>
          <p:cNvSpPr>
            <a:spLocks/>
          </p:cNvSpPr>
          <p:nvPr userDrawn="1"/>
        </p:nvSpPr>
        <p:spPr>
          <a:xfrm>
            <a:off x="2" y="243208"/>
            <a:ext cx="9694525"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900" dirty="0">
              <a:solidFill>
                <a:schemeClr val="bg1"/>
              </a:solidFill>
            </a:endParaRPr>
          </a:p>
        </p:txBody>
      </p:sp>
      <p:sp>
        <p:nvSpPr>
          <p:cNvPr id="43" name="Parallelogram 9">
            <a:extLst>
              <a:ext uri="{FF2B5EF4-FFF2-40B4-BE49-F238E27FC236}">
                <a16:creationId xmlns:a16="http://schemas.microsoft.com/office/drawing/2014/main" id="{747EDC8D-818F-4576-9ED2-88A21BD2C1E6}"/>
              </a:ext>
            </a:extLst>
          </p:cNvPr>
          <p:cNvSpPr>
            <a:spLocks/>
          </p:cNvSpPr>
          <p:nvPr userDrawn="1"/>
        </p:nvSpPr>
        <p:spPr>
          <a:xfrm>
            <a:off x="609601"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algn="ctr"/>
            <a:r>
              <a:rPr lang="en-IN" sz="900" b="1" dirty="0">
                <a:solidFill>
                  <a:schemeClr val="bg1"/>
                </a:solidFill>
              </a:rPr>
              <a:t>Executive summary</a:t>
            </a:r>
          </a:p>
        </p:txBody>
      </p:sp>
      <p:sp>
        <p:nvSpPr>
          <p:cNvPr id="44" name="Parallelogram 10">
            <a:extLst>
              <a:ext uri="{FF2B5EF4-FFF2-40B4-BE49-F238E27FC236}">
                <a16:creationId xmlns:a16="http://schemas.microsoft.com/office/drawing/2014/main" id="{1A7013B2-86A1-45E9-A78E-F4BD4F6B6132}"/>
              </a:ext>
            </a:extLst>
          </p:cNvPr>
          <p:cNvSpPr/>
          <p:nvPr userDrawn="1"/>
        </p:nvSpPr>
        <p:spPr>
          <a:xfrm>
            <a:off x="2438519"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Solution essentials</a:t>
            </a:r>
          </a:p>
        </p:txBody>
      </p:sp>
      <p:sp>
        <p:nvSpPr>
          <p:cNvPr id="45" name="Parallelogram 12">
            <a:extLst>
              <a:ext uri="{FF2B5EF4-FFF2-40B4-BE49-F238E27FC236}">
                <a16:creationId xmlns:a16="http://schemas.microsoft.com/office/drawing/2014/main" id="{D87921BF-9713-4B48-99E3-C4123D19F99E}"/>
              </a:ext>
            </a:extLst>
          </p:cNvPr>
          <p:cNvSpPr/>
          <p:nvPr userDrawn="1"/>
        </p:nvSpPr>
        <p:spPr>
          <a:xfrm>
            <a:off x="4267438"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Service credentials</a:t>
            </a:r>
          </a:p>
        </p:txBody>
      </p:sp>
      <p:sp>
        <p:nvSpPr>
          <p:cNvPr id="46" name="Parallelogram 14">
            <a:extLst>
              <a:ext uri="{FF2B5EF4-FFF2-40B4-BE49-F238E27FC236}">
                <a16:creationId xmlns:a16="http://schemas.microsoft.com/office/drawing/2014/main" id="{AC5CD6C5-D33D-430D-8F08-C2453993C1CB}"/>
              </a:ext>
            </a:extLst>
          </p:cNvPr>
          <p:cNvSpPr/>
          <p:nvPr userDrawn="1"/>
        </p:nvSpPr>
        <p:spPr>
          <a:xfrm>
            <a:off x="6096355"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Sales and marketing materials</a:t>
            </a:r>
          </a:p>
        </p:txBody>
      </p:sp>
      <p:sp>
        <p:nvSpPr>
          <p:cNvPr id="47" name="Parallelogram 17">
            <a:extLst>
              <a:ext uri="{FF2B5EF4-FFF2-40B4-BE49-F238E27FC236}">
                <a16:creationId xmlns:a16="http://schemas.microsoft.com/office/drawing/2014/main" id="{BD7AD7A9-7195-4943-8A7C-A662BC5DE2FF}"/>
              </a:ext>
            </a:extLst>
          </p:cNvPr>
          <p:cNvSpPr/>
          <p:nvPr userDrawn="1"/>
        </p:nvSpPr>
        <p:spPr>
          <a:xfrm>
            <a:off x="7925271" y="1"/>
            <a:ext cx="1769255" cy="288924"/>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nchorCtr="0"/>
          <a:lstStyle/>
          <a:p>
            <a:pPr marL="0" algn="ctr" defTabSz="914400" rtl="0" eaLnBrk="1" latinLnBrk="0" hangingPunct="1"/>
            <a:r>
              <a:rPr lang="en-IN" sz="900" kern="1200" dirty="0">
                <a:solidFill>
                  <a:schemeClr val="bg1"/>
                </a:solidFill>
                <a:latin typeface="+mn-lt"/>
                <a:ea typeface="+mn-ea"/>
                <a:cs typeface="+mn-cs"/>
              </a:rPr>
              <a:t>EY contacts</a:t>
            </a:r>
          </a:p>
        </p:txBody>
      </p:sp>
      <p:grpSp>
        <p:nvGrpSpPr>
          <p:cNvPr id="48" name="Group 47">
            <a:extLst>
              <a:ext uri="{FF2B5EF4-FFF2-40B4-BE49-F238E27FC236}">
                <a16:creationId xmlns:a16="http://schemas.microsoft.com/office/drawing/2014/main" id="{76A8DBD2-802B-48B5-9439-D37431F3D2F0}"/>
              </a:ext>
            </a:extLst>
          </p:cNvPr>
          <p:cNvGrpSpPr/>
          <p:nvPr userDrawn="1"/>
        </p:nvGrpSpPr>
        <p:grpSpPr>
          <a:xfrm>
            <a:off x="609602" y="3"/>
            <a:ext cx="9084925" cy="243205"/>
            <a:chOff x="609918" y="1"/>
            <a:chExt cx="9089657" cy="243205"/>
          </a:xfrm>
          <a:solidFill>
            <a:srgbClr val="747480">
              <a:alpha val="0"/>
            </a:srgbClr>
          </a:solidFill>
        </p:grpSpPr>
        <p:sp>
          <p:nvSpPr>
            <p:cNvPr id="49" name="Rectangle 48">
              <a:hlinkClick r:id="rId3" action="ppaction://hlinksldjump"/>
              <a:extLst>
                <a:ext uri="{FF2B5EF4-FFF2-40B4-BE49-F238E27FC236}">
                  <a16:creationId xmlns:a16="http://schemas.microsoft.com/office/drawing/2014/main" id="{0F3741A2-F930-45A9-A54B-FD734CD2D324}"/>
                </a:ext>
              </a:extLst>
            </p:cNvPr>
            <p:cNvSpPr>
              <a:spLocks/>
            </p:cNvSpPr>
            <p:nvPr userDrawn="1"/>
          </p:nvSpPr>
          <p:spPr>
            <a:xfrm>
              <a:off x="609918" y="1"/>
              <a:ext cx="1770176" cy="243205"/>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50" name="Rectangle 49">
              <a:hlinkClick r:id="rId4" action="ppaction://hlinksldjump"/>
              <a:extLst>
                <a:ext uri="{FF2B5EF4-FFF2-40B4-BE49-F238E27FC236}">
                  <a16:creationId xmlns:a16="http://schemas.microsoft.com/office/drawing/2014/main" id="{AF28AD1B-15B3-44A9-AE07-6A795D63D4F6}"/>
                </a:ext>
              </a:extLst>
            </p:cNvPr>
            <p:cNvSpPr>
              <a:spLocks/>
            </p:cNvSpPr>
            <p:nvPr userDrawn="1"/>
          </p:nvSpPr>
          <p:spPr>
            <a:xfrm>
              <a:off x="7929399" y="1"/>
              <a:ext cx="1770176" cy="243205"/>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51" name="Rectangle 50">
              <a:hlinkClick r:id="" action="ppaction://noaction"/>
              <a:extLst>
                <a:ext uri="{FF2B5EF4-FFF2-40B4-BE49-F238E27FC236}">
                  <a16:creationId xmlns:a16="http://schemas.microsoft.com/office/drawing/2014/main" id="{C469AEDD-C945-4D82-A3CB-E687AD8CFC9E}"/>
                </a:ext>
              </a:extLst>
            </p:cNvPr>
            <p:cNvSpPr>
              <a:spLocks/>
            </p:cNvSpPr>
            <p:nvPr userDrawn="1"/>
          </p:nvSpPr>
          <p:spPr>
            <a:xfrm>
              <a:off x="4269658" y="1"/>
              <a:ext cx="1770176" cy="243205"/>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52" name="Rectangle 51">
              <a:hlinkClick r:id="" action="ppaction://noaction"/>
              <a:extLst>
                <a:ext uri="{FF2B5EF4-FFF2-40B4-BE49-F238E27FC236}">
                  <a16:creationId xmlns:a16="http://schemas.microsoft.com/office/drawing/2014/main" id="{700A132E-2EC6-476B-9859-1012E42B37FE}"/>
                </a:ext>
              </a:extLst>
            </p:cNvPr>
            <p:cNvSpPr>
              <a:spLocks/>
            </p:cNvSpPr>
            <p:nvPr userDrawn="1"/>
          </p:nvSpPr>
          <p:spPr>
            <a:xfrm>
              <a:off x="6099528" y="1"/>
              <a:ext cx="1770176" cy="243205"/>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sp>
          <p:nvSpPr>
            <p:cNvPr id="53" name="Rectangle 52">
              <a:hlinkClick r:id="rId5" action="ppaction://hlinksldjump"/>
              <a:extLst>
                <a:ext uri="{FF2B5EF4-FFF2-40B4-BE49-F238E27FC236}">
                  <a16:creationId xmlns:a16="http://schemas.microsoft.com/office/drawing/2014/main" id="{40348368-C1B4-4A5E-935D-805C04D9D55E}"/>
                </a:ext>
              </a:extLst>
            </p:cNvPr>
            <p:cNvSpPr>
              <a:spLocks/>
            </p:cNvSpPr>
            <p:nvPr userDrawn="1"/>
          </p:nvSpPr>
          <p:spPr>
            <a:xfrm>
              <a:off x="2439788" y="1"/>
              <a:ext cx="1770176" cy="243205"/>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endParaRPr lang="en-US" sz="1400" dirty="0">
                <a:solidFill>
                  <a:schemeClr val="bg1"/>
                </a:solidFill>
              </a:endParaRPr>
            </a:p>
          </p:txBody>
        </p:sp>
      </p:grpSp>
    </p:spTree>
    <p:extLst>
      <p:ext uri="{BB962C8B-B14F-4D97-AF65-F5344CB8AC3E}">
        <p14:creationId xmlns:p14="http://schemas.microsoft.com/office/powerpoint/2010/main" val="29091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1000"/>
                                        <p:tgtEl>
                                          <p:spTgt spid="36"/>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ETSC PIN Talk</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6" name="Footer Placeholder 5">
            <a:extLst>
              <a:ext uri="{FF2B5EF4-FFF2-40B4-BE49-F238E27FC236}">
                <a16:creationId xmlns:a16="http://schemas.microsoft.com/office/drawing/2014/main" id="{F93FF1CC-B7CB-4DE5-9F1D-2DC87F8BD5DB}"/>
              </a:ext>
            </a:extLst>
          </p:cNvPr>
          <p:cNvSpPr>
            <a:spLocks noGrp="1"/>
          </p:cNvSpPr>
          <p:nvPr>
            <p:ph type="ftr" sz="quarter" idx="10"/>
          </p:nvPr>
        </p:nvSpPr>
        <p:spPr/>
        <p:txBody>
          <a:bodyPr/>
          <a:lstStyle/>
          <a:p>
            <a:r>
              <a:rPr lang="en-US"/>
              <a:t>ETSC PIN Talk</a:t>
            </a:r>
            <a:endParaRPr lang="en-US" dirty="0"/>
          </a:p>
        </p:txBody>
      </p:sp>
      <p:sp>
        <p:nvSpPr>
          <p:cNvPr id="7" name="Slide Number Placeholder 6">
            <a:extLst>
              <a:ext uri="{FF2B5EF4-FFF2-40B4-BE49-F238E27FC236}">
                <a16:creationId xmlns:a16="http://schemas.microsoft.com/office/drawing/2014/main" id="{46109904-C71D-4438-B632-733B7C9702C1}"/>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9" name="Slide Number Placeholder 5">
            <a:extLst>
              <a:ext uri="{FF2B5EF4-FFF2-40B4-BE49-F238E27FC236}">
                <a16:creationId xmlns:a16="http://schemas.microsoft.com/office/drawing/2014/main" id="{1595BE96-63F2-454F-AA0B-4FB2F3BEAD3D}"/>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0" name="Straight Connector 9">
            <a:extLst>
              <a:ext uri="{FF2B5EF4-FFF2-40B4-BE49-F238E27FC236}">
                <a16:creationId xmlns:a16="http://schemas.microsoft.com/office/drawing/2014/main" id="{D01C368D-3B3B-445C-87F5-21BA715123E9}"/>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CFE728-8481-4D81-9493-79CB64D57E0F}"/>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5515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tIns="2232000"/>
          <a:lstStyle>
            <a:lvl1pPr marL="0" indent="0" algn="ctr">
              <a:buNone/>
              <a:defRPr/>
            </a:lvl1pPr>
          </a:lstStyle>
          <a:p>
            <a:r>
              <a:rPr lang="en-US" dirty="0"/>
              <a:t>Click icon to add picture</a:t>
            </a:r>
            <a:endParaRPr lang="en-IN" dirty="0"/>
          </a:p>
        </p:txBody>
      </p:sp>
      <p:sp>
        <p:nvSpPr>
          <p:cNvPr id="2" name="Title 1"/>
          <p:cNvSpPr>
            <a:spLocks noGrp="1"/>
          </p:cNvSpPr>
          <p:nvPr>
            <p:ph type="title"/>
          </p:nvPr>
        </p:nvSpPr>
        <p:spPr>
          <a:xfrm>
            <a:off x="609601" y="294200"/>
            <a:ext cx="7440547"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Footer Placeholder 7">
            <a:extLst>
              <a:ext uri="{FF2B5EF4-FFF2-40B4-BE49-F238E27FC236}">
                <a16:creationId xmlns:a16="http://schemas.microsoft.com/office/drawing/2014/main" id="{460B0E7D-6DCC-42BC-B9BA-2E64BCFBDFC7}"/>
              </a:ext>
            </a:extLst>
          </p:cNvPr>
          <p:cNvSpPr>
            <a:spLocks noGrp="1"/>
          </p:cNvSpPr>
          <p:nvPr>
            <p:ph type="ftr" sz="quarter" idx="14"/>
          </p:nvPr>
        </p:nvSpPr>
        <p:spPr/>
        <p:txBody>
          <a:bodyPr/>
          <a:lstStyle/>
          <a:p>
            <a:r>
              <a:rPr lang="en-US"/>
              <a:t>ETSC PIN Talk</a:t>
            </a:r>
            <a:endParaRPr lang="en-US" dirty="0"/>
          </a:p>
        </p:txBody>
      </p:sp>
      <p:sp>
        <p:nvSpPr>
          <p:cNvPr id="9" name="Slide Number Placeholder 8">
            <a:extLst>
              <a:ext uri="{FF2B5EF4-FFF2-40B4-BE49-F238E27FC236}">
                <a16:creationId xmlns:a16="http://schemas.microsoft.com/office/drawing/2014/main" id="{981DB85C-6A56-47A1-8610-D9DDEA4FB5C1}"/>
              </a:ext>
            </a:extLst>
          </p:cNvPr>
          <p:cNvSpPr>
            <a:spLocks noGrp="1"/>
          </p:cNvSpPr>
          <p:nvPr>
            <p:ph type="sldNum" sz="quarter" idx="15"/>
          </p:nvPr>
        </p:nvSpPr>
        <p:spPr/>
        <p:txBody>
          <a:bodyPr/>
          <a:lstStyle/>
          <a:p>
            <a:fld id="{F1BC30E3-FFE5-4B91-AA19-87A149EBB9EE}" type="slidenum">
              <a:rPr lang="en-IN" smtClean="0"/>
              <a:pPr/>
              <a:t>‹#›</a:t>
            </a:fld>
            <a:endParaRPr lang="en-IN" dirty="0"/>
          </a:p>
        </p:txBody>
      </p:sp>
      <p:sp>
        <p:nvSpPr>
          <p:cNvPr id="15" name="Slide Number Placeholder 5">
            <a:extLst>
              <a:ext uri="{FF2B5EF4-FFF2-40B4-BE49-F238E27FC236}">
                <a16:creationId xmlns:a16="http://schemas.microsoft.com/office/drawing/2014/main" id="{EA2C18B3-AB0E-44E3-B1E3-6F17788E3067}"/>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6" name="Straight Connector 15">
            <a:extLst>
              <a:ext uri="{FF2B5EF4-FFF2-40B4-BE49-F238E27FC236}">
                <a16:creationId xmlns:a16="http://schemas.microsoft.com/office/drawing/2014/main" id="{635DE60B-1881-443C-AAB6-79364BD706CC}"/>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603987-7269-4267-83BD-386A0E12FAEC}"/>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22746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tIns="2232000"/>
          <a:lstStyle>
            <a:lvl1pPr marL="0" indent="0" algn="ctr">
              <a:buNone/>
              <a:defRPr/>
            </a:lvl1pPr>
          </a:lstStyle>
          <a:p>
            <a:r>
              <a:rPr lang="en-US" dirty="0"/>
              <a:t>Click icon to add picture</a:t>
            </a:r>
            <a:endParaRPr lang="en-GB" dirty="0"/>
          </a:p>
        </p:txBody>
      </p:sp>
      <p:sp>
        <p:nvSpPr>
          <p:cNvPr id="2" name="Title 1"/>
          <p:cNvSpPr>
            <a:spLocks noGrp="1"/>
          </p:cNvSpPr>
          <p:nvPr>
            <p:ph type="title"/>
          </p:nvPr>
        </p:nvSpPr>
        <p:spPr>
          <a:xfrm>
            <a:off x="2693891" y="294200"/>
            <a:ext cx="8887371"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Footer Placeholder 7">
            <a:extLst>
              <a:ext uri="{FF2B5EF4-FFF2-40B4-BE49-F238E27FC236}">
                <a16:creationId xmlns:a16="http://schemas.microsoft.com/office/drawing/2014/main" id="{4F61F5B7-6A94-44B5-8448-1B363EC8B483}"/>
              </a:ext>
            </a:extLst>
          </p:cNvPr>
          <p:cNvSpPr>
            <a:spLocks noGrp="1"/>
          </p:cNvSpPr>
          <p:nvPr>
            <p:ph type="ftr" sz="quarter" idx="13"/>
          </p:nvPr>
        </p:nvSpPr>
        <p:spPr/>
        <p:txBody>
          <a:bodyPr/>
          <a:lstStyle/>
          <a:p>
            <a:r>
              <a:rPr lang="en-US"/>
              <a:t>ETSC PIN Talk</a:t>
            </a:r>
            <a:endParaRPr lang="en-US" dirty="0"/>
          </a:p>
        </p:txBody>
      </p:sp>
      <p:sp>
        <p:nvSpPr>
          <p:cNvPr id="9" name="Slide Number Placeholder 8">
            <a:extLst>
              <a:ext uri="{FF2B5EF4-FFF2-40B4-BE49-F238E27FC236}">
                <a16:creationId xmlns:a16="http://schemas.microsoft.com/office/drawing/2014/main" id="{725B3209-7D15-4073-971B-805D629C3892}"/>
              </a:ext>
            </a:extLst>
          </p:cNvPr>
          <p:cNvSpPr>
            <a:spLocks noGrp="1"/>
          </p:cNvSpPr>
          <p:nvPr>
            <p:ph type="sldNum" sz="quarter" idx="14"/>
          </p:nvPr>
        </p:nvSpPr>
        <p:spPr/>
        <p:txBody>
          <a:bodyPr/>
          <a:lstStyle/>
          <a:p>
            <a:fld id="{F1BC30E3-FFE5-4B91-AA19-87A149EBB9EE}" type="slidenum">
              <a:rPr lang="en-IN" smtClean="0"/>
              <a:pPr/>
              <a:t>‹#›</a:t>
            </a:fld>
            <a:endParaRPr lang="en-IN" dirty="0"/>
          </a:p>
        </p:txBody>
      </p:sp>
      <p:sp>
        <p:nvSpPr>
          <p:cNvPr id="13" name="Slide Number Placeholder 5">
            <a:extLst>
              <a:ext uri="{FF2B5EF4-FFF2-40B4-BE49-F238E27FC236}">
                <a16:creationId xmlns:a16="http://schemas.microsoft.com/office/drawing/2014/main" id="{45A3BD8C-C2F6-4CFE-84AA-1E42020F1527}"/>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4" name="Straight Connector 13">
            <a:extLst>
              <a:ext uri="{FF2B5EF4-FFF2-40B4-BE49-F238E27FC236}">
                <a16:creationId xmlns:a16="http://schemas.microsoft.com/office/drawing/2014/main" id="{E3203257-72DA-42AC-8665-8CCBA65B8146}"/>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128716-DC2B-40B9-B471-CA7CA42C6120}"/>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6326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7" name="Footer Placeholder 6">
            <a:extLst>
              <a:ext uri="{FF2B5EF4-FFF2-40B4-BE49-F238E27FC236}">
                <a16:creationId xmlns:a16="http://schemas.microsoft.com/office/drawing/2014/main" id="{B235BAC3-7ACF-4795-B13A-81DE486A3AD5}"/>
              </a:ext>
            </a:extLst>
          </p:cNvPr>
          <p:cNvSpPr>
            <a:spLocks noGrp="1"/>
          </p:cNvSpPr>
          <p:nvPr>
            <p:ph type="ftr" sz="quarter" idx="10"/>
          </p:nvPr>
        </p:nvSpPr>
        <p:spPr/>
        <p:txBody>
          <a:bodyPr/>
          <a:lstStyle/>
          <a:p>
            <a:r>
              <a:rPr lang="en-US"/>
              <a:t>ETSC PIN Talk</a:t>
            </a:r>
            <a:endParaRPr lang="en-US" dirty="0"/>
          </a:p>
        </p:txBody>
      </p:sp>
      <p:sp>
        <p:nvSpPr>
          <p:cNvPr id="8" name="Slide Number Placeholder 7">
            <a:extLst>
              <a:ext uri="{FF2B5EF4-FFF2-40B4-BE49-F238E27FC236}">
                <a16:creationId xmlns:a16="http://schemas.microsoft.com/office/drawing/2014/main" id="{F0D8E7D5-814C-41C5-87F7-48DEC14F0086}"/>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10" name="Slide Number Placeholder 5">
            <a:extLst>
              <a:ext uri="{FF2B5EF4-FFF2-40B4-BE49-F238E27FC236}">
                <a16:creationId xmlns:a16="http://schemas.microsoft.com/office/drawing/2014/main" id="{FD7DEE74-9319-4381-B541-BBD3B57801B9}"/>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1" name="Straight Connector 10">
            <a:extLst>
              <a:ext uri="{FF2B5EF4-FFF2-40B4-BE49-F238E27FC236}">
                <a16:creationId xmlns:a16="http://schemas.microsoft.com/office/drawing/2014/main" id="{F3F5D12C-F8F5-4F66-8151-D95A70E10BA5}"/>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D97D60-C863-4658-B172-5561B3267409}"/>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3470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07698" y="2851522"/>
            <a:ext cx="4445484"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Section Title</a:t>
            </a:r>
            <a:endParaRPr lang="en-IN" dirty="0"/>
          </a:p>
        </p:txBody>
      </p:sp>
      <p:sp>
        <p:nvSpPr>
          <p:cNvPr id="6" name="Footer Placeholder 5">
            <a:extLst>
              <a:ext uri="{FF2B5EF4-FFF2-40B4-BE49-F238E27FC236}">
                <a16:creationId xmlns:a16="http://schemas.microsoft.com/office/drawing/2014/main" id="{6AD791D3-2125-4693-AFF4-B4AF0AF1C31E}"/>
              </a:ext>
            </a:extLst>
          </p:cNvPr>
          <p:cNvSpPr>
            <a:spLocks noGrp="1"/>
          </p:cNvSpPr>
          <p:nvPr>
            <p:ph type="ftr" sz="quarter" idx="11"/>
          </p:nvPr>
        </p:nvSpPr>
        <p:spPr/>
        <p:txBody>
          <a:bodyPr/>
          <a:lstStyle/>
          <a:p>
            <a:r>
              <a:rPr lang="en-US"/>
              <a:t>ETSC PIN Talk</a:t>
            </a:r>
            <a:endParaRPr lang="en-US" dirty="0"/>
          </a:p>
        </p:txBody>
      </p:sp>
      <p:sp>
        <p:nvSpPr>
          <p:cNvPr id="7" name="Slide Number Placeholder 6">
            <a:extLst>
              <a:ext uri="{FF2B5EF4-FFF2-40B4-BE49-F238E27FC236}">
                <a16:creationId xmlns:a16="http://schemas.microsoft.com/office/drawing/2014/main" id="{9E60B153-F09E-44AA-85F1-AACB1DF50850}"/>
              </a:ext>
            </a:extLst>
          </p:cNvPr>
          <p:cNvSpPr>
            <a:spLocks noGrp="1"/>
          </p:cNvSpPr>
          <p:nvPr>
            <p:ph type="sldNum" sz="quarter" idx="12"/>
          </p:nvPr>
        </p:nvSpPr>
        <p:spPr/>
        <p:txBody>
          <a:bodyPr/>
          <a:lstStyle/>
          <a:p>
            <a:fld id="{F1BC30E3-FFE5-4B91-AA19-87A149EBB9EE}" type="slidenum">
              <a:rPr lang="en-IN" smtClean="0"/>
              <a:pPr/>
              <a:t>‹#›</a:t>
            </a:fld>
            <a:endParaRPr lang="en-IN" dirty="0"/>
          </a:p>
        </p:txBody>
      </p:sp>
      <p:sp>
        <p:nvSpPr>
          <p:cNvPr id="8" name="Slide Number Placeholder 5">
            <a:extLst>
              <a:ext uri="{FF2B5EF4-FFF2-40B4-BE49-F238E27FC236}">
                <a16:creationId xmlns:a16="http://schemas.microsoft.com/office/drawing/2014/main" id="{53AF8137-0802-4569-86ED-6397A0D8519A}"/>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9" name="Straight Connector 8">
            <a:extLst>
              <a:ext uri="{FF2B5EF4-FFF2-40B4-BE49-F238E27FC236}">
                <a16:creationId xmlns:a16="http://schemas.microsoft.com/office/drawing/2014/main" id="{25F622D5-C300-431B-ADF6-3B465B1D26CB}"/>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9EF785-8BE3-48C5-ACBE-4EB18E8A4AC8}"/>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769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tIns="2232000"/>
          <a:lstStyle>
            <a:lvl1pPr marL="0" indent="0" algn="ctr">
              <a:buNone/>
              <a:defRPr/>
            </a:lvl1pPr>
          </a:lstStyle>
          <a:p>
            <a:r>
              <a:rPr lang="en-US" dirty="0"/>
              <a:t>Click icon to add picture</a:t>
            </a:r>
            <a:endParaRPr lang="en-GB" dirty="0"/>
          </a:p>
        </p:txBody>
      </p:sp>
      <p:sp>
        <p:nvSpPr>
          <p:cNvPr id="8" name="Text Placeholder 4">
            <a:extLst>
              <a:ext uri="{FF2B5EF4-FFF2-40B4-BE49-F238E27FC236}">
                <a16:creationId xmlns:a16="http://schemas.microsoft.com/office/drawing/2014/main" id="{F1B8B73A-3049-4C45-B6AE-90DAE7E02D1B}"/>
              </a:ext>
            </a:extLst>
          </p:cNvPr>
          <p:cNvSpPr>
            <a:spLocks noGrp="1"/>
          </p:cNvSpPr>
          <p:nvPr>
            <p:ph type="body" sz="quarter" idx="16" hasCustomPrompt="1"/>
          </p:nvPr>
        </p:nvSpPr>
        <p:spPr>
          <a:xfrm>
            <a:off x="608478" y="1568090"/>
            <a:ext cx="4535597" cy="1055708"/>
          </a:xfrm>
        </p:spPr>
        <p:txBody>
          <a:bodyPr/>
          <a:lstStyle>
            <a:lvl1pPr marL="0" indent="0">
              <a:buNone/>
              <a:defRPr sz="3000"/>
            </a:lvl1pPr>
          </a:lstStyle>
          <a:p>
            <a:pPr lvl="0"/>
            <a:r>
              <a:rPr lang="en-IN" dirty="0"/>
              <a:t>Section Title</a:t>
            </a:r>
          </a:p>
          <a:p>
            <a:pPr lvl="0"/>
            <a:r>
              <a:rPr lang="en-IN" dirty="0"/>
              <a:t>EY Interstate Light</a:t>
            </a:r>
          </a:p>
        </p:txBody>
      </p:sp>
      <p:sp>
        <p:nvSpPr>
          <p:cNvPr id="9" name="Text Placeholder 4">
            <a:extLst>
              <a:ext uri="{FF2B5EF4-FFF2-40B4-BE49-F238E27FC236}">
                <a16:creationId xmlns:a16="http://schemas.microsoft.com/office/drawing/2014/main" id="{0D963AD5-4C9A-4539-907D-836DBFAFECFE}"/>
              </a:ext>
            </a:extLst>
          </p:cNvPr>
          <p:cNvSpPr>
            <a:spLocks noGrp="1"/>
          </p:cNvSpPr>
          <p:nvPr>
            <p:ph type="body" sz="quarter" idx="17" hasCustomPrompt="1"/>
          </p:nvPr>
        </p:nvSpPr>
        <p:spPr>
          <a:xfrm>
            <a:off x="608478" y="2829731"/>
            <a:ext cx="4535597" cy="1055708"/>
          </a:xfrm>
        </p:spPr>
        <p:txBody>
          <a:bodyPr/>
          <a:lstStyle>
            <a:lvl1pPr marL="0" indent="0">
              <a:buNone/>
              <a:defRPr sz="1600"/>
            </a:lvl1pPr>
          </a:lstStyle>
          <a:p>
            <a:pPr lvl="0"/>
            <a:r>
              <a:rPr lang="en-IN" dirty="0"/>
              <a:t>text</a:t>
            </a:r>
          </a:p>
        </p:txBody>
      </p:sp>
      <p:sp>
        <p:nvSpPr>
          <p:cNvPr id="5" name="Footer Placeholder 4">
            <a:extLst>
              <a:ext uri="{FF2B5EF4-FFF2-40B4-BE49-F238E27FC236}">
                <a16:creationId xmlns:a16="http://schemas.microsoft.com/office/drawing/2014/main" id="{6B35E964-BBAB-4C09-8E98-24830348F6D3}"/>
              </a:ext>
            </a:extLst>
          </p:cNvPr>
          <p:cNvSpPr>
            <a:spLocks noGrp="1"/>
          </p:cNvSpPr>
          <p:nvPr>
            <p:ph type="ftr" sz="quarter" idx="18"/>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1153B5A6-196D-4697-B23A-314601F4E42A}"/>
              </a:ext>
            </a:extLst>
          </p:cNvPr>
          <p:cNvSpPr>
            <a:spLocks noGrp="1"/>
          </p:cNvSpPr>
          <p:nvPr>
            <p:ph type="sldNum" sz="quarter" idx="19"/>
          </p:nvPr>
        </p:nvSpPr>
        <p:spPr/>
        <p:txBody>
          <a:bodyPr/>
          <a:lstStyle/>
          <a:p>
            <a:fld id="{F1BC30E3-FFE5-4B91-AA19-87A149EBB9EE}" type="slidenum">
              <a:rPr lang="en-IN" smtClean="0"/>
              <a:pPr/>
              <a:t>‹#›</a:t>
            </a:fld>
            <a:endParaRPr lang="en-IN" dirty="0"/>
          </a:p>
        </p:txBody>
      </p:sp>
      <p:sp>
        <p:nvSpPr>
          <p:cNvPr id="10" name="Slide Number Placeholder 5">
            <a:extLst>
              <a:ext uri="{FF2B5EF4-FFF2-40B4-BE49-F238E27FC236}">
                <a16:creationId xmlns:a16="http://schemas.microsoft.com/office/drawing/2014/main" id="{993A59FC-A52B-4326-9D2D-7DDCF1F74A11}"/>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1" name="Straight Connector 10">
            <a:extLst>
              <a:ext uri="{FF2B5EF4-FFF2-40B4-BE49-F238E27FC236}">
                <a16:creationId xmlns:a16="http://schemas.microsoft.com/office/drawing/2014/main" id="{767C51F9-75F6-45A9-82A0-3CB46E16D706}"/>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3A2228-7BD8-43BA-8C55-856B31584270}"/>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1717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3" cy="778959"/>
          </a:xfrm>
          <a:prstGeom prst="ellipse">
            <a:avLst/>
          </a:prstGeom>
        </p:spPr>
        <p:txBody>
          <a:bodyPr anchor="ctr"/>
          <a:lstStyle>
            <a:lvl1pPr marL="0" indent="0" algn="ctr">
              <a:buNone/>
              <a:defRPr sz="900">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7" name="Footer Placeholder 6">
            <a:extLst>
              <a:ext uri="{FF2B5EF4-FFF2-40B4-BE49-F238E27FC236}">
                <a16:creationId xmlns:a16="http://schemas.microsoft.com/office/drawing/2014/main" id="{33D1CEB5-273C-4775-AF27-CB579D79F248}"/>
              </a:ext>
            </a:extLst>
          </p:cNvPr>
          <p:cNvSpPr>
            <a:spLocks noGrp="1"/>
          </p:cNvSpPr>
          <p:nvPr>
            <p:ph type="ftr" sz="quarter" idx="19"/>
          </p:nvPr>
        </p:nvSpPr>
        <p:spPr/>
        <p:txBody>
          <a:bodyPr/>
          <a:lstStyle/>
          <a:p>
            <a:r>
              <a:rPr lang="en-US"/>
              <a:t>ETSC PIN Talk</a:t>
            </a:r>
            <a:endParaRPr lang="en-US" dirty="0"/>
          </a:p>
        </p:txBody>
      </p:sp>
      <p:sp>
        <p:nvSpPr>
          <p:cNvPr id="8" name="Slide Number Placeholder 7">
            <a:extLst>
              <a:ext uri="{FF2B5EF4-FFF2-40B4-BE49-F238E27FC236}">
                <a16:creationId xmlns:a16="http://schemas.microsoft.com/office/drawing/2014/main" id="{615E24C8-5BD9-4C40-8E72-C462660F648C}"/>
              </a:ext>
            </a:extLst>
          </p:cNvPr>
          <p:cNvSpPr>
            <a:spLocks noGrp="1"/>
          </p:cNvSpPr>
          <p:nvPr>
            <p:ph type="sldNum" sz="quarter" idx="20"/>
          </p:nvPr>
        </p:nvSpPr>
        <p:spPr/>
        <p:txBody>
          <a:bodyPr/>
          <a:lstStyle/>
          <a:p>
            <a:fld id="{F1BC30E3-FFE5-4B91-AA19-87A149EBB9EE}" type="slidenum">
              <a:rPr lang="en-IN" smtClean="0"/>
              <a:pPr/>
              <a:t>‹#›</a:t>
            </a:fld>
            <a:endParaRPr lang="en-IN" dirty="0"/>
          </a:p>
        </p:txBody>
      </p:sp>
      <p:sp>
        <p:nvSpPr>
          <p:cNvPr id="16" name="Slide Number Placeholder 5">
            <a:extLst>
              <a:ext uri="{FF2B5EF4-FFF2-40B4-BE49-F238E27FC236}">
                <a16:creationId xmlns:a16="http://schemas.microsoft.com/office/drawing/2014/main" id="{0B8D1C4C-CBE7-4BBE-960B-4C3348A8EDD3}"/>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7" name="Straight Connector 16">
            <a:extLst>
              <a:ext uri="{FF2B5EF4-FFF2-40B4-BE49-F238E27FC236}">
                <a16:creationId xmlns:a16="http://schemas.microsoft.com/office/drawing/2014/main" id="{C3551518-4F7F-48B7-9DC3-5720C814EFD0}"/>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D60D9-85C8-492E-827D-156954C7295D}"/>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7445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CB42EC-8089-4CEC-9DE4-306435CA98E0}"/>
              </a:ext>
            </a:extLst>
          </p:cNvPr>
          <p:cNvSpPr>
            <a:spLocks noGrp="1"/>
          </p:cNvSpPr>
          <p:nvPr>
            <p:ph type="ftr" sz="quarter" idx="10"/>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09A760BD-8572-4737-B9AD-F8BA487110C0}"/>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7" name="Slide Number Placeholder 5">
            <a:extLst>
              <a:ext uri="{FF2B5EF4-FFF2-40B4-BE49-F238E27FC236}">
                <a16:creationId xmlns:a16="http://schemas.microsoft.com/office/drawing/2014/main" id="{C0E6FF24-90C3-4481-8730-698BF2190B5D}"/>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8" name="Straight Connector 7">
            <a:extLst>
              <a:ext uri="{FF2B5EF4-FFF2-40B4-BE49-F238E27FC236}">
                <a16:creationId xmlns:a16="http://schemas.microsoft.com/office/drawing/2014/main" id="{2825753E-F68E-42B4-BE58-44F6AC460D31}"/>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124238-6CAC-4626-A08C-AFF0BE78494B}"/>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458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9"/>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2" name="Footer Placeholder 1">
            <a:extLst>
              <a:ext uri="{FF2B5EF4-FFF2-40B4-BE49-F238E27FC236}">
                <a16:creationId xmlns:a16="http://schemas.microsoft.com/office/drawing/2014/main" id="{7FF53F81-76FD-44AB-A2D7-95AC1AFCBAE9}"/>
              </a:ext>
            </a:extLst>
          </p:cNvPr>
          <p:cNvSpPr>
            <a:spLocks noGrp="1"/>
          </p:cNvSpPr>
          <p:nvPr>
            <p:ph type="ftr" sz="quarter" idx="13"/>
          </p:nvPr>
        </p:nvSpPr>
        <p:spPr/>
        <p:txBody>
          <a:bodyPr/>
          <a:lstStyle/>
          <a:p>
            <a:r>
              <a:rPr lang="en-US"/>
              <a:t>ETSC PIN Talk</a:t>
            </a:r>
            <a:endParaRPr lang="en-US" dirty="0"/>
          </a:p>
        </p:txBody>
      </p:sp>
      <p:sp>
        <p:nvSpPr>
          <p:cNvPr id="3" name="Slide Number Placeholder 2">
            <a:extLst>
              <a:ext uri="{FF2B5EF4-FFF2-40B4-BE49-F238E27FC236}">
                <a16:creationId xmlns:a16="http://schemas.microsoft.com/office/drawing/2014/main" id="{4EB478B1-863D-4574-B6E8-469FDA0FEB0E}"/>
              </a:ext>
            </a:extLst>
          </p:cNvPr>
          <p:cNvSpPr>
            <a:spLocks noGrp="1"/>
          </p:cNvSpPr>
          <p:nvPr>
            <p:ph type="sldNum" sz="quarter" idx="14"/>
          </p:nvPr>
        </p:nvSpPr>
        <p:spPr/>
        <p:txBody>
          <a:bodyPr/>
          <a:lstStyle/>
          <a:p>
            <a:fld id="{F1BC30E3-FFE5-4B91-AA19-87A149EBB9EE}" type="slidenum">
              <a:rPr lang="en-IN" smtClean="0"/>
              <a:pPr/>
              <a:t>‹#›</a:t>
            </a:fld>
            <a:endParaRPr lang="en-IN" dirty="0"/>
          </a:p>
        </p:txBody>
      </p:sp>
      <p:sp>
        <p:nvSpPr>
          <p:cNvPr id="8" name="Slide Number Placeholder 5">
            <a:extLst>
              <a:ext uri="{FF2B5EF4-FFF2-40B4-BE49-F238E27FC236}">
                <a16:creationId xmlns:a16="http://schemas.microsoft.com/office/drawing/2014/main" id="{E7171199-6136-4845-9CC5-770E54DD5660}"/>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0" name="Straight Connector 9">
            <a:extLst>
              <a:ext uri="{FF2B5EF4-FFF2-40B4-BE49-F238E27FC236}">
                <a16:creationId xmlns:a16="http://schemas.microsoft.com/office/drawing/2014/main" id="{6402D466-5509-412B-A51F-6B3C9E708369}"/>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30606A-A743-4806-82C7-34CB253081FD}"/>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69979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2" name="Footer Placeholder 1">
            <a:extLst>
              <a:ext uri="{FF2B5EF4-FFF2-40B4-BE49-F238E27FC236}">
                <a16:creationId xmlns:a16="http://schemas.microsoft.com/office/drawing/2014/main" id="{46A11239-BC81-4437-B80E-CD6963CB262E}"/>
              </a:ext>
            </a:extLst>
          </p:cNvPr>
          <p:cNvSpPr>
            <a:spLocks noGrp="1"/>
          </p:cNvSpPr>
          <p:nvPr>
            <p:ph type="ftr" sz="quarter" idx="13"/>
          </p:nvPr>
        </p:nvSpPr>
        <p:spPr/>
        <p:txBody>
          <a:bodyPr/>
          <a:lstStyle/>
          <a:p>
            <a:r>
              <a:rPr lang="en-US"/>
              <a:t>ETSC PIN Talk</a:t>
            </a:r>
            <a:endParaRPr lang="en-US" dirty="0"/>
          </a:p>
        </p:txBody>
      </p:sp>
      <p:sp>
        <p:nvSpPr>
          <p:cNvPr id="3" name="Slide Number Placeholder 2">
            <a:extLst>
              <a:ext uri="{FF2B5EF4-FFF2-40B4-BE49-F238E27FC236}">
                <a16:creationId xmlns:a16="http://schemas.microsoft.com/office/drawing/2014/main" id="{B4FEB322-B26C-4B67-9992-E8F7E502EAD3}"/>
              </a:ext>
            </a:extLst>
          </p:cNvPr>
          <p:cNvSpPr>
            <a:spLocks noGrp="1"/>
          </p:cNvSpPr>
          <p:nvPr>
            <p:ph type="sldNum" sz="quarter" idx="14"/>
          </p:nvPr>
        </p:nvSpPr>
        <p:spPr/>
        <p:txBody>
          <a:bodyPr/>
          <a:lstStyle/>
          <a:p>
            <a:fld id="{F1BC30E3-FFE5-4B91-AA19-87A149EBB9EE}" type="slidenum">
              <a:rPr lang="en-IN" smtClean="0"/>
              <a:pPr/>
              <a:t>‹#›</a:t>
            </a:fld>
            <a:endParaRPr lang="en-IN" dirty="0"/>
          </a:p>
        </p:txBody>
      </p:sp>
      <p:sp>
        <p:nvSpPr>
          <p:cNvPr id="10" name="Slide Number Placeholder 5">
            <a:extLst>
              <a:ext uri="{FF2B5EF4-FFF2-40B4-BE49-F238E27FC236}">
                <a16:creationId xmlns:a16="http://schemas.microsoft.com/office/drawing/2014/main" id="{CFE291F3-DF7D-43C7-B231-2D8EC6A0F71C}"/>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1" name="Straight Connector 10">
            <a:extLst>
              <a:ext uri="{FF2B5EF4-FFF2-40B4-BE49-F238E27FC236}">
                <a16:creationId xmlns:a16="http://schemas.microsoft.com/office/drawing/2014/main" id="{D3FF3367-6334-4803-B7A9-92557B433045}"/>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532829-A722-443D-A331-D41CF668410C}"/>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332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ETSC PIN Talk</a:t>
            </a:r>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7" name="Footer Placeholder 6">
            <a:extLst>
              <a:ext uri="{FF2B5EF4-FFF2-40B4-BE49-F238E27FC236}">
                <a16:creationId xmlns:a16="http://schemas.microsoft.com/office/drawing/2014/main" id="{11F6F5CC-C499-48B1-8C9F-364E72094731}"/>
              </a:ext>
            </a:extLst>
          </p:cNvPr>
          <p:cNvSpPr>
            <a:spLocks noGrp="1"/>
          </p:cNvSpPr>
          <p:nvPr>
            <p:ph type="ftr" sz="quarter" idx="10"/>
          </p:nvPr>
        </p:nvSpPr>
        <p:spPr/>
        <p:txBody>
          <a:bodyPr/>
          <a:lstStyle/>
          <a:p>
            <a:r>
              <a:rPr lang="en-US"/>
              <a:t>ETSC PIN Talk</a:t>
            </a:r>
            <a:endParaRPr lang="en-US" dirty="0"/>
          </a:p>
        </p:txBody>
      </p:sp>
      <p:sp>
        <p:nvSpPr>
          <p:cNvPr id="8" name="Slide Number Placeholder 7">
            <a:extLst>
              <a:ext uri="{FF2B5EF4-FFF2-40B4-BE49-F238E27FC236}">
                <a16:creationId xmlns:a16="http://schemas.microsoft.com/office/drawing/2014/main" id="{762F5FA4-0BA8-4936-BF46-1540702F001E}"/>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10" name="Slide Number Placeholder 5">
            <a:extLst>
              <a:ext uri="{FF2B5EF4-FFF2-40B4-BE49-F238E27FC236}">
                <a16:creationId xmlns:a16="http://schemas.microsoft.com/office/drawing/2014/main" id="{D9D7EF42-0B7F-45C4-BCE1-74EE4B168AAF}"/>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2" name="Straight Connector 11">
            <a:extLst>
              <a:ext uri="{FF2B5EF4-FFF2-40B4-BE49-F238E27FC236}">
                <a16:creationId xmlns:a16="http://schemas.microsoft.com/office/drawing/2014/main" id="{6C48AECA-E695-49CD-A7B1-6CACAD1B694C}"/>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7EDED5-C174-4855-9624-B26F6890D7B3}"/>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55966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7" name="Footer Placeholder 6">
            <a:extLst>
              <a:ext uri="{FF2B5EF4-FFF2-40B4-BE49-F238E27FC236}">
                <a16:creationId xmlns:a16="http://schemas.microsoft.com/office/drawing/2014/main" id="{DC4169F9-3990-4B70-B965-0BE6D8DF78D6}"/>
              </a:ext>
            </a:extLst>
          </p:cNvPr>
          <p:cNvSpPr>
            <a:spLocks noGrp="1"/>
          </p:cNvSpPr>
          <p:nvPr>
            <p:ph type="ftr" sz="quarter" idx="10"/>
          </p:nvPr>
        </p:nvSpPr>
        <p:spPr/>
        <p:txBody>
          <a:bodyPr/>
          <a:lstStyle/>
          <a:p>
            <a:r>
              <a:rPr lang="en-US"/>
              <a:t>ETSC PIN Talk</a:t>
            </a:r>
            <a:endParaRPr lang="en-US" dirty="0"/>
          </a:p>
        </p:txBody>
      </p:sp>
      <p:sp>
        <p:nvSpPr>
          <p:cNvPr id="8" name="Slide Number Placeholder 7">
            <a:extLst>
              <a:ext uri="{FF2B5EF4-FFF2-40B4-BE49-F238E27FC236}">
                <a16:creationId xmlns:a16="http://schemas.microsoft.com/office/drawing/2014/main" id="{030686C0-5B4A-43F5-BB6D-47DAC75F833E}"/>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9" name="Slide Number Placeholder 5">
            <a:extLst>
              <a:ext uri="{FF2B5EF4-FFF2-40B4-BE49-F238E27FC236}">
                <a16:creationId xmlns:a16="http://schemas.microsoft.com/office/drawing/2014/main" id="{C2163485-7018-4551-BB15-07155564FCB1}"/>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0" name="Straight Connector 9">
            <a:extLst>
              <a:ext uri="{FF2B5EF4-FFF2-40B4-BE49-F238E27FC236}">
                <a16:creationId xmlns:a16="http://schemas.microsoft.com/office/drawing/2014/main" id="{734908CA-C306-4D50-99D9-5E19C98878AE}"/>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9E1880-8891-4B2D-B1FC-5AC9C2B9D1CE}"/>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58393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Footer Placeholder 7">
            <a:extLst>
              <a:ext uri="{FF2B5EF4-FFF2-40B4-BE49-F238E27FC236}">
                <a16:creationId xmlns:a16="http://schemas.microsoft.com/office/drawing/2014/main" id="{AC0551E1-BABA-48E3-864E-6AEC445A4112}"/>
              </a:ext>
            </a:extLst>
          </p:cNvPr>
          <p:cNvSpPr>
            <a:spLocks noGrp="1"/>
          </p:cNvSpPr>
          <p:nvPr>
            <p:ph type="ftr" sz="quarter" idx="10"/>
          </p:nvPr>
        </p:nvSpPr>
        <p:spPr/>
        <p:txBody>
          <a:bodyPr/>
          <a:lstStyle/>
          <a:p>
            <a:r>
              <a:rPr lang="en-US"/>
              <a:t>ETSC PIN Talk</a:t>
            </a:r>
            <a:endParaRPr lang="en-US" dirty="0"/>
          </a:p>
        </p:txBody>
      </p:sp>
      <p:sp>
        <p:nvSpPr>
          <p:cNvPr id="9" name="Slide Number Placeholder 8">
            <a:extLst>
              <a:ext uri="{FF2B5EF4-FFF2-40B4-BE49-F238E27FC236}">
                <a16:creationId xmlns:a16="http://schemas.microsoft.com/office/drawing/2014/main" id="{2D7B906D-6A5B-4856-8B4C-5DD650A4D12A}"/>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11" name="Slide Number Placeholder 5">
            <a:extLst>
              <a:ext uri="{FF2B5EF4-FFF2-40B4-BE49-F238E27FC236}">
                <a16:creationId xmlns:a16="http://schemas.microsoft.com/office/drawing/2014/main" id="{E4CB7031-FEC0-440C-A96B-1482CA170FF0}"/>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2" name="Straight Connector 11">
            <a:extLst>
              <a:ext uri="{FF2B5EF4-FFF2-40B4-BE49-F238E27FC236}">
                <a16:creationId xmlns:a16="http://schemas.microsoft.com/office/drawing/2014/main" id="{CD643851-D13A-44B6-B2BB-2F82FE428D7F}"/>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2F5704-EBBE-42CA-988A-E93C6544C761}"/>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4573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1869442"/>
            <a:ext cx="5390400"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Footer Placeholder 7">
            <a:extLst>
              <a:ext uri="{FF2B5EF4-FFF2-40B4-BE49-F238E27FC236}">
                <a16:creationId xmlns:a16="http://schemas.microsoft.com/office/drawing/2014/main" id="{82347B31-959B-43F1-AFC2-472CBD5A4EAD}"/>
              </a:ext>
            </a:extLst>
          </p:cNvPr>
          <p:cNvSpPr>
            <a:spLocks noGrp="1"/>
          </p:cNvSpPr>
          <p:nvPr>
            <p:ph type="ftr" sz="quarter" idx="14"/>
          </p:nvPr>
        </p:nvSpPr>
        <p:spPr/>
        <p:txBody>
          <a:bodyPr/>
          <a:lstStyle/>
          <a:p>
            <a:r>
              <a:rPr lang="en-US"/>
              <a:t>ETSC PIN Talk</a:t>
            </a:r>
            <a:endParaRPr lang="en-US" dirty="0"/>
          </a:p>
        </p:txBody>
      </p:sp>
      <p:sp>
        <p:nvSpPr>
          <p:cNvPr id="9" name="Slide Number Placeholder 8">
            <a:extLst>
              <a:ext uri="{FF2B5EF4-FFF2-40B4-BE49-F238E27FC236}">
                <a16:creationId xmlns:a16="http://schemas.microsoft.com/office/drawing/2014/main" id="{3D88C4BA-0A2D-45B6-9647-736DBC22635B}"/>
              </a:ext>
            </a:extLst>
          </p:cNvPr>
          <p:cNvSpPr>
            <a:spLocks noGrp="1"/>
          </p:cNvSpPr>
          <p:nvPr>
            <p:ph type="sldNum" sz="quarter" idx="15"/>
          </p:nvPr>
        </p:nvSpPr>
        <p:spPr/>
        <p:txBody>
          <a:bodyPr/>
          <a:lstStyle/>
          <a:p>
            <a:fld id="{F1BC30E3-FFE5-4B91-AA19-87A149EBB9EE}" type="slidenum">
              <a:rPr lang="en-IN" smtClean="0"/>
              <a:pPr/>
              <a:t>‹#›</a:t>
            </a:fld>
            <a:endParaRPr lang="en-IN" dirty="0"/>
          </a:p>
        </p:txBody>
      </p:sp>
      <p:sp>
        <p:nvSpPr>
          <p:cNvPr id="13" name="Slide Number Placeholder 5">
            <a:extLst>
              <a:ext uri="{FF2B5EF4-FFF2-40B4-BE49-F238E27FC236}">
                <a16:creationId xmlns:a16="http://schemas.microsoft.com/office/drawing/2014/main" id="{4F739137-F032-49E0-AD79-58048185E0A6}"/>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5" name="Straight Connector 14">
            <a:extLst>
              <a:ext uri="{FF2B5EF4-FFF2-40B4-BE49-F238E27FC236}">
                <a16:creationId xmlns:a16="http://schemas.microsoft.com/office/drawing/2014/main" id="{83256FAD-6FEE-4A01-9713-D8CD7C67C0AE}"/>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23CE27-B10E-4D6A-959E-999BD74DBD8E}"/>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33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14B1A-732C-4B83-B87B-20FAF25D59A5}"/>
              </a:ext>
            </a:extLst>
          </p:cNvPr>
          <p:cNvSpPr>
            <a:spLocks noGrp="1"/>
          </p:cNvSpPr>
          <p:nvPr>
            <p:ph type="ftr" sz="quarter" idx="10"/>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20B197A5-FE11-40D7-A0DA-59D7BE06A315}"/>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7" name="Slide Number Placeholder 5">
            <a:extLst>
              <a:ext uri="{FF2B5EF4-FFF2-40B4-BE49-F238E27FC236}">
                <a16:creationId xmlns:a16="http://schemas.microsoft.com/office/drawing/2014/main" id="{CB65F9BD-9E45-421F-A4C7-A965C95BF2E6}"/>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8" name="Straight Connector 7">
            <a:extLst>
              <a:ext uri="{FF2B5EF4-FFF2-40B4-BE49-F238E27FC236}">
                <a16:creationId xmlns:a16="http://schemas.microsoft.com/office/drawing/2014/main" id="{4A86118A-473D-4353-943C-F33312AE059E}"/>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9C1191-4347-4E64-A8B8-6B1693B8E16C}"/>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9648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CAC18C7-DF8F-4A2E-BE37-F19C3D33DAD0}"/>
              </a:ext>
            </a:extLst>
          </p:cNvPr>
          <p:cNvSpPr>
            <a:spLocks noGrp="1"/>
          </p:cNvSpPr>
          <p:nvPr>
            <p:ph type="ftr" sz="quarter" idx="10"/>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FAE76943-0120-4596-8DB5-CAF2F86761CB}"/>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7" name="Slide Number Placeholder 5">
            <a:extLst>
              <a:ext uri="{FF2B5EF4-FFF2-40B4-BE49-F238E27FC236}">
                <a16:creationId xmlns:a16="http://schemas.microsoft.com/office/drawing/2014/main" id="{AA24756D-C62B-493F-8CBF-DCC859C28065}"/>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8" name="Straight Connector 7">
            <a:extLst>
              <a:ext uri="{FF2B5EF4-FFF2-40B4-BE49-F238E27FC236}">
                <a16:creationId xmlns:a16="http://schemas.microsoft.com/office/drawing/2014/main" id="{818D2F4B-260E-4BCF-94B9-11AA6C5439E1}"/>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BAB1EF1-1818-46A0-99DD-EBAAA9E496CA}"/>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3787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BEFCB07-39B4-4014-9566-A802AC32D94E}"/>
              </a:ext>
            </a:extLst>
          </p:cNvPr>
          <p:cNvSpPr>
            <a:spLocks noGrp="1"/>
          </p:cNvSpPr>
          <p:nvPr>
            <p:ph type="ftr" sz="quarter" idx="10"/>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467B6F64-E51B-440B-9E5E-B6483DD90D03}"/>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7" name="Slide Number Placeholder 5">
            <a:extLst>
              <a:ext uri="{FF2B5EF4-FFF2-40B4-BE49-F238E27FC236}">
                <a16:creationId xmlns:a16="http://schemas.microsoft.com/office/drawing/2014/main" id="{9E19D01F-0B2D-42AB-8A96-58BAC6079E7F}"/>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8" name="Straight Connector 7">
            <a:extLst>
              <a:ext uri="{FF2B5EF4-FFF2-40B4-BE49-F238E27FC236}">
                <a16:creationId xmlns:a16="http://schemas.microsoft.com/office/drawing/2014/main" id="{1E7B5779-EEE6-4BA7-A777-A91331C0FDD4}"/>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402EC5-7341-4F1A-8AF8-D81EA1F30919}"/>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638172"/>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1934DD3-3B9B-4A31-BE21-36CF6F7BC524}"/>
              </a:ext>
            </a:extLst>
          </p:cNvPr>
          <p:cNvSpPr>
            <a:spLocks noGrp="1"/>
          </p:cNvSpPr>
          <p:nvPr>
            <p:ph type="ftr" sz="quarter" idx="10"/>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15B61236-5E57-4137-BCE0-3E8B59E2345E}"/>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7" name="Slide Number Placeholder 5">
            <a:extLst>
              <a:ext uri="{FF2B5EF4-FFF2-40B4-BE49-F238E27FC236}">
                <a16:creationId xmlns:a16="http://schemas.microsoft.com/office/drawing/2014/main" id="{8D1979A2-B2D9-4418-A1AB-FB3A28E501BC}"/>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8" name="Straight Connector 7">
            <a:extLst>
              <a:ext uri="{FF2B5EF4-FFF2-40B4-BE49-F238E27FC236}">
                <a16:creationId xmlns:a16="http://schemas.microsoft.com/office/drawing/2014/main" id="{FC7C94D2-3E2A-47E5-BCA7-6E719DA179DC}"/>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D89D77-880C-470C-B75B-677D8D05C1CA}"/>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36923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547E56-35CB-472C-BEE7-0E5657ADD7EE}"/>
              </a:ext>
            </a:extLst>
          </p:cNvPr>
          <p:cNvSpPr>
            <a:spLocks noGrp="1"/>
          </p:cNvSpPr>
          <p:nvPr>
            <p:ph type="ftr" sz="quarter" idx="10"/>
          </p:nvPr>
        </p:nvSpPr>
        <p:spPr/>
        <p:txBody>
          <a:bodyPr/>
          <a:lstStyle/>
          <a:p>
            <a:r>
              <a:rPr lang="en-US"/>
              <a:t>ETSC PIN Talk</a:t>
            </a:r>
            <a:endParaRPr lang="en-US" dirty="0"/>
          </a:p>
        </p:txBody>
      </p:sp>
      <p:sp>
        <p:nvSpPr>
          <p:cNvPr id="3" name="Slide Number Placeholder 2">
            <a:extLst>
              <a:ext uri="{FF2B5EF4-FFF2-40B4-BE49-F238E27FC236}">
                <a16:creationId xmlns:a16="http://schemas.microsoft.com/office/drawing/2014/main" id="{162F8F8D-044B-468D-AFB3-18BEE8D8308A}"/>
              </a:ext>
            </a:extLst>
          </p:cNvPr>
          <p:cNvSpPr>
            <a:spLocks noGrp="1"/>
          </p:cNvSpPr>
          <p:nvPr>
            <p:ph type="sldNum" sz="quarter" idx="11"/>
          </p:nvPr>
        </p:nvSpPr>
        <p:spPr/>
        <p:txBody>
          <a:bodyPr/>
          <a:lstStyle/>
          <a:p>
            <a:fld id="{F1BC30E3-FFE5-4B91-AA19-87A149EBB9EE}" type="slidenum">
              <a:rPr lang="en-IN" smtClean="0"/>
              <a:pPr/>
              <a:t>‹#›</a:t>
            </a:fld>
            <a:endParaRPr lang="en-IN" dirty="0"/>
          </a:p>
        </p:txBody>
      </p:sp>
      <p:sp>
        <p:nvSpPr>
          <p:cNvPr id="4" name="Slide Number Placeholder 5">
            <a:extLst>
              <a:ext uri="{FF2B5EF4-FFF2-40B4-BE49-F238E27FC236}">
                <a16:creationId xmlns:a16="http://schemas.microsoft.com/office/drawing/2014/main" id="{C88812A4-27AE-4060-9EBD-CD4FCA092A44}"/>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5" name="Straight Connector 4">
            <a:extLst>
              <a:ext uri="{FF2B5EF4-FFF2-40B4-BE49-F238E27FC236}">
                <a16:creationId xmlns:a16="http://schemas.microsoft.com/office/drawing/2014/main" id="{21AFB563-CB84-43EC-A6B6-2D44037EA3F8}"/>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A12E7B-EB54-46F7-9675-AAB7098A538C}"/>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0812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6" name="Footer Placeholder 5">
            <a:extLst>
              <a:ext uri="{FF2B5EF4-FFF2-40B4-BE49-F238E27FC236}">
                <a16:creationId xmlns:a16="http://schemas.microsoft.com/office/drawing/2014/main" id="{C7673125-8DBD-44C3-9265-8EA1EB836EE6}"/>
              </a:ext>
            </a:extLst>
          </p:cNvPr>
          <p:cNvSpPr>
            <a:spLocks noGrp="1"/>
          </p:cNvSpPr>
          <p:nvPr>
            <p:ph type="ftr" sz="quarter" idx="11"/>
          </p:nvPr>
        </p:nvSpPr>
        <p:spPr/>
        <p:txBody>
          <a:bodyPr/>
          <a:lstStyle/>
          <a:p>
            <a:r>
              <a:rPr lang="en-US"/>
              <a:t>ETSC PIN Talk</a:t>
            </a:r>
            <a:endParaRPr lang="en-US" dirty="0"/>
          </a:p>
        </p:txBody>
      </p:sp>
      <p:sp>
        <p:nvSpPr>
          <p:cNvPr id="7" name="Slide Number Placeholder 6">
            <a:extLst>
              <a:ext uri="{FF2B5EF4-FFF2-40B4-BE49-F238E27FC236}">
                <a16:creationId xmlns:a16="http://schemas.microsoft.com/office/drawing/2014/main" id="{8F91A082-3C0C-48FE-BBBC-A90A8CF1A3E8}"/>
              </a:ext>
            </a:extLst>
          </p:cNvPr>
          <p:cNvSpPr>
            <a:spLocks noGrp="1"/>
          </p:cNvSpPr>
          <p:nvPr>
            <p:ph type="sldNum" sz="quarter" idx="12"/>
          </p:nvPr>
        </p:nvSpPr>
        <p:spPr/>
        <p:txBody>
          <a:bodyPr/>
          <a:lstStyle/>
          <a:p>
            <a:fld id="{F1BC30E3-FFE5-4B91-AA19-87A149EBB9EE}" type="slidenum">
              <a:rPr lang="en-IN" smtClean="0"/>
              <a:pPr/>
              <a:t>‹#›</a:t>
            </a:fld>
            <a:endParaRPr lang="en-IN" dirty="0"/>
          </a:p>
        </p:txBody>
      </p:sp>
      <p:sp>
        <p:nvSpPr>
          <p:cNvPr id="8" name="Slide Number Placeholder 5">
            <a:extLst>
              <a:ext uri="{FF2B5EF4-FFF2-40B4-BE49-F238E27FC236}">
                <a16:creationId xmlns:a16="http://schemas.microsoft.com/office/drawing/2014/main" id="{D503590F-7D6C-4246-940B-B5034D32293B}"/>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9" name="Straight Connector 8">
            <a:extLst>
              <a:ext uri="{FF2B5EF4-FFF2-40B4-BE49-F238E27FC236}">
                <a16:creationId xmlns:a16="http://schemas.microsoft.com/office/drawing/2014/main" id="{52EBF8E9-573C-4992-858E-1E8445E9BF86}"/>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E9D97-7D0E-4D4E-8D7A-CA0E03187620}"/>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83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4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260C6-3964-4FD7-A149-000444A3E2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7" cy="6858000"/>
          </a:xfrm>
          <a:prstGeom prst="rect">
            <a:avLst/>
          </a:prstGeom>
        </p:spPr>
      </p:pic>
      <p:sp>
        <p:nvSpPr>
          <p:cNvPr id="6" name="Rectangle 5">
            <a:extLst>
              <a:ext uri="{FF2B5EF4-FFF2-40B4-BE49-F238E27FC236}">
                <a16:creationId xmlns:a16="http://schemas.microsoft.com/office/drawing/2014/main" id="{9B774852-DA6A-4191-B931-049CFC39DDC2}"/>
              </a:ext>
            </a:extLst>
          </p:cNvPr>
          <p:cNvSpPr>
            <a:spLocks/>
          </p:cNvSpPr>
          <p:nvPr userDrawn="1"/>
        </p:nvSpPr>
        <p:spPr>
          <a:xfrm>
            <a:off x="607483" y="719139"/>
            <a:ext cx="3689255" cy="4680594"/>
          </a:xfrm>
          <a:prstGeom prst="rect">
            <a:avLst/>
          </a:prstGeom>
        </p:spPr>
        <p:txBody>
          <a:bodyPr lIns="0" tIns="0" rIns="36000" bIns="0">
            <a:noAutofit/>
          </a:bodyPr>
          <a:lstStyle/>
          <a:p>
            <a:pPr marL="0" marR="0" lvl="0" indent="0" algn="l" defTabSz="1043056" rtl="0" eaLnBrk="1" fontAlgn="auto" latinLnBrk="0" hangingPunct="1">
              <a:lnSpc>
                <a:spcPct val="100000"/>
              </a:lnSpc>
              <a:spcBef>
                <a:spcPts val="0"/>
              </a:spcBef>
              <a:spcAft>
                <a:spcPts val="1200"/>
              </a:spcAft>
              <a:buClrTx/>
              <a:buSzTx/>
              <a:buFont typeface="Arial" pitchFamily="34" charset="0"/>
              <a:buNone/>
              <a:tabLst/>
              <a:defRPr/>
            </a:pPr>
            <a:r>
              <a:rPr kumimoji="0" lang="en-US" sz="1000" b="1" i="0" u="none" strike="noStrike" kern="1200" cap="none" spc="0" normalizeH="0" baseline="0" noProof="0" dirty="0">
                <a:ln>
                  <a:noFill/>
                </a:ln>
                <a:solidFill>
                  <a:schemeClr val="bg1"/>
                </a:solidFill>
                <a:effectLst/>
                <a:uLnTx/>
                <a:uFillTx/>
                <a:latin typeface="EYInterstate Light" pitchFamily="2" charset="0"/>
                <a:ea typeface="+mn-ea"/>
                <a:cs typeface="+mn-cs"/>
              </a:rPr>
              <a:t>EY</a:t>
            </a:r>
            <a:r>
              <a:rPr kumimoji="0" lang="en-GB" sz="1000" b="0" i="0" u="none" strike="noStrike" kern="1200" cap="none" spc="0" normalizeH="0" baseline="0" noProof="0" dirty="0">
                <a:ln>
                  <a:noFill/>
                </a:ln>
                <a:solidFill>
                  <a:schemeClr val="bg1"/>
                </a:solidFill>
                <a:effectLst/>
                <a:uLnTx/>
                <a:uFillTx/>
                <a:latin typeface="EYInterstate Light" pitchFamily="2" charset="0"/>
                <a:ea typeface="+mn-ea"/>
                <a:cs typeface="+mn-cs"/>
              </a:rPr>
              <a:t> | </a:t>
            </a:r>
            <a:r>
              <a:rPr kumimoji="0" lang="en-IN" sz="1000" b="0" i="0" u="none" strike="noStrike" kern="1200" cap="none" spc="0" normalizeH="0" baseline="0" noProof="0" dirty="0">
                <a:ln>
                  <a:noFill/>
                </a:ln>
                <a:solidFill>
                  <a:schemeClr val="bg1"/>
                </a:solidFill>
                <a:effectLst/>
                <a:uLnTx/>
                <a:uFillTx/>
                <a:latin typeface="EYInterstate Light" pitchFamily="2" charset="0"/>
                <a:ea typeface="+mn-ea"/>
                <a:cs typeface="+mn-cs"/>
              </a:rPr>
              <a:t>Building a better working world</a:t>
            </a:r>
            <a:endParaRPr kumimoji="0" lang="en-GB" sz="1000" b="0" i="0" u="none" strike="noStrike" kern="1200" cap="none" spc="0" normalizeH="0" baseline="0" noProof="0" dirty="0">
              <a:ln>
                <a:noFill/>
              </a:ln>
              <a:solidFill>
                <a:schemeClr val="bg1"/>
              </a:solidFill>
              <a:effectLst/>
              <a:uLnTx/>
              <a:uFillTx/>
              <a:latin typeface="EYInterstate Light" pitchFamily="2" charset="0"/>
              <a:ea typeface="+mn-ea"/>
              <a:cs typeface="+mn-cs"/>
            </a:endParaRP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mn-cs"/>
              </a:rPr>
              <a:t>EY exists to build a better working world, helping to create long-term value for clients, people and society and build trust in the capital markets.</a:t>
            </a: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mn-cs"/>
              </a:rPr>
              <a:t>Enabled by data and technology, diverse EY teams in over 150 countries provide trust through assurance and help clients grow, transform and operate.</a:t>
            </a: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mn-cs"/>
              </a:rPr>
              <a:t>Working across assurance, consulting, law, strategy, tax and transactions, EY teams ask better questions to find new answers for the complex issues facing our world today.</a:t>
            </a: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mn-cs"/>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mn-cs"/>
              </a:rPr>
              <a:t>This news release has been issued by EYGM Limited, a member of the global EY organization that also does not provide any services to clients. [for News release]</a:t>
            </a: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r>
              <a:rPr lang="en-GB" sz="800" kern="0" noProof="0" dirty="0">
                <a:solidFill>
                  <a:schemeClr val="bg1"/>
                </a:solidFill>
                <a:latin typeface="EYInterstate Light"/>
                <a:ea typeface="+mn-ea"/>
                <a:cs typeface="+mn-cs"/>
              </a:rPr>
              <a:t>© 2021 EYGM Limited.</a:t>
            </a:r>
            <a:br>
              <a:rPr lang="en-GB" sz="800" kern="0" noProof="0" dirty="0">
                <a:solidFill>
                  <a:schemeClr val="bg1"/>
                </a:solidFill>
                <a:latin typeface="EYInterstate Light"/>
                <a:ea typeface="+mn-ea"/>
                <a:cs typeface="+mn-cs"/>
              </a:rPr>
            </a:br>
            <a:r>
              <a:rPr lang="en-GB" sz="800" kern="0" noProof="0" dirty="0">
                <a:solidFill>
                  <a:schemeClr val="bg1"/>
                </a:solidFill>
                <a:latin typeface="EYInterstate Light"/>
                <a:ea typeface="+mn-ea"/>
                <a:cs typeface="+mn-cs"/>
              </a:rPr>
              <a:t>All Rights Reserved.</a:t>
            </a: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endParaRPr lang="en-GB" sz="800" kern="0" noProof="0" dirty="0">
              <a:solidFill>
                <a:schemeClr val="bg1"/>
              </a:solidFill>
              <a:latin typeface="EYInterstate Light"/>
              <a:ea typeface="+mn-ea"/>
              <a:cs typeface="+mn-cs"/>
            </a:endParaRP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r>
              <a:rPr lang="en-GB" sz="800" kern="0" noProof="0" dirty="0">
                <a:solidFill>
                  <a:schemeClr val="bg1"/>
                </a:solidFill>
                <a:latin typeface="EYInterstate Light"/>
                <a:ea typeface="+mn-ea"/>
                <a:cs typeface="+mn-cs"/>
              </a:rPr>
              <a:t>EYG/OC/FEA no.</a:t>
            </a: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endParaRPr lang="en-GB" sz="800" kern="0" noProof="0" dirty="0">
              <a:solidFill>
                <a:schemeClr val="bg1"/>
              </a:solidFill>
              <a:latin typeface="EYInterstate Light"/>
              <a:ea typeface="+mn-ea"/>
              <a:cs typeface="+mn-cs"/>
            </a:endParaRP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r>
              <a:rPr lang="en-GB" sz="800" kern="0" noProof="0" dirty="0">
                <a:solidFill>
                  <a:schemeClr val="bg1"/>
                </a:solidFill>
                <a:latin typeface="+mn-lt"/>
                <a:ea typeface="+mn-ea"/>
                <a:cs typeface="+mn-cs"/>
              </a:rPr>
              <a:t>EY-000129765-01 </a:t>
            </a:r>
            <a:r>
              <a:rPr lang="en-GB" sz="800" kern="0" noProof="0" dirty="0">
                <a:solidFill>
                  <a:schemeClr val="bg1"/>
                </a:solidFill>
                <a:latin typeface="EYInterstate Light"/>
                <a:ea typeface="+mn-ea"/>
                <a:cs typeface="+mn-cs"/>
              </a:rPr>
              <a:t>(UK) 02/21. CSG London.</a:t>
            </a: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endParaRPr lang="en-GB" sz="800" kern="0" noProof="0" dirty="0">
              <a:solidFill>
                <a:schemeClr val="bg1"/>
              </a:solidFill>
              <a:latin typeface="EYInterstate Light"/>
              <a:ea typeface="+mn-ea"/>
              <a:cs typeface="+mn-cs"/>
            </a:endParaRP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r>
              <a:rPr lang="en-GB" sz="800" kern="0" noProof="0" dirty="0">
                <a:solidFill>
                  <a:schemeClr val="bg1"/>
                </a:solidFill>
                <a:latin typeface="EYInterstate Light"/>
                <a:ea typeface="+mn-ea"/>
                <a:cs typeface="+mn-cs"/>
              </a:rPr>
              <a:t>ED None</a:t>
            </a: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endParaRPr lang="en-GB" sz="800" kern="0" noProof="0" dirty="0">
              <a:solidFill>
                <a:schemeClr val="bg1"/>
              </a:solidFill>
              <a:latin typeface="EYInterstate Light"/>
              <a:ea typeface="+mn-ea"/>
              <a:cs typeface="+mn-cs"/>
            </a:endParaRPr>
          </a:p>
          <a:p>
            <a:pPr marL="0" marR="0" lvl="3" indent="0" algn="l" defTabSz="1043056" rtl="0" eaLnBrk="1" fontAlgn="auto" latinLnBrk="0" hangingPunct="1">
              <a:lnSpc>
                <a:spcPct val="100000"/>
              </a:lnSpc>
              <a:spcBef>
                <a:spcPts val="0"/>
              </a:spcBef>
              <a:spcAft>
                <a:spcPts val="500"/>
              </a:spcAft>
              <a:buClrTx/>
              <a:buSzPct val="75000"/>
              <a:buFontTx/>
              <a:buNone/>
              <a:tabLst/>
              <a:defRPr/>
            </a:pPr>
            <a:r>
              <a:rPr kumimoji="0" lang="en-GB" sz="600" b="0" i="0" u="none" strike="noStrike" kern="1200" cap="none" spc="0" normalizeH="0" baseline="0" noProof="0" dirty="0">
                <a:ln>
                  <a:noFill/>
                </a:ln>
                <a:solidFill>
                  <a:schemeClr val="bg1"/>
                </a:solidFill>
                <a:effectLst/>
                <a:uLnTx/>
                <a:uFillTx/>
                <a:latin typeface="EYInterstate Light" pitchFamily="2" charset="0"/>
                <a:ea typeface="+mn-ea"/>
                <a:cs typeface="+mn-cs"/>
              </a:rPr>
              <a:t>This material has been prepared for general informational purposes only and is not intended to </a:t>
            </a:r>
            <a:br>
              <a:rPr kumimoji="0" lang="en-GB" sz="600" b="0" i="0" u="none" strike="noStrike" kern="1200" cap="none" spc="0" normalizeH="0" baseline="0" noProof="0" dirty="0">
                <a:ln>
                  <a:noFill/>
                </a:ln>
                <a:solidFill>
                  <a:schemeClr val="bg1"/>
                </a:solidFill>
                <a:effectLst/>
                <a:uLnTx/>
                <a:uFillTx/>
                <a:latin typeface="EYInterstate Light" pitchFamily="2" charset="0"/>
                <a:ea typeface="+mn-ea"/>
                <a:cs typeface="+mn-cs"/>
              </a:rPr>
            </a:br>
            <a:r>
              <a:rPr kumimoji="0" lang="en-GB" sz="600" b="0" i="0" u="none" strike="noStrike" kern="1200" cap="none" spc="0" normalizeH="0" baseline="0" noProof="0" dirty="0">
                <a:ln>
                  <a:noFill/>
                </a:ln>
                <a:solidFill>
                  <a:schemeClr val="bg1"/>
                </a:solidFill>
                <a:effectLst/>
                <a:uLnTx/>
                <a:uFillTx/>
                <a:latin typeface="EYInterstate Light" pitchFamily="2" charset="0"/>
                <a:ea typeface="+mn-ea"/>
                <a:cs typeface="+mn-cs"/>
              </a:rPr>
              <a:t>be relied upon as accounting, tax or other professional advice. Please refer to your advisors for </a:t>
            </a:r>
            <a:br>
              <a:rPr kumimoji="0" lang="en-GB" sz="600" b="0" i="0" u="none" strike="noStrike" kern="1200" cap="none" spc="0" normalizeH="0" baseline="0" noProof="0" dirty="0">
                <a:ln>
                  <a:noFill/>
                </a:ln>
                <a:solidFill>
                  <a:schemeClr val="bg1"/>
                </a:solidFill>
                <a:effectLst/>
                <a:uLnTx/>
                <a:uFillTx/>
                <a:latin typeface="EYInterstate Light" pitchFamily="2" charset="0"/>
                <a:ea typeface="+mn-ea"/>
                <a:cs typeface="+mn-cs"/>
              </a:rPr>
            </a:br>
            <a:r>
              <a:rPr kumimoji="0" lang="en-GB" sz="600" b="0" i="0" u="none" strike="noStrike" kern="1200" cap="none" spc="0" normalizeH="0" baseline="0" noProof="0" dirty="0">
                <a:ln>
                  <a:noFill/>
                </a:ln>
                <a:solidFill>
                  <a:schemeClr val="bg1"/>
                </a:solidFill>
                <a:effectLst/>
                <a:uLnTx/>
                <a:uFillTx/>
                <a:latin typeface="EYInterstate Light" pitchFamily="2" charset="0"/>
                <a:ea typeface="+mn-ea"/>
                <a:cs typeface="+mn-cs"/>
              </a:rPr>
              <a:t>specific advice.</a:t>
            </a:r>
          </a:p>
          <a:p>
            <a:pPr marL="0" marR="0" lvl="3" indent="0" algn="l" defTabSz="1043056" rtl="0" eaLnBrk="1" fontAlgn="auto" latinLnBrk="0" hangingPunct="1">
              <a:lnSpc>
                <a:spcPct val="100000"/>
              </a:lnSpc>
              <a:spcBef>
                <a:spcPts val="0"/>
              </a:spcBef>
              <a:spcAft>
                <a:spcPts val="500"/>
              </a:spcAft>
              <a:buClrTx/>
              <a:buSzPct val="75000"/>
              <a:buFontTx/>
              <a:buNone/>
              <a:tabLst/>
              <a:defRPr/>
            </a:pPr>
            <a:r>
              <a:rPr kumimoji="0" lang="en-GB" sz="900" b="0" i="0" u="none" strike="noStrike" kern="1200" cap="none" spc="0" normalizeH="0" baseline="0" noProof="0" dirty="0">
                <a:ln>
                  <a:noFill/>
                </a:ln>
                <a:solidFill>
                  <a:schemeClr val="bg1"/>
                </a:solidFill>
                <a:effectLst/>
                <a:uLnTx/>
                <a:uFillTx/>
                <a:latin typeface="EYInterstate Light" pitchFamily="2" charset="0"/>
                <a:ea typeface="+mn-ea"/>
                <a:cs typeface="+mn-cs"/>
              </a:rPr>
              <a:t>ey.com/</a:t>
            </a:r>
          </a:p>
        </p:txBody>
      </p:sp>
    </p:spTree>
    <p:extLst>
      <p:ext uri="{BB962C8B-B14F-4D97-AF65-F5344CB8AC3E}">
        <p14:creationId xmlns:p14="http://schemas.microsoft.com/office/powerpoint/2010/main" val="396747852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5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DE9E4EC-4080-4986-87E5-4AC7AFA6CD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12195207" cy="6858000"/>
          </a:xfrm>
          <a:prstGeom prst="rect">
            <a:avLst/>
          </a:prstGeom>
        </p:spPr>
      </p:pic>
      <p:sp>
        <p:nvSpPr>
          <p:cNvPr id="4" name="Content Placeholder 1">
            <a:extLst>
              <a:ext uri="{FF2B5EF4-FFF2-40B4-BE49-F238E27FC236}">
                <a16:creationId xmlns:a16="http://schemas.microsoft.com/office/drawing/2014/main" id="{4DBC6BEF-36FC-42AD-93C2-2EA81F4DF558}"/>
              </a:ext>
            </a:extLst>
          </p:cNvPr>
          <p:cNvSpPr txBox="1">
            <a:spLocks/>
          </p:cNvSpPr>
          <p:nvPr userDrawn="1"/>
        </p:nvSpPr>
        <p:spPr bwMode="white">
          <a:xfrm>
            <a:off x="607484" y="719141"/>
            <a:ext cx="3498481" cy="4838597"/>
          </a:xfrm>
          <a:prstGeom prst="rect">
            <a:avLst/>
          </a:prstGeom>
        </p:spPr>
        <p:txBody>
          <a:bodyPr vert="horz" lIns="0" tIns="0" rIns="0" bIns="0" rtlCol="0" anchor="t" anchorCtr="0">
            <a:noAutofit/>
          </a:bodyPr>
          <a:lstStyle>
            <a:lvl1pPr marL="0" indent="0" algn="l" defTabSz="746124" rtl="0" eaLnBrk="1" fontAlgn="base" latinLnBrk="0" hangingPunct="1">
              <a:lnSpc>
                <a:spcPct val="100000"/>
              </a:lnSpc>
              <a:spcBef>
                <a:spcPct val="70000"/>
              </a:spcBef>
              <a:spcAft>
                <a:spcPct val="0"/>
              </a:spcAft>
              <a:buClr>
                <a:schemeClr val="tx2"/>
              </a:buClr>
              <a:buSzPct val="100000"/>
              <a:buFont typeface="Arial" pitchFamily="34" charset="0"/>
              <a:buNone/>
              <a:defRPr lang="en-US" sz="900" kern="1200" noProof="0" dirty="0" smtClean="0">
                <a:solidFill>
                  <a:srgbClr val="FFFFFF"/>
                </a:solidFill>
                <a:latin typeface="EYInterstate Light" panose="02000506000000020004" pitchFamily="2" charset="0"/>
                <a:ea typeface="+mn-ea"/>
                <a:cs typeface="Arial" pitchFamily="34" charset="0"/>
              </a:defRPr>
            </a:lvl1pPr>
            <a:lvl2pPr marL="0" indent="0" algn="l" defTabSz="746124" rtl="0" eaLnBrk="1" fontAlgn="base" latinLnBrk="0" hangingPunct="1">
              <a:lnSpc>
                <a:spcPct val="100000"/>
              </a:lnSpc>
              <a:spcBef>
                <a:spcPct val="0"/>
              </a:spcBef>
              <a:spcAft>
                <a:spcPct val="0"/>
              </a:spcAft>
              <a:buClr>
                <a:schemeClr val="tx2"/>
              </a:buClr>
              <a:buSzPct val="100000"/>
              <a:buFont typeface="Arial" pitchFamily="34" charset="0"/>
              <a:buNone/>
              <a:defRPr lang="en-US" sz="675" b="1" kern="1200" noProof="0" dirty="0" smtClean="0">
                <a:solidFill>
                  <a:srgbClr val="FFFFFF"/>
                </a:solidFill>
                <a:latin typeface="EYInterstate Light" panose="02000506000000020004" pitchFamily="2" charset="0"/>
                <a:ea typeface="+mn-ea"/>
                <a:cs typeface="Arial" pitchFamily="34" charset="0"/>
              </a:defRPr>
            </a:lvl2pPr>
            <a:lvl3pPr marL="132089" indent="-132089" algn="l" defTabSz="746124" rtl="0" eaLnBrk="1" fontAlgn="base" latinLnBrk="0" hangingPunct="1">
              <a:lnSpc>
                <a:spcPct val="100000"/>
              </a:lnSpc>
              <a:spcBef>
                <a:spcPct val="0"/>
              </a:spcBef>
              <a:spcAft>
                <a:spcPct val="0"/>
              </a:spcAft>
              <a:buClr>
                <a:schemeClr val="tx2"/>
              </a:buClr>
              <a:buSzPct val="70000"/>
              <a:buFont typeface="Arial" pitchFamily="34" charset="0"/>
              <a:buChar char="►"/>
              <a:defRPr lang="en-US" sz="675" b="1" kern="1200" noProof="0" dirty="0" smtClean="0">
                <a:solidFill>
                  <a:srgbClr val="FFFFFF"/>
                </a:solidFill>
                <a:latin typeface="EYInterstate Light" panose="02000506000000020004" pitchFamily="2" charset="0"/>
                <a:ea typeface="+mn-ea"/>
                <a:cs typeface="Arial" pitchFamily="34" charset="0"/>
              </a:defRPr>
            </a:lvl3pPr>
            <a:lvl4pPr marL="0" indent="0" algn="l" defTabSz="746124" rtl="0" eaLnBrk="1" fontAlgn="base" latinLnBrk="0" hangingPunct="1">
              <a:lnSpc>
                <a:spcPct val="100000"/>
              </a:lnSpc>
              <a:spcBef>
                <a:spcPct val="0"/>
              </a:spcBef>
              <a:spcAft>
                <a:spcPct val="0"/>
              </a:spcAft>
              <a:buClr>
                <a:schemeClr val="tx2"/>
              </a:buClr>
              <a:buSzPct val="100000"/>
              <a:buFont typeface="Arial" pitchFamily="34" charset="0"/>
              <a:buNone/>
              <a:defRPr lang="en-US" sz="600" kern="1200" noProof="0" dirty="0" smtClean="0">
                <a:solidFill>
                  <a:srgbClr val="FFFFFF"/>
                </a:solidFill>
                <a:latin typeface="EYInterstate Light" panose="02000506000000020004" pitchFamily="2" charset="0"/>
                <a:ea typeface="+mn-ea"/>
                <a:cs typeface="Arial" pitchFamily="34" charset="0"/>
              </a:defRPr>
            </a:lvl4pPr>
            <a:lvl5pPr marL="141609" indent="-141609" algn="l" defTabSz="746124" rtl="0" eaLnBrk="1" fontAlgn="base" latinLnBrk="0" hangingPunct="1">
              <a:lnSpc>
                <a:spcPct val="100000"/>
              </a:lnSpc>
              <a:spcBef>
                <a:spcPct val="0"/>
              </a:spcBef>
              <a:spcAft>
                <a:spcPct val="0"/>
              </a:spcAft>
              <a:buClr>
                <a:schemeClr val="tx2"/>
              </a:buClr>
              <a:buSzPct val="70000"/>
              <a:buFont typeface="Arial" pitchFamily="34" charset="0"/>
              <a:buChar char="►"/>
              <a:defRPr lang="en-US" sz="600" kern="1200" noProof="0" dirty="0">
                <a:solidFill>
                  <a:srgbClr val="FFFFFF"/>
                </a:solidFill>
                <a:latin typeface="EYInterstate Light" panose="02000506000000020004" pitchFamily="2" charset="0"/>
                <a:ea typeface="+mn-ea"/>
                <a:cs typeface="Arial" pitchFamily="34" charset="0"/>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defTabSz="914400" fontAlgn="auto">
              <a:spcBef>
                <a:spcPts val="0"/>
              </a:spcBef>
              <a:spcAft>
                <a:spcPts val="0"/>
              </a:spcAft>
              <a:buClr>
                <a:srgbClr val="FFD200"/>
              </a:buClr>
              <a:buSzPct val="70000"/>
              <a:defRPr/>
            </a:pPr>
            <a:r>
              <a:rPr lang="en-GB" sz="1000" b="1" kern="0" dirty="0">
                <a:solidFill>
                  <a:schemeClr val="bg1"/>
                </a:solidFill>
                <a:latin typeface="EYInterstate Light"/>
                <a:cs typeface="+mn-cs"/>
              </a:rPr>
              <a:t>EY </a:t>
            </a:r>
            <a:r>
              <a:rPr lang="en-GB" sz="1000" kern="0" dirty="0">
                <a:solidFill>
                  <a:schemeClr val="bg1"/>
                </a:solidFill>
                <a:latin typeface="EYInterstate Light"/>
                <a:cs typeface="Arial"/>
              </a:rPr>
              <a:t>| Assurance | Tax | Transactions | Advisory</a:t>
            </a:r>
          </a:p>
          <a:p>
            <a:pPr defTabSz="914400" fontAlgn="auto">
              <a:spcBef>
                <a:spcPts val="0"/>
              </a:spcBef>
              <a:spcAft>
                <a:spcPts val="0"/>
              </a:spcAft>
              <a:buClr>
                <a:srgbClr val="FFD200"/>
              </a:buClr>
              <a:buSzPct val="70000"/>
              <a:defRPr/>
            </a:pPr>
            <a:endParaRPr lang="en-GB" sz="1000" kern="0" dirty="0">
              <a:solidFill>
                <a:schemeClr val="bg1"/>
              </a:solidFill>
              <a:latin typeface="EYInterstate Light"/>
              <a:cs typeface="Arial"/>
            </a:endParaRP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r>
              <a:rPr lang="en-GB" sz="1000" kern="0" noProof="0" dirty="0">
                <a:solidFill>
                  <a:schemeClr val="bg1"/>
                </a:solidFill>
                <a:latin typeface="EYInterstate Light"/>
                <a:ea typeface="+mn-ea"/>
                <a:cs typeface="Arial"/>
              </a:rPr>
              <a:t>About EY</a:t>
            </a: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endPar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endParaRP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a:t>
            </a:r>
            <a:b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b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t>working world for our people, for our clients and for our communities.</a:t>
            </a:r>
            <a:endParaRPr kumimoji="0" lang="en-GB"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endParaRP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For more information about our organization, please visit ey.com.</a:t>
            </a:r>
            <a:endParaRPr kumimoji="0" lang="en-GB"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endParaRP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GB"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t>Ernst &amp; Young LLP</a:t>
            </a:r>
          </a:p>
          <a:p>
            <a:pPr marL="0" marR="0" lvl="3" indent="0" algn="l" defTabSz="1043056" rtl="0" eaLnBrk="1" fontAlgn="auto" latinLnBrk="0" hangingPunct="1">
              <a:lnSpc>
                <a:spcPct val="100000"/>
              </a:lnSpc>
              <a:spcBef>
                <a:spcPts val="0"/>
              </a:spcBef>
              <a:spcAft>
                <a:spcPts val="6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t>The UK firm Ernst &amp; Young LLP is a limited liability partnership </a:t>
            </a:r>
            <a:b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b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t>registered in England and Wales with registered number OC300001 </a:t>
            </a:r>
            <a:b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b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t>and is a member firm of Ernst &amp; Young Global Limited.</a:t>
            </a:r>
          </a:p>
          <a:p>
            <a:pPr marL="0" marR="0" lvl="3" indent="0" algn="l" defTabSz="1043056" rtl="0" eaLnBrk="1" fontAlgn="auto" latinLnBrk="0" hangingPunct="1">
              <a:lnSpc>
                <a:spcPct val="100000"/>
              </a:lnSpc>
              <a:spcBef>
                <a:spcPts val="0"/>
              </a:spcBef>
              <a:spcAft>
                <a:spcPts val="300"/>
              </a:spcAft>
              <a:buClrTx/>
              <a:buSzPct val="75000"/>
              <a:buFontTx/>
              <a:buNone/>
              <a:tabLst/>
              <a:defRPr/>
            </a:pPr>
            <a:r>
              <a:rPr kumimoji="0" lang="en-IN" sz="800" b="0" i="0" u="none" strike="noStrike" kern="1200" cap="none" spc="0" normalizeH="0" baseline="0" noProof="0" dirty="0">
                <a:ln>
                  <a:noFill/>
                </a:ln>
                <a:solidFill>
                  <a:schemeClr val="bg1"/>
                </a:solidFill>
                <a:effectLst/>
                <a:uLnTx/>
                <a:uFillTx/>
                <a:latin typeface="EYInterstate Light" pitchFamily="2" charset="0"/>
                <a:ea typeface="+mn-ea"/>
                <a:cs typeface="Arial" pitchFamily="34" charset="0"/>
              </a:rPr>
              <a:t>Ernst &amp; Young LLP, 1 More London Place, London, SE1 2AF. </a:t>
            </a:r>
          </a:p>
          <a:p>
            <a:pPr marL="0" marR="0" lvl="3" indent="0" algn="l" defTabSz="1043056" rtl="0" eaLnBrk="1" fontAlgn="auto" latinLnBrk="0" hangingPunct="1">
              <a:lnSpc>
                <a:spcPct val="100000"/>
              </a:lnSpc>
              <a:spcBef>
                <a:spcPts val="0"/>
              </a:spcBef>
              <a:spcAft>
                <a:spcPts val="300"/>
              </a:spcAft>
              <a:buClrTx/>
              <a:buSzPct val="75000"/>
              <a:buFontTx/>
              <a:buNone/>
              <a:tabLst/>
              <a:defRPr/>
            </a:pPr>
            <a:r>
              <a:rPr lang="en-GB" sz="800" kern="0" dirty="0">
                <a:solidFill>
                  <a:schemeClr val="bg1"/>
                </a:solidFill>
                <a:latin typeface="EYInterstate Light"/>
                <a:cs typeface="+mn-cs"/>
              </a:rPr>
              <a:t>© 2019 Ernst &amp; Young LLP. Published in the UK.</a:t>
            </a:r>
            <a:br>
              <a:rPr lang="en-GB" sz="800" kern="0" dirty="0">
                <a:solidFill>
                  <a:schemeClr val="bg1"/>
                </a:solidFill>
                <a:latin typeface="EYInterstate Light"/>
                <a:cs typeface="+mn-cs"/>
              </a:rPr>
            </a:br>
            <a:r>
              <a:rPr lang="en-GB" sz="800" kern="0" dirty="0">
                <a:solidFill>
                  <a:schemeClr val="bg1"/>
                </a:solidFill>
                <a:latin typeface="EYInterstate Light"/>
                <a:cs typeface="+mn-cs"/>
              </a:rPr>
              <a:t>All Rights Reserved.</a:t>
            </a:r>
          </a:p>
          <a:p>
            <a:pPr defTabSz="914400" fontAlgn="auto">
              <a:spcBef>
                <a:spcPts val="0"/>
              </a:spcBef>
              <a:spcAft>
                <a:spcPts val="0"/>
              </a:spcAft>
              <a:buClr>
                <a:srgbClr val="FFD200"/>
              </a:buClr>
              <a:buSzPct val="70000"/>
              <a:defRPr/>
            </a:pPr>
            <a:endParaRPr lang="en-GB" sz="800" kern="0" dirty="0">
              <a:solidFill>
                <a:schemeClr val="bg1"/>
              </a:solidFill>
              <a:latin typeface="EYInterstate Light"/>
              <a:cs typeface="+mn-cs"/>
            </a:endParaRPr>
          </a:p>
          <a:p>
            <a:pPr defTabSz="914400" fontAlgn="auto">
              <a:spcBef>
                <a:spcPts val="0"/>
              </a:spcBef>
              <a:spcAft>
                <a:spcPts val="0"/>
              </a:spcAft>
              <a:buClr>
                <a:srgbClr val="FFD200"/>
              </a:buClr>
              <a:buSzPct val="70000"/>
              <a:defRPr/>
            </a:pPr>
            <a:r>
              <a:rPr lang="en-GB" sz="800" kern="0" dirty="0">
                <a:solidFill>
                  <a:schemeClr val="bg1"/>
                </a:solidFill>
                <a:latin typeface="EYInterstate Light"/>
                <a:cs typeface="+mn-cs"/>
              </a:rPr>
              <a:t>EY ##### (UK) ##/19. CSG London.</a:t>
            </a:r>
          </a:p>
          <a:p>
            <a:pPr defTabSz="914400" fontAlgn="auto">
              <a:spcBef>
                <a:spcPts val="0"/>
              </a:spcBef>
              <a:spcAft>
                <a:spcPts val="0"/>
              </a:spcAft>
              <a:buClr>
                <a:srgbClr val="FFD200"/>
              </a:buClr>
              <a:buSzPct val="70000"/>
              <a:defRPr/>
            </a:pPr>
            <a:br>
              <a:rPr lang="en-GB" sz="800" kern="0" dirty="0">
                <a:solidFill>
                  <a:schemeClr val="bg1"/>
                </a:solidFill>
                <a:latin typeface="EYInterstate Light"/>
                <a:cs typeface="+mn-cs"/>
              </a:rPr>
            </a:br>
            <a:r>
              <a:rPr lang="en-GB" sz="800" kern="0" dirty="0">
                <a:solidFill>
                  <a:schemeClr val="bg1"/>
                </a:solidFill>
                <a:latin typeface="EYInterstate Light"/>
                <a:cs typeface="+mn-cs"/>
              </a:rPr>
              <a:t>ED MMYY</a:t>
            </a:r>
          </a:p>
          <a:p>
            <a:pPr defTabSz="914400" fontAlgn="auto">
              <a:spcBef>
                <a:spcPts val="0"/>
              </a:spcBef>
              <a:spcAft>
                <a:spcPts val="0"/>
              </a:spcAft>
              <a:buClr>
                <a:srgbClr val="FFD200"/>
              </a:buClr>
              <a:buSzPct val="70000"/>
              <a:defRPr/>
            </a:pPr>
            <a:endParaRPr lang="en-IN" sz="800" kern="0" dirty="0">
              <a:solidFill>
                <a:schemeClr val="bg1"/>
              </a:solidFill>
              <a:latin typeface="EYInterstate Light"/>
              <a:cs typeface="+mn-cs"/>
            </a:endParaRPr>
          </a:p>
          <a:p>
            <a:pPr defTabSz="914400" fontAlgn="auto">
              <a:spcBef>
                <a:spcPts val="0"/>
              </a:spcBef>
              <a:spcAft>
                <a:spcPts val="0"/>
              </a:spcAft>
              <a:buClr>
                <a:srgbClr val="FFD200"/>
              </a:buClr>
              <a:buSzPct val="70000"/>
              <a:defRPr/>
            </a:pPr>
            <a:r>
              <a:rPr lang="en-IN" sz="600" kern="0" dirty="0">
                <a:solidFill>
                  <a:schemeClr val="bg1"/>
                </a:solidFill>
                <a:latin typeface="EYInterstate Light"/>
                <a:cs typeface="+mn-cs"/>
              </a:rPr>
              <a:t>Information in this publication is intended to provide only a general outline of the subjects covered. It should neither be regarded as comprehensive nor sufficient for making decisions, nor should it be used in place of professional advice. Ernst &amp; Young LLP accepts no responsibility for any loss arising from any action taken or not taken by anyone using this material. </a:t>
            </a:r>
            <a:endParaRPr lang="en-GB" sz="600" kern="0" dirty="0">
              <a:solidFill>
                <a:schemeClr val="bg1"/>
              </a:solidFill>
              <a:latin typeface="EYInterstate Light"/>
              <a:cs typeface="+mn-cs"/>
            </a:endParaRPr>
          </a:p>
          <a:p>
            <a:pPr defTabSz="914400" fontAlgn="auto">
              <a:spcBef>
                <a:spcPts val="0"/>
              </a:spcBef>
              <a:spcAft>
                <a:spcPts val="0"/>
              </a:spcAft>
              <a:buClr>
                <a:srgbClr val="FFD200"/>
              </a:buClr>
              <a:buSzPct val="70000"/>
              <a:defRPr/>
            </a:pPr>
            <a:endParaRPr lang="en-GB" sz="800" kern="0" dirty="0">
              <a:solidFill>
                <a:schemeClr val="bg1"/>
              </a:solidFill>
              <a:latin typeface="EYInterstate Light"/>
              <a:cs typeface="+mn-cs"/>
            </a:endParaRPr>
          </a:p>
          <a:p>
            <a:pPr defTabSz="914400" fontAlgn="auto">
              <a:spcBef>
                <a:spcPts val="0"/>
              </a:spcBef>
              <a:spcAft>
                <a:spcPts val="600"/>
              </a:spcAft>
              <a:buClr>
                <a:srgbClr val="FFD200"/>
              </a:buClr>
              <a:buSzPct val="70000"/>
              <a:defRPr/>
            </a:pPr>
            <a:r>
              <a:rPr lang="en-GB" sz="900" kern="0" dirty="0">
                <a:solidFill>
                  <a:schemeClr val="bg1"/>
                </a:solidFill>
                <a:latin typeface="EYInterstate Light"/>
                <a:cs typeface="+mn-cs"/>
              </a:rPr>
              <a:t>ey.com/uk</a:t>
            </a:r>
          </a:p>
        </p:txBody>
      </p:sp>
      <p:sp>
        <p:nvSpPr>
          <p:cNvPr id="5" name="Rectangle 4">
            <a:extLst>
              <a:ext uri="{FF2B5EF4-FFF2-40B4-BE49-F238E27FC236}">
                <a16:creationId xmlns:a16="http://schemas.microsoft.com/office/drawing/2014/main" id="{171736F4-C865-4C8E-8FE3-EB3D3586F7A0}"/>
              </a:ext>
            </a:extLst>
          </p:cNvPr>
          <p:cNvSpPr/>
          <p:nvPr userDrawn="1"/>
        </p:nvSpPr>
        <p:spPr>
          <a:xfrm>
            <a:off x="7505845" y="162130"/>
            <a:ext cx="1432463" cy="39559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dirty="0">
                <a:solidFill>
                  <a:schemeClr val="bg1"/>
                </a:solidFill>
              </a:rPr>
              <a:t>UK Full Boilerplate</a:t>
            </a:r>
            <a:endParaRPr lang="en-GB" sz="1200" dirty="0">
              <a:solidFill>
                <a:schemeClr val="bg1"/>
              </a:solidFill>
            </a:endParaRPr>
          </a:p>
        </p:txBody>
      </p:sp>
    </p:spTree>
    <p:extLst>
      <p:ext uri="{BB962C8B-B14F-4D97-AF65-F5344CB8AC3E}">
        <p14:creationId xmlns:p14="http://schemas.microsoft.com/office/powerpoint/2010/main" val="179464119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6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DE9E4EC-4080-4986-87E5-4AC7AFA6CD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6" y="0"/>
            <a:ext cx="12195207" cy="6858000"/>
          </a:xfrm>
          <a:prstGeom prst="rect">
            <a:avLst/>
          </a:prstGeom>
        </p:spPr>
      </p:pic>
      <p:sp>
        <p:nvSpPr>
          <p:cNvPr id="8" name="Content Placeholder 1">
            <a:extLst>
              <a:ext uri="{FF2B5EF4-FFF2-40B4-BE49-F238E27FC236}">
                <a16:creationId xmlns:a16="http://schemas.microsoft.com/office/drawing/2014/main" id="{B5790E71-BB4D-4D2A-A1D4-A537A5C54D29}"/>
              </a:ext>
            </a:extLst>
          </p:cNvPr>
          <p:cNvSpPr txBox="1">
            <a:spLocks/>
          </p:cNvSpPr>
          <p:nvPr userDrawn="1"/>
        </p:nvSpPr>
        <p:spPr bwMode="white">
          <a:xfrm>
            <a:off x="607483" y="719139"/>
            <a:ext cx="3273240" cy="2807138"/>
          </a:xfrm>
          <a:prstGeom prst="rect">
            <a:avLst/>
          </a:prstGeom>
        </p:spPr>
        <p:txBody>
          <a:bodyPr vert="horz" lIns="0" tIns="0" rIns="0" bIns="0" rtlCol="0" anchor="t" anchorCtr="0">
            <a:noAutofit/>
          </a:bodyPr>
          <a:lstStyle>
            <a:lvl1pPr marL="0" indent="0" algn="l" defTabSz="746124" rtl="0" eaLnBrk="1" fontAlgn="base" latinLnBrk="0" hangingPunct="1">
              <a:lnSpc>
                <a:spcPct val="100000"/>
              </a:lnSpc>
              <a:spcBef>
                <a:spcPct val="70000"/>
              </a:spcBef>
              <a:spcAft>
                <a:spcPct val="0"/>
              </a:spcAft>
              <a:buClr>
                <a:schemeClr val="tx2"/>
              </a:buClr>
              <a:buSzPct val="100000"/>
              <a:buFont typeface="Arial" pitchFamily="34" charset="0"/>
              <a:buNone/>
              <a:defRPr lang="en-US" sz="900" kern="1200" noProof="0" dirty="0" smtClean="0">
                <a:solidFill>
                  <a:srgbClr val="FFFFFF"/>
                </a:solidFill>
                <a:latin typeface="EYInterstate Light" panose="02000506000000020004" pitchFamily="2" charset="0"/>
                <a:ea typeface="+mn-ea"/>
                <a:cs typeface="Arial" pitchFamily="34" charset="0"/>
              </a:defRPr>
            </a:lvl1pPr>
            <a:lvl2pPr marL="0" indent="0" algn="l" defTabSz="746124" rtl="0" eaLnBrk="1" fontAlgn="base" latinLnBrk="0" hangingPunct="1">
              <a:lnSpc>
                <a:spcPct val="100000"/>
              </a:lnSpc>
              <a:spcBef>
                <a:spcPct val="0"/>
              </a:spcBef>
              <a:spcAft>
                <a:spcPct val="0"/>
              </a:spcAft>
              <a:buClr>
                <a:schemeClr val="tx2"/>
              </a:buClr>
              <a:buSzPct val="100000"/>
              <a:buFont typeface="Arial" pitchFamily="34" charset="0"/>
              <a:buNone/>
              <a:defRPr lang="en-US" sz="675" b="1" kern="1200" noProof="0" dirty="0" smtClean="0">
                <a:solidFill>
                  <a:srgbClr val="FFFFFF"/>
                </a:solidFill>
                <a:latin typeface="EYInterstate Light" panose="02000506000000020004" pitchFamily="2" charset="0"/>
                <a:ea typeface="+mn-ea"/>
                <a:cs typeface="Arial" pitchFamily="34" charset="0"/>
              </a:defRPr>
            </a:lvl2pPr>
            <a:lvl3pPr marL="132089" indent="-132089" algn="l" defTabSz="746124" rtl="0" eaLnBrk="1" fontAlgn="base" latinLnBrk="0" hangingPunct="1">
              <a:lnSpc>
                <a:spcPct val="100000"/>
              </a:lnSpc>
              <a:spcBef>
                <a:spcPct val="0"/>
              </a:spcBef>
              <a:spcAft>
                <a:spcPct val="0"/>
              </a:spcAft>
              <a:buClr>
                <a:schemeClr val="tx2"/>
              </a:buClr>
              <a:buSzPct val="70000"/>
              <a:buFont typeface="Arial" pitchFamily="34" charset="0"/>
              <a:buChar char="►"/>
              <a:defRPr lang="en-US" sz="675" b="1" kern="1200" noProof="0" dirty="0" smtClean="0">
                <a:solidFill>
                  <a:srgbClr val="FFFFFF"/>
                </a:solidFill>
                <a:latin typeface="EYInterstate Light" panose="02000506000000020004" pitchFamily="2" charset="0"/>
                <a:ea typeface="+mn-ea"/>
                <a:cs typeface="Arial" pitchFamily="34" charset="0"/>
              </a:defRPr>
            </a:lvl3pPr>
            <a:lvl4pPr marL="0" indent="0" algn="l" defTabSz="746124" rtl="0" eaLnBrk="1" fontAlgn="base" latinLnBrk="0" hangingPunct="1">
              <a:lnSpc>
                <a:spcPct val="100000"/>
              </a:lnSpc>
              <a:spcBef>
                <a:spcPct val="0"/>
              </a:spcBef>
              <a:spcAft>
                <a:spcPct val="0"/>
              </a:spcAft>
              <a:buClr>
                <a:schemeClr val="tx2"/>
              </a:buClr>
              <a:buSzPct val="100000"/>
              <a:buFont typeface="Arial" pitchFamily="34" charset="0"/>
              <a:buNone/>
              <a:defRPr lang="en-US" sz="600" kern="1200" noProof="0" dirty="0" smtClean="0">
                <a:solidFill>
                  <a:srgbClr val="FFFFFF"/>
                </a:solidFill>
                <a:latin typeface="EYInterstate Light" panose="02000506000000020004" pitchFamily="2" charset="0"/>
                <a:ea typeface="+mn-ea"/>
                <a:cs typeface="Arial" pitchFamily="34" charset="0"/>
              </a:defRPr>
            </a:lvl4pPr>
            <a:lvl5pPr marL="141609" indent="-141609" algn="l" defTabSz="746124" rtl="0" eaLnBrk="1" fontAlgn="base" latinLnBrk="0" hangingPunct="1">
              <a:lnSpc>
                <a:spcPct val="100000"/>
              </a:lnSpc>
              <a:spcBef>
                <a:spcPct val="0"/>
              </a:spcBef>
              <a:spcAft>
                <a:spcPct val="0"/>
              </a:spcAft>
              <a:buClr>
                <a:schemeClr val="tx2"/>
              </a:buClr>
              <a:buSzPct val="70000"/>
              <a:buFont typeface="Arial" pitchFamily="34" charset="0"/>
              <a:buChar char="►"/>
              <a:defRPr lang="en-US" sz="600" kern="1200" noProof="0" dirty="0">
                <a:solidFill>
                  <a:srgbClr val="FFFFFF"/>
                </a:solidFill>
                <a:latin typeface="EYInterstate Light" panose="02000506000000020004" pitchFamily="2" charset="0"/>
                <a:ea typeface="+mn-ea"/>
                <a:cs typeface="Arial" pitchFamily="34" charset="0"/>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defTabSz="914400" fontAlgn="auto">
              <a:spcBef>
                <a:spcPts val="0"/>
              </a:spcBef>
              <a:spcAft>
                <a:spcPts val="0"/>
              </a:spcAft>
              <a:buClr>
                <a:srgbClr val="FFD200"/>
              </a:buClr>
              <a:buSzPct val="70000"/>
              <a:defRPr/>
            </a:pPr>
            <a:r>
              <a:rPr lang="en-GB" sz="1000" b="1" kern="0" dirty="0">
                <a:latin typeface="EYInterstate Light"/>
                <a:cs typeface="+mn-cs"/>
              </a:rPr>
              <a:t>EY </a:t>
            </a:r>
            <a:r>
              <a:rPr lang="en-GB" sz="1000" kern="0" dirty="0">
                <a:latin typeface="EYInterstate Light"/>
                <a:cs typeface="Arial"/>
              </a:rPr>
              <a:t>| Assurance | Tax | Transactions | Advisory</a:t>
            </a:r>
          </a:p>
          <a:p>
            <a:pPr defTabSz="914400" fontAlgn="auto">
              <a:spcBef>
                <a:spcPts val="0"/>
              </a:spcBef>
              <a:spcAft>
                <a:spcPts val="0"/>
              </a:spcAft>
              <a:buClr>
                <a:srgbClr val="FFD200"/>
              </a:buClr>
              <a:buSzPct val="70000"/>
              <a:defRPr/>
            </a:pPr>
            <a:endParaRPr lang="en-GB" sz="1000" kern="0" dirty="0">
              <a:latin typeface="EYInterstate Light"/>
              <a:cs typeface="Arial"/>
            </a:endParaRPr>
          </a:p>
          <a:p>
            <a:pPr defTabSz="914400" fontAlgn="auto">
              <a:spcBef>
                <a:spcPts val="0"/>
              </a:spcBef>
              <a:spcAft>
                <a:spcPts val="0"/>
              </a:spcAft>
              <a:buClr>
                <a:srgbClr val="FFD200"/>
              </a:buClr>
              <a:buSzPct val="70000"/>
              <a:defRPr/>
            </a:pPr>
            <a:r>
              <a:rPr lang="en-GB" sz="1000" kern="0" dirty="0">
                <a:latin typeface="EYInterstate Light"/>
                <a:cs typeface="Arial"/>
              </a:rPr>
              <a:t>Ernst &amp; Young LLP</a:t>
            </a:r>
          </a:p>
          <a:p>
            <a:pPr defTabSz="914400" fontAlgn="auto">
              <a:spcBef>
                <a:spcPts val="0"/>
              </a:spcBef>
              <a:spcAft>
                <a:spcPts val="0"/>
              </a:spcAft>
              <a:buClr>
                <a:srgbClr val="FFD200"/>
              </a:buClr>
              <a:buSzPct val="70000"/>
              <a:defRPr/>
            </a:pPr>
            <a:endParaRPr lang="en-GB" sz="1000" kern="0" dirty="0">
              <a:latin typeface="EYInterstate Light"/>
              <a:cs typeface="+mn-cs"/>
            </a:endParaRPr>
          </a:p>
          <a:p>
            <a:pPr defTabSz="914400" fontAlgn="auto">
              <a:spcBef>
                <a:spcPts val="0"/>
              </a:spcBef>
              <a:spcAft>
                <a:spcPts val="0"/>
              </a:spcAft>
              <a:buClr>
                <a:srgbClr val="FFD200"/>
              </a:buClr>
              <a:buSzPct val="70000"/>
              <a:defRPr/>
            </a:pPr>
            <a:r>
              <a:rPr lang="en-GB" sz="800" kern="0" dirty="0">
                <a:latin typeface="EYInterstate Light"/>
                <a:cs typeface="+mn-cs"/>
              </a:rPr>
              <a:t>© 2019 Ernst &amp; Young LLP. Published in the UK.</a:t>
            </a:r>
            <a:br>
              <a:rPr lang="en-GB" sz="800" kern="0" dirty="0">
                <a:latin typeface="EYInterstate Light"/>
                <a:cs typeface="+mn-cs"/>
              </a:rPr>
            </a:br>
            <a:r>
              <a:rPr lang="en-GB" sz="800" kern="0" dirty="0">
                <a:latin typeface="EYInterstate Light"/>
                <a:cs typeface="+mn-cs"/>
              </a:rPr>
              <a:t>All Rights Reserved.</a:t>
            </a:r>
          </a:p>
          <a:p>
            <a:pPr defTabSz="914400" fontAlgn="auto">
              <a:spcBef>
                <a:spcPts val="0"/>
              </a:spcBef>
              <a:spcAft>
                <a:spcPts val="0"/>
              </a:spcAft>
              <a:buClr>
                <a:srgbClr val="FFD200"/>
              </a:buClr>
              <a:buSzPct val="70000"/>
              <a:defRPr/>
            </a:pPr>
            <a:endParaRPr lang="en-GB" sz="800" kern="0" dirty="0">
              <a:latin typeface="EYInterstate Light"/>
              <a:cs typeface="+mn-cs"/>
            </a:endParaRPr>
          </a:p>
          <a:p>
            <a:pPr defTabSz="914400" fontAlgn="auto">
              <a:spcBef>
                <a:spcPts val="0"/>
              </a:spcBef>
              <a:spcAft>
                <a:spcPts val="0"/>
              </a:spcAft>
              <a:buClr>
                <a:srgbClr val="FFD200"/>
              </a:buClr>
              <a:buSzPct val="70000"/>
              <a:defRPr/>
            </a:pPr>
            <a:r>
              <a:rPr lang="en-GB" sz="800" kern="0" dirty="0">
                <a:latin typeface="EYInterstate Light"/>
                <a:cs typeface="+mn-cs"/>
              </a:rPr>
              <a:t>EYG00001-162Gbl (replace with your SCORE number)</a:t>
            </a:r>
          </a:p>
          <a:p>
            <a:pPr defTabSz="914400" fontAlgn="auto">
              <a:spcBef>
                <a:spcPts val="0"/>
              </a:spcBef>
              <a:spcAft>
                <a:spcPts val="0"/>
              </a:spcAft>
              <a:buClr>
                <a:srgbClr val="FFD200"/>
              </a:buClr>
              <a:buSzPct val="70000"/>
              <a:defRPr/>
            </a:pPr>
            <a:endParaRPr lang="en-GB" sz="800" kern="0" dirty="0">
              <a:latin typeface="EYInterstate Light"/>
              <a:cs typeface="+mn-cs"/>
            </a:endParaRP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r>
              <a:rPr lang="en-GB" sz="800" kern="0" noProof="0" dirty="0">
                <a:solidFill>
                  <a:srgbClr val="FFFFFF"/>
                </a:solidFill>
                <a:latin typeface="EYInterstate Light"/>
                <a:ea typeface="+mn-ea"/>
                <a:cs typeface="Arial" pitchFamily="34" charset="0"/>
              </a:rPr>
              <a:t>EY##### (UK) ##/19. CSG London.</a:t>
            </a: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endParaRPr lang="en-GB" sz="800" kern="0" noProof="0" dirty="0">
              <a:solidFill>
                <a:srgbClr val="FFFFFF"/>
              </a:solidFill>
              <a:latin typeface="EYInterstate Light"/>
              <a:ea typeface="+mn-ea"/>
              <a:cs typeface="Arial" pitchFamily="34" charset="0"/>
            </a:endParaRPr>
          </a:p>
          <a:p>
            <a:pPr marL="0" marR="0" lvl="3" indent="0" algn="l"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r>
              <a:rPr lang="en-GB" sz="800" kern="0" noProof="0" dirty="0">
                <a:solidFill>
                  <a:srgbClr val="FFFFFF"/>
                </a:solidFill>
                <a:latin typeface="EYInterstate Light"/>
                <a:ea typeface="+mn-ea"/>
                <a:cs typeface="Arial" pitchFamily="34" charset="0"/>
              </a:rPr>
              <a:t>ED MMYY</a:t>
            </a:r>
          </a:p>
          <a:p>
            <a:pPr defTabSz="914400" fontAlgn="auto">
              <a:spcBef>
                <a:spcPts val="0"/>
              </a:spcBef>
              <a:spcAft>
                <a:spcPts val="0"/>
              </a:spcAft>
              <a:buClr>
                <a:srgbClr val="FFD200"/>
              </a:buClr>
              <a:buSzPct val="70000"/>
              <a:defRPr/>
            </a:pPr>
            <a:endParaRPr lang="en-GB" sz="800" kern="0" dirty="0">
              <a:latin typeface="EYInterstate Light"/>
              <a:cs typeface="+mn-cs"/>
            </a:endParaRPr>
          </a:p>
          <a:p>
            <a:pPr defTabSz="914400" fontAlgn="auto">
              <a:spcBef>
                <a:spcPts val="0"/>
              </a:spcBef>
              <a:spcAft>
                <a:spcPts val="600"/>
              </a:spcAft>
              <a:buClr>
                <a:srgbClr val="FFD200"/>
              </a:buClr>
              <a:buSzPct val="70000"/>
              <a:defRPr/>
            </a:pPr>
            <a:r>
              <a:rPr lang="en-GB" sz="600" kern="0" dirty="0">
                <a:latin typeface="EYInterstate Light"/>
                <a:cs typeface="+mn-cs"/>
              </a:rPr>
              <a:t>The UK firm Ernst &amp; Young LLP is a limited liability partnership registered in England and Wales with registered number OC300001 and is a member firm of Ernst &amp; Young Global Limited.</a:t>
            </a:r>
          </a:p>
          <a:p>
            <a:pPr defTabSz="914400" fontAlgn="auto">
              <a:spcBef>
                <a:spcPts val="0"/>
              </a:spcBef>
              <a:spcAft>
                <a:spcPts val="600"/>
              </a:spcAft>
              <a:buClr>
                <a:srgbClr val="FFD200"/>
              </a:buClr>
              <a:buSzPct val="70000"/>
              <a:defRPr/>
            </a:pPr>
            <a:r>
              <a:rPr lang="en-GB" sz="600" kern="0" dirty="0">
                <a:latin typeface="EYInterstate Light"/>
                <a:cs typeface="+mn-cs"/>
              </a:rPr>
              <a:t>Ernst &amp; Young LLP, 1 More London Place, London, SE1 2AF.</a:t>
            </a:r>
          </a:p>
          <a:p>
            <a:pPr defTabSz="914400" fontAlgn="auto">
              <a:spcBef>
                <a:spcPts val="0"/>
              </a:spcBef>
              <a:spcAft>
                <a:spcPts val="600"/>
              </a:spcAft>
              <a:buClr>
                <a:srgbClr val="FFD200"/>
              </a:buClr>
              <a:buSzPct val="70000"/>
              <a:defRPr/>
            </a:pPr>
            <a:r>
              <a:rPr lang="en-GB" sz="900" kern="0" dirty="0">
                <a:latin typeface="EYInterstate Light"/>
                <a:cs typeface="+mn-cs"/>
              </a:rPr>
              <a:t>ey.com</a:t>
            </a:r>
          </a:p>
        </p:txBody>
      </p:sp>
      <p:sp>
        <p:nvSpPr>
          <p:cNvPr id="9" name="Rectangle 8">
            <a:extLst>
              <a:ext uri="{FF2B5EF4-FFF2-40B4-BE49-F238E27FC236}">
                <a16:creationId xmlns:a16="http://schemas.microsoft.com/office/drawing/2014/main" id="{E2363DDC-370F-42D2-9531-167E1888B56C}"/>
              </a:ext>
            </a:extLst>
          </p:cNvPr>
          <p:cNvSpPr/>
          <p:nvPr userDrawn="1"/>
        </p:nvSpPr>
        <p:spPr>
          <a:xfrm>
            <a:off x="7658166" y="314530"/>
            <a:ext cx="1432463" cy="39559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dirty="0">
                <a:solidFill>
                  <a:schemeClr val="bg1"/>
                </a:solidFill>
              </a:rPr>
              <a:t>UK Boilerplate</a:t>
            </a:r>
            <a:endParaRPr lang="en-GB" sz="1200" dirty="0">
              <a:solidFill>
                <a:schemeClr val="bg1"/>
              </a:solidFill>
            </a:endParaRPr>
          </a:p>
        </p:txBody>
      </p:sp>
    </p:spTree>
    <p:extLst>
      <p:ext uri="{BB962C8B-B14F-4D97-AF65-F5344CB8AC3E}">
        <p14:creationId xmlns:p14="http://schemas.microsoft.com/office/powerpoint/2010/main" val="71409436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3105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24776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812050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81824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52955EB-DC23-4257-A452-F4463A9F37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4845" cy="6857286"/>
          </a:xfrm>
          <a:prstGeom prst="rect">
            <a:avLst/>
          </a:prstGeom>
        </p:spPr>
      </p:pic>
      <p:sp>
        <p:nvSpPr>
          <p:cNvPr id="41" name="Rectangle 40"/>
          <p:cNvSpPr/>
          <p:nvPr userDrawn="1"/>
        </p:nvSpPr>
        <p:spPr>
          <a:xfrm flipV="1">
            <a:off x="-7155" y="-11733"/>
            <a:ext cx="12192000" cy="1769932"/>
          </a:xfrm>
          <a:prstGeom prst="rect">
            <a:avLst/>
          </a:prstGeom>
          <a:gradFill flip="none" rotWithShape="1">
            <a:gsLst>
              <a:gs pos="2000">
                <a:srgbClr val="404040">
                  <a:alpha val="0"/>
                </a:srgbClr>
              </a:gs>
              <a:gs pos="26000">
                <a:srgbClr val="404040">
                  <a:alpha val="19000"/>
                </a:srgbClr>
              </a:gs>
              <a:gs pos="100000">
                <a:srgbClr val="404040">
                  <a:alpha val="61000"/>
                </a:srgb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0574102" y="5340096"/>
            <a:ext cx="987037" cy="1156968"/>
          </a:xfrm>
          <a:prstGeom prst="rect">
            <a:avLst/>
          </a:prstGeom>
        </p:spPr>
      </p:pic>
      <p:sp>
        <p:nvSpPr>
          <p:cNvPr id="15" name="Rectangle 15"/>
          <p:cNvSpPr/>
          <p:nvPr userDrawn="1"/>
        </p:nvSpPr>
        <p:spPr>
          <a:xfrm>
            <a:off x="563267" y="615638"/>
            <a:ext cx="4329133" cy="3602987"/>
          </a:xfrm>
          <a:custGeom>
            <a:avLst/>
            <a:gdLst/>
            <a:ahLst/>
            <a:cxnLst/>
            <a:rect l="l" t="t" r="r" b="b"/>
            <a:pathLst>
              <a:path w="5265741" h="4380212">
                <a:moveTo>
                  <a:pt x="5265741" y="0"/>
                </a:moveTo>
                <a:lnTo>
                  <a:pt x="5265741" y="4380212"/>
                </a:lnTo>
                <a:lnTo>
                  <a:pt x="0" y="4380212"/>
                </a:lnTo>
                <a:lnTo>
                  <a:pt x="0" y="928492"/>
                </a:lnTo>
                <a:close/>
              </a:path>
            </a:pathLst>
          </a:custGeom>
          <a:solidFill>
            <a:srgbClr val="333333">
              <a:alpha val="30000"/>
            </a:srgbClr>
          </a:solidFill>
          <a:ln w="9525">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endParaRPr>
          </a:p>
        </p:txBody>
      </p:sp>
      <p:sp>
        <p:nvSpPr>
          <p:cNvPr id="18" name="Rectangle 17"/>
          <p:cNvSpPr>
            <a:spLocks noChangeArrowheads="1"/>
          </p:cNvSpPr>
          <p:nvPr userDrawn="1"/>
        </p:nvSpPr>
        <p:spPr bwMode="auto">
          <a:xfrm>
            <a:off x="846617" y="4085619"/>
            <a:ext cx="198225" cy="20229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sz="1800" dirty="0"/>
          </a:p>
        </p:txBody>
      </p:sp>
      <p:sp>
        <p:nvSpPr>
          <p:cNvPr id="19" name="Rectangle 18"/>
          <p:cNvSpPr>
            <a:spLocks noChangeArrowheads="1"/>
          </p:cNvSpPr>
          <p:nvPr userDrawn="1"/>
        </p:nvSpPr>
        <p:spPr bwMode="auto">
          <a:xfrm>
            <a:off x="1189792" y="4085619"/>
            <a:ext cx="198225" cy="20229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sz="1800" dirty="0"/>
          </a:p>
        </p:txBody>
      </p:sp>
      <p:sp>
        <p:nvSpPr>
          <p:cNvPr id="21" name="Freeform 20"/>
          <p:cNvSpPr>
            <a:spLocks/>
          </p:cNvSpPr>
          <p:nvPr userDrawn="1"/>
        </p:nvSpPr>
        <p:spPr bwMode="auto">
          <a:xfrm>
            <a:off x="499479" y="505876"/>
            <a:ext cx="4479268" cy="996928"/>
          </a:xfrm>
          <a:custGeom>
            <a:avLst/>
            <a:gdLst>
              <a:gd name="connsiteX0" fmla="*/ 4481601 w 4481601"/>
              <a:gd name="connsiteY0" fmla="*/ 0 h 956288"/>
              <a:gd name="connsiteX1" fmla="*/ 4481601 w 4481601"/>
              <a:gd name="connsiteY1" fmla="*/ 165100 h 956288"/>
              <a:gd name="connsiteX2" fmla="*/ 161925 w 4481601"/>
              <a:gd name="connsiteY2" fmla="*/ 927713 h 956288"/>
              <a:gd name="connsiteX3" fmla="*/ 0 w 4481601"/>
              <a:gd name="connsiteY3" fmla="*/ 956288 h 956288"/>
              <a:gd name="connsiteX4" fmla="*/ 0 w 4481601"/>
              <a:gd name="connsiteY4" fmla="*/ 791188 h 956288"/>
              <a:gd name="connsiteX5" fmla="*/ 161925 w 4481601"/>
              <a:gd name="connsiteY5" fmla="*/ 762613 h 956288"/>
              <a:gd name="connsiteX0" fmla="*/ 4481601 w 4481601"/>
              <a:gd name="connsiteY0" fmla="*/ 0 h 993753"/>
              <a:gd name="connsiteX1" fmla="*/ 4481601 w 4481601"/>
              <a:gd name="connsiteY1" fmla="*/ 165100 h 993753"/>
              <a:gd name="connsiteX2" fmla="*/ 182245 w 4481601"/>
              <a:gd name="connsiteY2" fmla="*/ 993753 h 993753"/>
              <a:gd name="connsiteX3" fmla="*/ 0 w 4481601"/>
              <a:gd name="connsiteY3" fmla="*/ 956288 h 993753"/>
              <a:gd name="connsiteX4" fmla="*/ 0 w 4481601"/>
              <a:gd name="connsiteY4" fmla="*/ 791188 h 993753"/>
              <a:gd name="connsiteX5" fmla="*/ 161925 w 4481601"/>
              <a:gd name="connsiteY5" fmla="*/ 762613 h 993753"/>
              <a:gd name="connsiteX6" fmla="*/ 4481601 w 4481601"/>
              <a:gd name="connsiteY6" fmla="*/ 0 h 993753"/>
              <a:gd name="connsiteX0" fmla="*/ 4481601 w 4481601"/>
              <a:gd name="connsiteY0" fmla="*/ 0 h 993753"/>
              <a:gd name="connsiteX1" fmla="*/ 4476521 w 4481601"/>
              <a:gd name="connsiteY1" fmla="*/ 200660 h 993753"/>
              <a:gd name="connsiteX2" fmla="*/ 182245 w 4481601"/>
              <a:gd name="connsiteY2" fmla="*/ 993753 h 993753"/>
              <a:gd name="connsiteX3" fmla="*/ 0 w 4481601"/>
              <a:gd name="connsiteY3" fmla="*/ 956288 h 993753"/>
              <a:gd name="connsiteX4" fmla="*/ 0 w 4481601"/>
              <a:gd name="connsiteY4" fmla="*/ 791188 h 993753"/>
              <a:gd name="connsiteX5" fmla="*/ 161925 w 4481601"/>
              <a:gd name="connsiteY5" fmla="*/ 762613 h 993753"/>
              <a:gd name="connsiteX6" fmla="*/ 4481601 w 4481601"/>
              <a:gd name="connsiteY6" fmla="*/ 0 h 993753"/>
              <a:gd name="connsiteX0" fmla="*/ 4481601 w 4481601"/>
              <a:gd name="connsiteY0" fmla="*/ 0 h 988673"/>
              <a:gd name="connsiteX1" fmla="*/ 4476521 w 4481601"/>
              <a:gd name="connsiteY1" fmla="*/ 200660 h 988673"/>
              <a:gd name="connsiteX2" fmla="*/ 182245 w 4481601"/>
              <a:gd name="connsiteY2" fmla="*/ 988673 h 988673"/>
              <a:gd name="connsiteX3" fmla="*/ 0 w 4481601"/>
              <a:gd name="connsiteY3" fmla="*/ 956288 h 988673"/>
              <a:gd name="connsiteX4" fmla="*/ 0 w 4481601"/>
              <a:gd name="connsiteY4" fmla="*/ 791188 h 988673"/>
              <a:gd name="connsiteX5" fmla="*/ 161925 w 4481601"/>
              <a:gd name="connsiteY5" fmla="*/ 762613 h 988673"/>
              <a:gd name="connsiteX6" fmla="*/ 4481601 w 4481601"/>
              <a:gd name="connsiteY6" fmla="*/ 0 h 988673"/>
              <a:gd name="connsiteX0" fmla="*/ 4481601 w 4481601"/>
              <a:gd name="connsiteY0" fmla="*/ 0 h 956288"/>
              <a:gd name="connsiteX1" fmla="*/ 4476521 w 4481601"/>
              <a:gd name="connsiteY1" fmla="*/ 200660 h 956288"/>
              <a:gd name="connsiteX2" fmla="*/ 0 w 4481601"/>
              <a:gd name="connsiteY2" fmla="*/ 956288 h 956288"/>
              <a:gd name="connsiteX3" fmla="*/ 0 w 4481601"/>
              <a:gd name="connsiteY3" fmla="*/ 791188 h 956288"/>
              <a:gd name="connsiteX4" fmla="*/ 161925 w 4481601"/>
              <a:gd name="connsiteY4" fmla="*/ 762613 h 956288"/>
              <a:gd name="connsiteX5" fmla="*/ 4481601 w 4481601"/>
              <a:gd name="connsiteY5" fmla="*/ 0 h 956288"/>
              <a:gd name="connsiteX0" fmla="*/ 4481601 w 4481601"/>
              <a:gd name="connsiteY0" fmla="*/ 0 h 996928"/>
              <a:gd name="connsiteX1" fmla="*/ 4476521 w 4481601"/>
              <a:gd name="connsiteY1" fmla="*/ 200660 h 996928"/>
              <a:gd name="connsiteX2" fmla="*/ 5080 w 4481601"/>
              <a:gd name="connsiteY2" fmla="*/ 996928 h 996928"/>
              <a:gd name="connsiteX3" fmla="*/ 0 w 4481601"/>
              <a:gd name="connsiteY3" fmla="*/ 791188 h 996928"/>
              <a:gd name="connsiteX4" fmla="*/ 161925 w 4481601"/>
              <a:gd name="connsiteY4" fmla="*/ 762613 h 996928"/>
              <a:gd name="connsiteX5" fmla="*/ 4481601 w 4481601"/>
              <a:gd name="connsiteY5" fmla="*/ 0 h 9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601" h="996928">
                <a:moveTo>
                  <a:pt x="4481601" y="0"/>
                </a:moveTo>
                <a:lnTo>
                  <a:pt x="4476521" y="200660"/>
                </a:lnTo>
                <a:lnTo>
                  <a:pt x="5080" y="996928"/>
                </a:lnTo>
                <a:lnTo>
                  <a:pt x="0" y="791188"/>
                </a:lnTo>
                <a:lnTo>
                  <a:pt x="161925" y="762613"/>
                </a:lnTo>
                <a:lnTo>
                  <a:pt x="4481601"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dirty="0"/>
          </a:p>
        </p:txBody>
      </p:sp>
      <p:sp>
        <p:nvSpPr>
          <p:cNvPr id="22" name="Freeform 21"/>
          <p:cNvSpPr>
            <a:spLocks/>
          </p:cNvSpPr>
          <p:nvPr userDrawn="1"/>
        </p:nvSpPr>
        <p:spPr bwMode="auto">
          <a:xfrm>
            <a:off x="4776558" y="540722"/>
            <a:ext cx="202189" cy="3747193"/>
          </a:xfrm>
          <a:custGeom>
            <a:avLst/>
            <a:gdLst>
              <a:gd name="connsiteX0" fmla="*/ 161925 w 161925"/>
              <a:gd name="connsiteY0" fmla="*/ 0 h 3748985"/>
              <a:gd name="connsiteX1" fmla="*/ 161925 w 161925"/>
              <a:gd name="connsiteY1" fmla="*/ 3748985 h 3748985"/>
              <a:gd name="connsiteX2" fmla="*/ 0 w 161925"/>
              <a:gd name="connsiteY2" fmla="*/ 3748985 h 3748985"/>
              <a:gd name="connsiteX3" fmla="*/ 0 w 161925"/>
              <a:gd name="connsiteY3" fmla="*/ 28754 h 3748985"/>
            </a:gdLst>
            <a:ahLst/>
            <a:cxnLst>
              <a:cxn ang="0">
                <a:pos x="connsiteX0" y="connsiteY0"/>
              </a:cxn>
              <a:cxn ang="0">
                <a:pos x="connsiteX1" y="connsiteY1"/>
              </a:cxn>
              <a:cxn ang="0">
                <a:pos x="connsiteX2" y="connsiteY2"/>
              </a:cxn>
              <a:cxn ang="0">
                <a:pos x="connsiteX3" y="connsiteY3"/>
              </a:cxn>
            </a:cxnLst>
            <a:rect l="l" t="t" r="r" b="b"/>
            <a:pathLst>
              <a:path w="161925" h="3748985">
                <a:moveTo>
                  <a:pt x="161925" y="0"/>
                </a:moveTo>
                <a:lnTo>
                  <a:pt x="161925" y="3748985"/>
                </a:lnTo>
                <a:lnTo>
                  <a:pt x="0" y="3748985"/>
                </a:lnTo>
                <a:lnTo>
                  <a:pt x="0" y="2875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dirty="0"/>
          </a:p>
        </p:txBody>
      </p:sp>
      <p:sp>
        <p:nvSpPr>
          <p:cNvPr id="23" name="Rectangle 22"/>
          <p:cNvSpPr>
            <a:spLocks noChangeArrowheads="1"/>
          </p:cNvSpPr>
          <p:nvPr userDrawn="1"/>
        </p:nvSpPr>
        <p:spPr bwMode="auto">
          <a:xfrm>
            <a:off x="499479" y="4085619"/>
            <a:ext cx="202189" cy="20229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sz="1800" dirty="0"/>
          </a:p>
        </p:txBody>
      </p:sp>
      <p:sp>
        <p:nvSpPr>
          <p:cNvPr id="24" name="Freeform 23"/>
          <p:cNvSpPr>
            <a:spLocks/>
          </p:cNvSpPr>
          <p:nvPr userDrawn="1"/>
        </p:nvSpPr>
        <p:spPr bwMode="auto">
          <a:xfrm>
            <a:off x="499479" y="1306031"/>
            <a:ext cx="202189" cy="2686608"/>
          </a:xfrm>
          <a:custGeom>
            <a:avLst/>
            <a:gdLst>
              <a:gd name="connsiteX0" fmla="*/ 161925 w 161925"/>
              <a:gd name="connsiteY0" fmla="*/ 0 h 2686608"/>
              <a:gd name="connsiteX1" fmla="*/ 161925 w 161925"/>
              <a:gd name="connsiteY1" fmla="*/ 131229 h 2686608"/>
              <a:gd name="connsiteX2" fmla="*/ 161925 w 161925"/>
              <a:gd name="connsiteY2" fmla="*/ 2686608 h 2686608"/>
              <a:gd name="connsiteX3" fmla="*/ 0 w 161925"/>
              <a:gd name="connsiteY3" fmla="*/ 2686608 h 2686608"/>
              <a:gd name="connsiteX4" fmla="*/ 0 w 161925"/>
              <a:gd name="connsiteY4" fmla="*/ 160101 h 2686608"/>
              <a:gd name="connsiteX5" fmla="*/ 0 w 161925"/>
              <a:gd name="connsiteY5" fmla="*/ 28872 h 26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686608">
                <a:moveTo>
                  <a:pt x="161925" y="0"/>
                </a:moveTo>
                <a:lnTo>
                  <a:pt x="161925" y="131229"/>
                </a:lnTo>
                <a:lnTo>
                  <a:pt x="161925" y="2686608"/>
                </a:lnTo>
                <a:lnTo>
                  <a:pt x="0" y="2686608"/>
                </a:lnTo>
                <a:lnTo>
                  <a:pt x="0" y="160101"/>
                </a:lnTo>
                <a:lnTo>
                  <a:pt x="0" y="2887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dirty="0"/>
          </a:p>
        </p:txBody>
      </p:sp>
      <p:sp>
        <p:nvSpPr>
          <p:cNvPr id="25" name="Rectangle 24"/>
          <p:cNvSpPr>
            <a:spLocks noChangeArrowheads="1"/>
          </p:cNvSpPr>
          <p:nvPr userDrawn="1"/>
        </p:nvSpPr>
        <p:spPr bwMode="auto">
          <a:xfrm>
            <a:off x="1503654" y="4085619"/>
            <a:ext cx="3475093" cy="202295"/>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sz="1800" dirty="0"/>
          </a:p>
        </p:txBody>
      </p:sp>
      <p:sp>
        <p:nvSpPr>
          <p:cNvPr id="26" name="Title 3"/>
          <p:cNvSpPr txBox="1">
            <a:spLocks/>
          </p:cNvSpPr>
          <p:nvPr userDrawn="1"/>
        </p:nvSpPr>
        <p:spPr>
          <a:xfrm>
            <a:off x="846616" y="1485981"/>
            <a:ext cx="3707656" cy="1255728"/>
          </a:xfrm>
          <a:prstGeom prst="rect">
            <a:avLst/>
          </a:prstGeom>
        </p:spPr>
        <p:txBody>
          <a:bodyPr wrap="square" lIns="0" tIns="0" rIns="0" bIns="0">
            <a:sp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IN" sz="2400" dirty="0">
                <a:solidFill>
                  <a:schemeClr val="tx1"/>
                </a:solidFill>
              </a:rPr>
              <a:t>How can business work for sustainability and sustainability work for business ?</a:t>
            </a:r>
          </a:p>
        </p:txBody>
      </p:sp>
      <p:grpSp>
        <p:nvGrpSpPr>
          <p:cNvPr id="35" name="Group 34"/>
          <p:cNvGrpSpPr/>
          <p:nvPr userDrawn="1"/>
        </p:nvGrpSpPr>
        <p:grpSpPr>
          <a:xfrm>
            <a:off x="11147182" y="575321"/>
            <a:ext cx="413957" cy="414173"/>
            <a:chOff x="851420" y="3299735"/>
            <a:chExt cx="651169" cy="651169"/>
          </a:xfrm>
          <a:solidFill>
            <a:srgbClr val="404040"/>
          </a:solidFill>
        </p:grpSpPr>
        <p:sp>
          <p:nvSpPr>
            <p:cNvPr id="37" name="Freeform 22">
              <a:hlinkClick r:id="" action="ppaction://hlinkshowjump?jump=nextslide"/>
            </p:cNvPr>
            <p:cNvSpPr>
              <a:spLocks noEditPoints="1"/>
            </p:cNvSpPr>
            <p:nvPr/>
          </p:nvSpPr>
          <p:spPr bwMode="auto">
            <a:xfrm>
              <a:off x="851420" y="3299735"/>
              <a:ext cx="651169" cy="6511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36" name="Freeform 21">
              <a:hlinkClick r:id="" action="ppaction://hlinkshowjump?jump=nextslide"/>
            </p:cNvPr>
            <p:cNvSpPr>
              <a:spLocks/>
            </p:cNvSpPr>
            <p:nvPr/>
          </p:nvSpPr>
          <p:spPr bwMode="auto">
            <a:xfrm>
              <a:off x="992587" y="3482518"/>
              <a:ext cx="378994" cy="285603"/>
            </a:xfrm>
            <a:custGeom>
              <a:avLst/>
              <a:gdLst>
                <a:gd name="T0" fmla="*/ 2512 w 2512"/>
                <a:gd name="T1" fmla="*/ 946 h 1893"/>
                <a:gd name="T2" fmla="*/ 1311 w 2512"/>
                <a:gd name="T3" fmla="*/ 0 h 1893"/>
                <a:gd name="T4" fmla="*/ 1311 w 2512"/>
                <a:gd name="T5" fmla="*/ 469 h 1893"/>
                <a:gd name="T6" fmla="*/ 0 w 2512"/>
                <a:gd name="T7" fmla="*/ 469 h 1893"/>
                <a:gd name="T8" fmla="*/ 0 w 2512"/>
                <a:gd name="T9" fmla="*/ 1392 h 1893"/>
                <a:gd name="T10" fmla="*/ 1311 w 2512"/>
                <a:gd name="T11" fmla="*/ 1392 h 1893"/>
                <a:gd name="T12" fmla="*/ 1311 w 2512"/>
                <a:gd name="T13" fmla="*/ 1893 h 1893"/>
                <a:gd name="T14" fmla="*/ 2512 w 2512"/>
                <a:gd name="T15" fmla="*/ 946 h 1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2" h="1893">
                  <a:moveTo>
                    <a:pt x="2512" y="946"/>
                  </a:moveTo>
                  <a:lnTo>
                    <a:pt x="1311" y="0"/>
                  </a:lnTo>
                  <a:lnTo>
                    <a:pt x="1311" y="469"/>
                  </a:lnTo>
                  <a:lnTo>
                    <a:pt x="0" y="469"/>
                  </a:lnTo>
                  <a:lnTo>
                    <a:pt x="0" y="1392"/>
                  </a:lnTo>
                  <a:lnTo>
                    <a:pt x="1311" y="1392"/>
                  </a:lnTo>
                  <a:lnTo>
                    <a:pt x="1311" y="1893"/>
                  </a:lnTo>
                  <a:lnTo>
                    <a:pt x="2512" y="94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38" name="Title 3"/>
          <p:cNvSpPr txBox="1">
            <a:spLocks/>
          </p:cNvSpPr>
          <p:nvPr userDrawn="1"/>
        </p:nvSpPr>
        <p:spPr>
          <a:xfrm>
            <a:off x="834591" y="3581176"/>
            <a:ext cx="3707656" cy="338554"/>
          </a:xfrm>
          <a:prstGeom prst="rect">
            <a:avLst/>
          </a:prstGeom>
        </p:spPr>
        <p:txBody>
          <a:bodyPr wrap="square" lIns="0" tIns="0" rIns="0" bIns="0">
            <a:sp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a:lnSpc>
                <a:spcPct val="100000"/>
              </a:lnSpc>
              <a:spcAft>
                <a:spcPts val="400"/>
              </a:spcAft>
            </a:pPr>
            <a:r>
              <a:rPr lang="en-IN" sz="1100" b="0" dirty="0">
                <a:solidFill>
                  <a:schemeClr val="tx1"/>
                </a:solidFill>
              </a:rPr>
              <a:t>Navigate the Transformative Age with the better-connected consultants</a:t>
            </a:r>
            <a:endParaRPr lang="en-IN" sz="1100" b="1" dirty="0">
              <a:solidFill>
                <a:schemeClr val="tx1"/>
              </a:solidFill>
            </a:endParaRPr>
          </a:p>
        </p:txBody>
      </p:sp>
      <p:sp>
        <p:nvSpPr>
          <p:cNvPr id="39" name="Rectangle 38"/>
          <p:cNvSpPr/>
          <p:nvPr userDrawn="1"/>
        </p:nvSpPr>
        <p:spPr bwMode="gray">
          <a:xfrm>
            <a:off x="6062363" y="418519"/>
            <a:ext cx="5056635" cy="837229"/>
          </a:xfrm>
          <a:prstGeom prst="rect">
            <a:avLst/>
          </a:prstGeom>
          <a:noFill/>
          <a:ln>
            <a:noFill/>
          </a:ln>
        </p:spPr>
        <p:txBody>
          <a:bodyPr wrap="square" lIns="71845" tIns="71845" rIns="71845" bIns="71845">
            <a:noAutofit/>
          </a:bodyPr>
          <a:lstStyle/>
          <a:p>
            <a:pPr algn="r">
              <a:spcAft>
                <a:spcPts val="600"/>
              </a:spcAft>
            </a:pPr>
            <a:r>
              <a:rPr lang="en-IN" sz="2199" b="1" dirty="0">
                <a:solidFill>
                  <a:schemeClr val="bg1"/>
                </a:solidFill>
                <a:cs typeface="Arial" panose="020B0604020202020204" pitchFamily="34" charset="0"/>
              </a:rPr>
              <a:t>Global Industry Sustainability </a:t>
            </a:r>
          </a:p>
          <a:p>
            <a:pPr algn="r">
              <a:spcAft>
                <a:spcPts val="600"/>
              </a:spcAft>
            </a:pPr>
            <a:r>
              <a:rPr lang="en-IN" sz="1799" b="1" dirty="0">
                <a:solidFill>
                  <a:schemeClr val="bg1"/>
                </a:solidFill>
                <a:cs typeface="Arial" panose="020B0604020202020204" pitchFamily="34" charset="0"/>
              </a:rPr>
              <a:t>Global Sales Toolkit </a:t>
            </a:r>
            <a:endParaRPr lang="en-IN" sz="2399" b="1" dirty="0">
              <a:solidFill>
                <a:schemeClr val="bg1"/>
              </a:solidFill>
            </a:endParaRPr>
          </a:p>
        </p:txBody>
      </p:sp>
      <p:sp>
        <p:nvSpPr>
          <p:cNvPr id="40" name="Rectangle 39"/>
          <p:cNvSpPr/>
          <p:nvPr userDrawn="1"/>
        </p:nvSpPr>
        <p:spPr bwMode="gray">
          <a:xfrm>
            <a:off x="9045343" y="1386522"/>
            <a:ext cx="2073653" cy="538329"/>
          </a:xfrm>
          <a:prstGeom prst="rect">
            <a:avLst/>
          </a:prstGeom>
        </p:spPr>
        <p:txBody>
          <a:bodyPr wrap="square">
            <a:noAutofit/>
          </a:bodyPr>
          <a:lstStyle/>
          <a:p>
            <a:pPr algn="r">
              <a:spcBef>
                <a:spcPct val="0"/>
              </a:spcBef>
              <a:spcAft>
                <a:spcPts val="600"/>
              </a:spcAft>
              <a:defRPr/>
            </a:pPr>
            <a:r>
              <a:rPr lang="en-IN" sz="1399" b="1" dirty="0">
                <a:solidFill>
                  <a:srgbClr val="000000"/>
                </a:solidFill>
                <a:cs typeface="Arial" pitchFamily="34" charset="0"/>
              </a:rPr>
              <a:t>Confidential </a:t>
            </a:r>
          </a:p>
          <a:p>
            <a:pPr algn="r">
              <a:spcBef>
                <a:spcPct val="0"/>
              </a:spcBef>
              <a:spcAft>
                <a:spcPts val="600"/>
              </a:spcAft>
              <a:defRPr/>
            </a:pPr>
            <a:r>
              <a:rPr lang="en-IN" sz="1399" b="1" dirty="0">
                <a:solidFill>
                  <a:srgbClr val="000000"/>
                </a:solidFill>
                <a:cs typeface="Arial" pitchFamily="34" charset="0"/>
              </a:rPr>
              <a:t>Internal use only </a:t>
            </a:r>
          </a:p>
        </p:txBody>
      </p:sp>
      <p:pic>
        <p:nvPicPr>
          <p:cNvPr id="43" name="Picture 42">
            <a:extLst>
              <a:ext uri="{FF2B5EF4-FFF2-40B4-BE49-F238E27FC236}">
                <a16:creationId xmlns:a16="http://schemas.microsoft.com/office/drawing/2014/main" id="{3C5A4666-A822-4ABE-AB42-097045AF776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051" y="5888736"/>
            <a:ext cx="3778032" cy="618750"/>
          </a:xfrm>
          <a:prstGeom prst="rect">
            <a:avLst/>
          </a:prstGeom>
        </p:spPr>
      </p:pic>
    </p:spTree>
    <p:extLst>
      <p:ext uri="{BB962C8B-B14F-4D97-AF65-F5344CB8AC3E}">
        <p14:creationId xmlns:p14="http://schemas.microsoft.com/office/powerpoint/2010/main" val="7894848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66F6F314-A0F8-4552-B4F3-DC3C12804EDF}"/>
              </a:ext>
            </a:extLst>
          </p:cNvPr>
          <p:cNvPicPr>
            <a:picLocks noChangeAspect="1"/>
          </p:cNvPicPr>
          <p:nvPr userDrawn="1"/>
        </p:nvPicPr>
        <p:blipFill>
          <a:blip r:embed="rId2"/>
          <a:stretch>
            <a:fillRect/>
          </a:stretch>
        </p:blipFill>
        <p:spPr>
          <a:xfrm>
            <a:off x="-16170038" y="2049194"/>
            <a:ext cx="17139183" cy="2850771"/>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9" name="Date Placeholder 8"/>
          <p:cNvSpPr>
            <a:spLocks noGrp="1"/>
          </p:cNvSpPr>
          <p:nvPr>
            <p:ph type="dt" sz="half" idx="10"/>
          </p:nvPr>
        </p:nvSpPr>
        <p:spPr>
          <a:xfrm>
            <a:off x="1429594" y="6423513"/>
            <a:ext cx="1190637" cy="180000"/>
          </a:xfrm>
          <a:prstGeom prst="rect">
            <a:avLst/>
          </a:prstGeom>
        </p:spPr>
        <p:txBody>
          <a:bodyPr/>
          <a:lstStyle/>
          <a:p>
            <a:r>
              <a:rPr lang="en-GB"/>
              <a:t>11.09.2024</a:t>
            </a:r>
            <a:endParaRPr lang="en-US" dirty="0"/>
          </a:p>
        </p:txBody>
      </p:sp>
      <p:sp>
        <p:nvSpPr>
          <p:cNvPr id="10" name="Footer Placeholder 9"/>
          <p:cNvSpPr>
            <a:spLocks noGrp="1"/>
          </p:cNvSpPr>
          <p:nvPr>
            <p:ph type="ftr" sz="quarter" idx="11"/>
          </p:nvPr>
        </p:nvSpPr>
        <p:spPr/>
        <p:txBody>
          <a:bodyPr/>
          <a:lstStyle/>
          <a:p>
            <a:r>
              <a:rPr lang="en-GB"/>
              <a:t>ETSC PIN Talk</a:t>
            </a:r>
            <a:endParaRPr lang="en-GB" dirty="0"/>
          </a:p>
        </p:txBody>
      </p:sp>
      <p:grpSp>
        <p:nvGrpSpPr>
          <p:cNvPr id="8" name="Third Grey Building 1">
            <a:extLst>
              <a:ext uri="{FF2B5EF4-FFF2-40B4-BE49-F238E27FC236}">
                <a16:creationId xmlns:a16="http://schemas.microsoft.com/office/drawing/2014/main" id="{53C66339-98C2-430B-923D-D64DE4907CFF}"/>
              </a:ext>
            </a:extLst>
          </p:cNvPr>
          <p:cNvGrpSpPr/>
          <p:nvPr/>
        </p:nvGrpSpPr>
        <p:grpSpPr>
          <a:xfrm>
            <a:off x="2074898" y="3681350"/>
            <a:ext cx="1057620" cy="904244"/>
            <a:chOff x="3376613" y="2886149"/>
            <a:chExt cx="554831" cy="474122"/>
          </a:xfrm>
        </p:grpSpPr>
        <p:sp>
          <p:nvSpPr>
            <p:cNvPr id="68" name="Rectangle 67">
              <a:extLst>
                <a:ext uri="{FF2B5EF4-FFF2-40B4-BE49-F238E27FC236}">
                  <a16:creationId xmlns:a16="http://schemas.microsoft.com/office/drawing/2014/main" id="{85D5D7DE-3893-43BC-9128-4F247967CE8C}"/>
                </a:ext>
              </a:extLst>
            </p:cNvPr>
            <p:cNvSpPr/>
            <p:nvPr/>
          </p:nvSpPr>
          <p:spPr>
            <a:xfrm>
              <a:off x="3386301" y="3047835"/>
              <a:ext cx="158670" cy="283354"/>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69" name="Rectangle 68">
              <a:extLst>
                <a:ext uri="{FF2B5EF4-FFF2-40B4-BE49-F238E27FC236}">
                  <a16:creationId xmlns:a16="http://schemas.microsoft.com/office/drawing/2014/main" id="{FABBEB9B-8681-43C9-A780-F565A1E3B886}"/>
                </a:ext>
              </a:extLst>
            </p:cNvPr>
            <p:cNvSpPr/>
            <p:nvPr/>
          </p:nvSpPr>
          <p:spPr>
            <a:xfrm>
              <a:off x="3599187" y="3161169"/>
              <a:ext cx="171009" cy="170020"/>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70" name="Rectangle 69">
              <a:extLst>
                <a:ext uri="{FF2B5EF4-FFF2-40B4-BE49-F238E27FC236}">
                  <a16:creationId xmlns:a16="http://schemas.microsoft.com/office/drawing/2014/main" id="{997A9F20-D345-49B9-B919-2629C5F3DC6F}"/>
                </a:ext>
              </a:extLst>
            </p:cNvPr>
            <p:cNvSpPr/>
            <p:nvPr/>
          </p:nvSpPr>
          <p:spPr>
            <a:xfrm>
              <a:off x="3873500" y="2903538"/>
              <a:ext cx="56938" cy="427651"/>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71" name="Building 2">
              <a:extLst>
                <a:ext uri="{FF2B5EF4-FFF2-40B4-BE49-F238E27FC236}">
                  <a16:creationId xmlns:a16="http://schemas.microsoft.com/office/drawing/2014/main" id="{9E625F33-7D33-4F00-A974-4841F36946C1}"/>
                </a:ext>
              </a:extLst>
            </p:cNvPr>
            <p:cNvSpPr>
              <a:spLocks noEditPoints="1"/>
            </p:cNvSpPr>
            <p:nvPr/>
          </p:nvSpPr>
          <p:spPr bwMode="auto">
            <a:xfrm>
              <a:off x="3376613" y="2886149"/>
              <a:ext cx="554831" cy="47412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11" name="Third Grey Building 4">
            <a:extLst>
              <a:ext uri="{FF2B5EF4-FFF2-40B4-BE49-F238E27FC236}">
                <a16:creationId xmlns:a16="http://schemas.microsoft.com/office/drawing/2014/main" id="{82436125-4056-49D3-A634-727A0F3006E7}"/>
              </a:ext>
            </a:extLst>
          </p:cNvPr>
          <p:cNvGrpSpPr/>
          <p:nvPr/>
        </p:nvGrpSpPr>
        <p:grpSpPr>
          <a:xfrm>
            <a:off x="981445" y="4167056"/>
            <a:ext cx="441239" cy="377250"/>
            <a:chOff x="3376613" y="2886149"/>
            <a:chExt cx="554831" cy="474122"/>
          </a:xfrm>
        </p:grpSpPr>
        <p:sp>
          <p:nvSpPr>
            <p:cNvPr id="64" name="Rectangle 63">
              <a:extLst>
                <a:ext uri="{FF2B5EF4-FFF2-40B4-BE49-F238E27FC236}">
                  <a16:creationId xmlns:a16="http://schemas.microsoft.com/office/drawing/2014/main" id="{D374EAB3-7525-4E68-8DB1-205E5A52D8B3}"/>
                </a:ext>
              </a:extLst>
            </p:cNvPr>
            <p:cNvSpPr/>
            <p:nvPr/>
          </p:nvSpPr>
          <p:spPr>
            <a:xfrm>
              <a:off x="3386301" y="3047835"/>
              <a:ext cx="158670" cy="283354"/>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65" name="Rectangle 64">
              <a:extLst>
                <a:ext uri="{FF2B5EF4-FFF2-40B4-BE49-F238E27FC236}">
                  <a16:creationId xmlns:a16="http://schemas.microsoft.com/office/drawing/2014/main" id="{3DF3BD38-BF26-4C4A-ACD2-179B0E5096A7}"/>
                </a:ext>
              </a:extLst>
            </p:cNvPr>
            <p:cNvSpPr/>
            <p:nvPr/>
          </p:nvSpPr>
          <p:spPr>
            <a:xfrm>
              <a:off x="3599188" y="3161169"/>
              <a:ext cx="171009" cy="170020"/>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66" name="Rectangle 65">
              <a:extLst>
                <a:ext uri="{FF2B5EF4-FFF2-40B4-BE49-F238E27FC236}">
                  <a16:creationId xmlns:a16="http://schemas.microsoft.com/office/drawing/2014/main" id="{91A1F57C-07E6-413D-8817-A8BD15D5ADF8}"/>
                </a:ext>
              </a:extLst>
            </p:cNvPr>
            <p:cNvSpPr/>
            <p:nvPr/>
          </p:nvSpPr>
          <p:spPr>
            <a:xfrm>
              <a:off x="3873500" y="2903538"/>
              <a:ext cx="56938" cy="427651"/>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67" name="Building 2">
              <a:extLst>
                <a:ext uri="{FF2B5EF4-FFF2-40B4-BE49-F238E27FC236}">
                  <a16:creationId xmlns:a16="http://schemas.microsoft.com/office/drawing/2014/main" id="{952DA609-6945-47B9-8DD3-3805E25E553D}"/>
                </a:ext>
              </a:extLst>
            </p:cNvPr>
            <p:cNvSpPr>
              <a:spLocks noEditPoints="1"/>
            </p:cNvSpPr>
            <p:nvPr/>
          </p:nvSpPr>
          <p:spPr bwMode="auto">
            <a:xfrm>
              <a:off x="3376613" y="2886149"/>
              <a:ext cx="554831" cy="47412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12" name="Second Grey Building 3">
            <a:extLst>
              <a:ext uri="{FF2B5EF4-FFF2-40B4-BE49-F238E27FC236}">
                <a16:creationId xmlns:a16="http://schemas.microsoft.com/office/drawing/2014/main" id="{6C04BF1E-8B7F-4CBF-A5BF-9616F8BC8E00}"/>
              </a:ext>
            </a:extLst>
          </p:cNvPr>
          <p:cNvGrpSpPr/>
          <p:nvPr/>
        </p:nvGrpSpPr>
        <p:grpSpPr>
          <a:xfrm>
            <a:off x="1442477" y="4020342"/>
            <a:ext cx="612840" cy="523964"/>
            <a:chOff x="3951705" y="2566988"/>
            <a:chExt cx="928324" cy="793282"/>
          </a:xfrm>
        </p:grpSpPr>
        <p:grpSp>
          <p:nvGrpSpPr>
            <p:cNvPr id="59" name="Group 58">
              <a:extLst>
                <a:ext uri="{FF2B5EF4-FFF2-40B4-BE49-F238E27FC236}">
                  <a16:creationId xmlns:a16="http://schemas.microsoft.com/office/drawing/2014/main" id="{C4D7C95F-92D5-4B99-B0D1-2615ED9D99AD}"/>
                </a:ext>
              </a:extLst>
            </p:cNvPr>
            <p:cNvGrpSpPr/>
            <p:nvPr/>
          </p:nvGrpSpPr>
          <p:grpSpPr>
            <a:xfrm>
              <a:off x="3956839" y="2595564"/>
              <a:ext cx="904558" cy="735626"/>
              <a:chOff x="3956839" y="2595564"/>
              <a:chExt cx="904558" cy="735626"/>
            </a:xfrm>
          </p:grpSpPr>
          <p:sp>
            <p:nvSpPr>
              <p:cNvPr id="61" name="Rectangle 60">
                <a:extLst>
                  <a:ext uri="{FF2B5EF4-FFF2-40B4-BE49-F238E27FC236}">
                    <a16:creationId xmlns:a16="http://schemas.microsoft.com/office/drawing/2014/main" id="{AC2613EB-8176-484E-A962-1C78AA668401}"/>
                  </a:ext>
                </a:extLst>
              </p:cNvPr>
              <p:cNvSpPr/>
              <p:nvPr/>
            </p:nvSpPr>
            <p:spPr>
              <a:xfrm>
                <a:off x="3956839" y="2595564"/>
                <a:ext cx="76249" cy="735626"/>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62" name="Rectangle 61">
                <a:extLst>
                  <a:ext uri="{FF2B5EF4-FFF2-40B4-BE49-F238E27FC236}">
                    <a16:creationId xmlns:a16="http://schemas.microsoft.com/office/drawing/2014/main" id="{636CC906-C333-47BB-B9B2-3C2153E29FB6}"/>
                  </a:ext>
                </a:extLst>
              </p:cNvPr>
              <p:cNvSpPr/>
              <p:nvPr/>
            </p:nvSpPr>
            <p:spPr>
              <a:xfrm>
                <a:off x="4231167" y="3029266"/>
                <a:ext cx="274917" cy="301923"/>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63" name="Rectangle 62">
                <a:extLst>
                  <a:ext uri="{FF2B5EF4-FFF2-40B4-BE49-F238E27FC236}">
                    <a16:creationId xmlns:a16="http://schemas.microsoft.com/office/drawing/2014/main" id="{CC229A80-5202-4460-80AE-0AAC01986159}"/>
                  </a:ext>
                </a:extLst>
              </p:cNvPr>
              <p:cNvSpPr/>
              <p:nvPr/>
            </p:nvSpPr>
            <p:spPr>
              <a:xfrm>
                <a:off x="4586480" y="2832100"/>
                <a:ext cx="274917" cy="499089"/>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60" name="Building 3">
              <a:extLst>
                <a:ext uri="{FF2B5EF4-FFF2-40B4-BE49-F238E27FC236}">
                  <a16:creationId xmlns:a16="http://schemas.microsoft.com/office/drawing/2014/main" id="{47112180-23A0-4E02-A587-23C77A1F6915}"/>
                </a:ext>
              </a:extLst>
            </p:cNvPr>
            <p:cNvSpPr>
              <a:spLocks noEditPoints="1"/>
            </p:cNvSpPr>
            <p:nvPr/>
          </p:nvSpPr>
          <p:spPr bwMode="auto">
            <a:xfrm flipH="1">
              <a:off x="3951705" y="2566988"/>
              <a:ext cx="928324" cy="79328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13" name="Second Grey Building 2">
            <a:extLst>
              <a:ext uri="{FF2B5EF4-FFF2-40B4-BE49-F238E27FC236}">
                <a16:creationId xmlns:a16="http://schemas.microsoft.com/office/drawing/2014/main" id="{E929AFB6-4AB5-4057-8E2C-0732C17339CF}"/>
              </a:ext>
            </a:extLst>
          </p:cNvPr>
          <p:cNvGrpSpPr/>
          <p:nvPr/>
        </p:nvGrpSpPr>
        <p:grpSpPr>
          <a:xfrm flipH="1">
            <a:off x="2262261" y="4325678"/>
            <a:ext cx="330280" cy="282382"/>
            <a:chOff x="3951705" y="2566988"/>
            <a:chExt cx="928324" cy="793282"/>
          </a:xfrm>
        </p:grpSpPr>
        <p:grpSp>
          <p:nvGrpSpPr>
            <p:cNvPr id="54" name="Group 53">
              <a:extLst>
                <a:ext uri="{FF2B5EF4-FFF2-40B4-BE49-F238E27FC236}">
                  <a16:creationId xmlns:a16="http://schemas.microsoft.com/office/drawing/2014/main" id="{02B0D31E-67F7-4EE1-ABB2-B35A5460944D}"/>
                </a:ext>
              </a:extLst>
            </p:cNvPr>
            <p:cNvGrpSpPr/>
            <p:nvPr/>
          </p:nvGrpSpPr>
          <p:grpSpPr>
            <a:xfrm>
              <a:off x="3956839" y="2595564"/>
              <a:ext cx="904558" cy="735626"/>
              <a:chOff x="3956839" y="2595564"/>
              <a:chExt cx="904558" cy="735626"/>
            </a:xfrm>
          </p:grpSpPr>
          <p:sp>
            <p:nvSpPr>
              <p:cNvPr id="56" name="Rectangle 55">
                <a:extLst>
                  <a:ext uri="{FF2B5EF4-FFF2-40B4-BE49-F238E27FC236}">
                    <a16:creationId xmlns:a16="http://schemas.microsoft.com/office/drawing/2014/main" id="{6A685449-3DBA-41C8-A10F-C0427CBE2BAE}"/>
                  </a:ext>
                </a:extLst>
              </p:cNvPr>
              <p:cNvSpPr/>
              <p:nvPr/>
            </p:nvSpPr>
            <p:spPr>
              <a:xfrm>
                <a:off x="3956839" y="2595564"/>
                <a:ext cx="76249" cy="735626"/>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57" name="Rectangle 56">
                <a:extLst>
                  <a:ext uri="{FF2B5EF4-FFF2-40B4-BE49-F238E27FC236}">
                    <a16:creationId xmlns:a16="http://schemas.microsoft.com/office/drawing/2014/main" id="{BF40065B-699C-45C5-9B8F-0F159F64CCB4}"/>
                  </a:ext>
                </a:extLst>
              </p:cNvPr>
              <p:cNvSpPr/>
              <p:nvPr/>
            </p:nvSpPr>
            <p:spPr>
              <a:xfrm>
                <a:off x="4231167" y="3029266"/>
                <a:ext cx="274917" cy="301923"/>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58" name="Rectangle 57">
                <a:extLst>
                  <a:ext uri="{FF2B5EF4-FFF2-40B4-BE49-F238E27FC236}">
                    <a16:creationId xmlns:a16="http://schemas.microsoft.com/office/drawing/2014/main" id="{D1203046-BDD0-44FE-85FD-ACD809A91AEE}"/>
                  </a:ext>
                </a:extLst>
              </p:cNvPr>
              <p:cNvSpPr/>
              <p:nvPr/>
            </p:nvSpPr>
            <p:spPr>
              <a:xfrm>
                <a:off x="4586480" y="2832100"/>
                <a:ext cx="274917" cy="499089"/>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55" name="Building 3">
              <a:extLst>
                <a:ext uri="{FF2B5EF4-FFF2-40B4-BE49-F238E27FC236}">
                  <a16:creationId xmlns:a16="http://schemas.microsoft.com/office/drawing/2014/main" id="{B6E7BBF5-F603-4B37-A860-1143075CDA35}"/>
                </a:ext>
              </a:extLst>
            </p:cNvPr>
            <p:cNvSpPr>
              <a:spLocks noEditPoints="1"/>
            </p:cNvSpPr>
            <p:nvPr/>
          </p:nvSpPr>
          <p:spPr bwMode="auto">
            <a:xfrm flipH="1">
              <a:off x="3951705" y="2566988"/>
              <a:ext cx="928324" cy="79328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14" name="Second Grey Building">
            <a:extLst>
              <a:ext uri="{FF2B5EF4-FFF2-40B4-BE49-F238E27FC236}">
                <a16:creationId xmlns:a16="http://schemas.microsoft.com/office/drawing/2014/main" id="{0B77B168-D0DA-4406-9494-CBEE1E452B67}"/>
              </a:ext>
            </a:extLst>
          </p:cNvPr>
          <p:cNvGrpSpPr/>
          <p:nvPr/>
        </p:nvGrpSpPr>
        <p:grpSpPr>
          <a:xfrm flipH="1">
            <a:off x="1633336" y="4020342"/>
            <a:ext cx="495893" cy="423978"/>
            <a:chOff x="3951705" y="2566988"/>
            <a:chExt cx="928324" cy="793282"/>
          </a:xfrm>
        </p:grpSpPr>
        <p:grpSp>
          <p:nvGrpSpPr>
            <p:cNvPr id="49" name="Group 48">
              <a:extLst>
                <a:ext uri="{FF2B5EF4-FFF2-40B4-BE49-F238E27FC236}">
                  <a16:creationId xmlns:a16="http://schemas.microsoft.com/office/drawing/2014/main" id="{F3AC6CEA-992E-4C1C-89FC-38A0022A0E1C}"/>
                </a:ext>
              </a:extLst>
            </p:cNvPr>
            <p:cNvGrpSpPr/>
            <p:nvPr/>
          </p:nvGrpSpPr>
          <p:grpSpPr>
            <a:xfrm>
              <a:off x="3956839" y="2595564"/>
              <a:ext cx="904558" cy="735626"/>
              <a:chOff x="3956839" y="2595564"/>
              <a:chExt cx="904558" cy="735626"/>
            </a:xfrm>
          </p:grpSpPr>
          <p:sp>
            <p:nvSpPr>
              <p:cNvPr id="51" name="Rectangle 50">
                <a:extLst>
                  <a:ext uri="{FF2B5EF4-FFF2-40B4-BE49-F238E27FC236}">
                    <a16:creationId xmlns:a16="http://schemas.microsoft.com/office/drawing/2014/main" id="{9CF7BF31-1028-49A0-A9C0-575214AFE51E}"/>
                  </a:ext>
                </a:extLst>
              </p:cNvPr>
              <p:cNvSpPr/>
              <p:nvPr/>
            </p:nvSpPr>
            <p:spPr>
              <a:xfrm>
                <a:off x="3956839" y="2595564"/>
                <a:ext cx="76249" cy="735626"/>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52" name="Rectangle 51">
                <a:extLst>
                  <a:ext uri="{FF2B5EF4-FFF2-40B4-BE49-F238E27FC236}">
                    <a16:creationId xmlns:a16="http://schemas.microsoft.com/office/drawing/2014/main" id="{2E547B35-04D5-447B-A361-64F64FDB3EDB}"/>
                  </a:ext>
                </a:extLst>
              </p:cNvPr>
              <p:cNvSpPr/>
              <p:nvPr/>
            </p:nvSpPr>
            <p:spPr>
              <a:xfrm>
                <a:off x="4231167" y="3029266"/>
                <a:ext cx="274917" cy="301923"/>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53" name="Rectangle 52">
                <a:extLst>
                  <a:ext uri="{FF2B5EF4-FFF2-40B4-BE49-F238E27FC236}">
                    <a16:creationId xmlns:a16="http://schemas.microsoft.com/office/drawing/2014/main" id="{8997F281-0A46-486E-802B-A5499D0BB790}"/>
                  </a:ext>
                </a:extLst>
              </p:cNvPr>
              <p:cNvSpPr/>
              <p:nvPr/>
            </p:nvSpPr>
            <p:spPr>
              <a:xfrm>
                <a:off x="4586480" y="2832100"/>
                <a:ext cx="274917" cy="499089"/>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50" name="Building 3">
              <a:extLst>
                <a:ext uri="{FF2B5EF4-FFF2-40B4-BE49-F238E27FC236}">
                  <a16:creationId xmlns:a16="http://schemas.microsoft.com/office/drawing/2014/main" id="{8B5FD9CC-D359-4902-9E6D-AA9F721ECDC1}"/>
                </a:ext>
              </a:extLst>
            </p:cNvPr>
            <p:cNvSpPr>
              <a:spLocks noEditPoints="1"/>
            </p:cNvSpPr>
            <p:nvPr/>
          </p:nvSpPr>
          <p:spPr bwMode="auto">
            <a:xfrm flipH="1">
              <a:off x="3951705" y="2566988"/>
              <a:ext cx="928324" cy="79328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15" name="White Building 2">
            <a:extLst>
              <a:ext uri="{FF2B5EF4-FFF2-40B4-BE49-F238E27FC236}">
                <a16:creationId xmlns:a16="http://schemas.microsoft.com/office/drawing/2014/main" id="{1FC3DC87-74BB-4B83-965B-F6612E02DB7D}"/>
              </a:ext>
            </a:extLst>
          </p:cNvPr>
          <p:cNvGrpSpPr/>
          <p:nvPr/>
        </p:nvGrpSpPr>
        <p:grpSpPr>
          <a:xfrm flipH="1">
            <a:off x="1714868" y="4162869"/>
            <a:ext cx="534117" cy="456659"/>
            <a:chOff x="3376613" y="2886149"/>
            <a:chExt cx="554831" cy="474122"/>
          </a:xfrm>
        </p:grpSpPr>
        <p:sp>
          <p:nvSpPr>
            <p:cNvPr id="45" name="Rectangle 44">
              <a:extLst>
                <a:ext uri="{FF2B5EF4-FFF2-40B4-BE49-F238E27FC236}">
                  <a16:creationId xmlns:a16="http://schemas.microsoft.com/office/drawing/2014/main" id="{D95430E2-D369-413B-81F6-AC0C8D66CC2A}"/>
                </a:ext>
              </a:extLst>
            </p:cNvPr>
            <p:cNvSpPr/>
            <p:nvPr/>
          </p:nvSpPr>
          <p:spPr>
            <a:xfrm>
              <a:off x="3386301" y="3047835"/>
              <a:ext cx="158670" cy="283354"/>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6" name="Rectangle 45">
              <a:extLst>
                <a:ext uri="{FF2B5EF4-FFF2-40B4-BE49-F238E27FC236}">
                  <a16:creationId xmlns:a16="http://schemas.microsoft.com/office/drawing/2014/main" id="{4A9F2DFD-D48D-4CA5-8A40-27758D5E8DC8}"/>
                </a:ext>
              </a:extLst>
            </p:cNvPr>
            <p:cNvSpPr/>
            <p:nvPr/>
          </p:nvSpPr>
          <p:spPr>
            <a:xfrm>
              <a:off x="3599187" y="3161169"/>
              <a:ext cx="171009" cy="170020"/>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7" name="Rectangle 46">
              <a:extLst>
                <a:ext uri="{FF2B5EF4-FFF2-40B4-BE49-F238E27FC236}">
                  <a16:creationId xmlns:a16="http://schemas.microsoft.com/office/drawing/2014/main" id="{3F6E66A4-A117-4005-AA02-B0D3590870FA}"/>
                </a:ext>
              </a:extLst>
            </p:cNvPr>
            <p:cNvSpPr/>
            <p:nvPr/>
          </p:nvSpPr>
          <p:spPr>
            <a:xfrm>
              <a:off x="3873500" y="2903538"/>
              <a:ext cx="56938" cy="427651"/>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8" name="Building 2">
              <a:extLst>
                <a:ext uri="{FF2B5EF4-FFF2-40B4-BE49-F238E27FC236}">
                  <a16:creationId xmlns:a16="http://schemas.microsoft.com/office/drawing/2014/main" id="{0C78340D-1FF6-415A-825F-189320AC9BF5}"/>
                </a:ext>
              </a:extLst>
            </p:cNvPr>
            <p:cNvSpPr>
              <a:spLocks noEditPoints="1"/>
            </p:cNvSpPr>
            <p:nvPr/>
          </p:nvSpPr>
          <p:spPr bwMode="auto">
            <a:xfrm>
              <a:off x="3376613" y="2886149"/>
              <a:ext cx="554831" cy="47412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16" name="White Building 3">
            <a:extLst>
              <a:ext uri="{FF2B5EF4-FFF2-40B4-BE49-F238E27FC236}">
                <a16:creationId xmlns:a16="http://schemas.microsoft.com/office/drawing/2014/main" id="{C683DF14-6287-408A-95A1-F7718FFA1CB6}"/>
              </a:ext>
            </a:extLst>
          </p:cNvPr>
          <p:cNvGrpSpPr/>
          <p:nvPr/>
        </p:nvGrpSpPr>
        <p:grpSpPr>
          <a:xfrm flipH="1">
            <a:off x="801696" y="3855461"/>
            <a:ext cx="893667" cy="764064"/>
            <a:chOff x="3951705" y="2566988"/>
            <a:chExt cx="928324" cy="793282"/>
          </a:xfrm>
        </p:grpSpPr>
        <p:grpSp>
          <p:nvGrpSpPr>
            <p:cNvPr id="40" name="Group 39">
              <a:extLst>
                <a:ext uri="{FF2B5EF4-FFF2-40B4-BE49-F238E27FC236}">
                  <a16:creationId xmlns:a16="http://schemas.microsoft.com/office/drawing/2014/main" id="{B28E8C83-AA5C-4FB7-9D19-B87617391715}"/>
                </a:ext>
              </a:extLst>
            </p:cNvPr>
            <p:cNvGrpSpPr/>
            <p:nvPr/>
          </p:nvGrpSpPr>
          <p:grpSpPr>
            <a:xfrm>
              <a:off x="3956839" y="2595564"/>
              <a:ext cx="904558" cy="735626"/>
              <a:chOff x="3956839" y="2595564"/>
              <a:chExt cx="904558" cy="735626"/>
            </a:xfrm>
          </p:grpSpPr>
          <p:sp>
            <p:nvSpPr>
              <p:cNvPr id="42" name="Rectangle 41">
                <a:extLst>
                  <a:ext uri="{FF2B5EF4-FFF2-40B4-BE49-F238E27FC236}">
                    <a16:creationId xmlns:a16="http://schemas.microsoft.com/office/drawing/2014/main" id="{34DBF226-5300-49B1-B65B-82B1EC9E9B1F}"/>
                  </a:ext>
                </a:extLst>
              </p:cNvPr>
              <p:cNvSpPr/>
              <p:nvPr/>
            </p:nvSpPr>
            <p:spPr>
              <a:xfrm>
                <a:off x="3956839" y="2595564"/>
                <a:ext cx="76249" cy="735626"/>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3" name="Rectangle 42">
                <a:extLst>
                  <a:ext uri="{FF2B5EF4-FFF2-40B4-BE49-F238E27FC236}">
                    <a16:creationId xmlns:a16="http://schemas.microsoft.com/office/drawing/2014/main" id="{532D8BBB-5B2A-4610-907A-64A13AD56036}"/>
                  </a:ext>
                </a:extLst>
              </p:cNvPr>
              <p:cNvSpPr/>
              <p:nvPr/>
            </p:nvSpPr>
            <p:spPr>
              <a:xfrm>
                <a:off x="4231167" y="3029266"/>
                <a:ext cx="274917" cy="301923"/>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4" name="Rectangle 43">
                <a:extLst>
                  <a:ext uri="{FF2B5EF4-FFF2-40B4-BE49-F238E27FC236}">
                    <a16:creationId xmlns:a16="http://schemas.microsoft.com/office/drawing/2014/main" id="{AA29DF5F-D303-463C-9893-F66B5CEAC2E7}"/>
                  </a:ext>
                </a:extLst>
              </p:cNvPr>
              <p:cNvSpPr/>
              <p:nvPr/>
            </p:nvSpPr>
            <p:spPr>
              <a:xfrm>
                <a:off x="4586480" y="2832100"/>
                <a:ext cx="274917" cy="499089"/>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41" name="Building 3">
              <a:extLst>
                <a:ext uri="{FF2B5EF4-FFF2-40B4-BE49-F238E27FC236}">
                  <a16:creationId xmlns:a16="http://schemas.microsoft.com/office/drawing/2014/main" id="{574B515E-AAF6-4B95-A6D9-A835B9196B8D}"/>
                </a:ext>
              </a:extLst>
            </p:cNvPr>
            <p:cNvSpPr>
              <a:spLocks noEditPoints="1"/>
            </p:cNvSpPr>
            <p:nvPr/>
          </p:nvSpPr>
          <p:spPr bwMode="auto">
            <a:xfrm flipH="1">
              <a:off x="3951705" y="2566988"/>
              <a:ext cx="928324" cy="79328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17" name="White Building 1">
            <a:extLst>
              <a:ext uri="{FF2B5EF4-FFF2-40B4-BE49-F238E27FC236}">
                <a16:creationId xmlns:a16="http://schemas.microsoft.com/office/drawing/2014/main" id="{0B42B78C-4591-469D-B184-0D6A69495624}"/>
              </a:ext>
            </a:extLst>
          </p:cNvPr>
          <p:cNvGrpSpPr/>
          <p:nvPr/>
        </p:nvGrpSpPr>
        <p:grpSpPr>
          <a:xfrm flipH="1">
            <a:off x="2262169" y="4450096"/>
            <a:ext cx="198169" cy="169431"/>
            <a:chOff x="3129927" y="3161169"/>
            <a:chExt cx="232994" cy="199101"/>
          </a:xfrm>
        </p:grpSpPr>
        <p:grpSp>
          <p:nvGrpSpPr>
            <p:cNvPr id="35" name="Group 34">
              <a:extLst>
                <a:ext uri="{FF2B5EF4-FFF2-40B4-BE49-F238E27FC236}">
                  <a16:creationId xmlns:a16="http://schemas.microsoft.com/office/drawing/2014/main" id="{69055D38-9BC4-4A4C-A550-2015E203BD86}"/>
                </a:ext>
              </a:extLst>
            </p:cNvPr>
            <p:cNvGrpSpPr/>
            <p:nvPr/>
          </p:nvGrpSpPr>
          <p:grpSpPr>
            <a:xfrm>
              <a:off x="3134217" y="3163573"/>
              <a:ext cx="227072" cy="170791"/>
              <a:chOff x="3134217" y="3163573"/>
              <a:chExt cx="227072" cy="170791"/>
            </a:xfrm>
          </p:grpSpPr>
          <p:sp>
            <p:nvSpPr>
              <p:cNvPr id="37" name="Rectangle 36">
                <a:extLst>
                  <a:ext uri="{FF2B5EF4-FFF2-40B4-BE49-F238E27FC236}">
                    <a16:creationId xmlns:a16="http://schemas.microsoft.com/office/drawing/2014/main" id="{8BCF50C8-7648-49B3-AA34-A195B3B4820C}"/>
                  </a:ext>
                </a:extLst>
              </p:cNvPr>
              <p:cNvSpPr/>
              <p:nvPr/>
            </p:nvSpPr>
            <p:spPr>
              <a:xfrm>
                <a:off x="3134217" y="3229095"/>
                <a:ext cx="71026" cy="105269"/>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8" name="Rectangle 37">
                <a:extLst>
                  <a:ext uri="{FF2B5EF4-FFF2-40B4-BE49-F238E27FC236}">
                    <a16:creationId xmlns:a16="http://schemas.microsoft.com/office/drawing/2014/main" id="{1EB920B8-CBC8-4ADE-955B-86F2D8F1BB05}"/>
                  </a:ext>
                </a:extLst>
              </p:cNvPr>
              <p:cNvSpPr/>
              <p:nvPr/>
            </p:nvSpPr>
            <p:spPr>
              <a:xfrm>
                <a:off x="3221900" y="3277319"/>
                <a:ext cx="71026" cy="57045"/>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9" name="Rectangle 278">
                <a:extLst>
                  <a:ext uri="{FF2B5EF4-FFF2-40B4-BE49-F238E27FC236}">
                    <a16:creationId xmlns:a16="http://schemas.microsoft.com/office/drawing/2014/main" id="{B7CFAECF-65D8-46B4-9D8B-E2ABCF746AB0}"/>
                  </a:ext>
                </a:extLst>
              </p:cNvPr>
              <p:cNvSpPr/>
              <p:nvPr/>
            </p:nvSpPr>
            <p:spPr>
              <a:xfrm flipH="1">
                <a:off x="3337828" y="3163573"/>
                <a:ext cx="23461" cy="170791"/>
              </a:xfrm>
              <a:prstGeom prst="snip1Rect">
                <a:avLst>
                  <a:gd name="adj" fmla="val 50000"/>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36" name="Building 1">
              <a:extLst>
                <a:ext uri="{FF2B5EF4-FFF2-40B4-BE49-F238E27FC236}">
                  <a16:creationId xmlns:a16="http://schemas.microsoft.com/office/drawing/2014/main" id="{9F32A04C-D126-4618-A460-6EE633C47C02}"/>
                </a:ext>
              </a:extLst>
            </p:cNvPr>
            <p:cNvSpPr>
              <a:spLocks noEditPoints="1"/>
            </p:cNvSpPr>
            <p:nvPr/>
          </p:nvSpPr>
          <p:spPr bwMode="auto">
            <a:xfrm>
              <a:off x="3129927" y="3161169"/>
              <a:ext cx="232994" cy="199101"/>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18" name="Third Grey Building 1">
            <a:extLst>
              <a:ext uri="{FF2B5EF4-FFF2-40B4-BE49-F238E27FC236}">
                <a16:creationId xmlns:a16="http://schemas.microsoft.com/office/drawing/2014/main" id="{5CE52EB0-4EEF-43F6-8CF3-7F685E2D0239}"/>
              </a:ext>
            </a:extLst>
          </p:cNvPr>
          <p:cNvGrpSpPr/>
          <p:nvPr/>
        </p:nvGrpSpPr>
        <p:grpSpPr>
          <a:xfrm>
            <a:off x="3383546" y="3908422"/>
            <a:ext cx="808133" cy="690936"/>
            <a:chOff x="3376613" y="2886149"/>
            <a:chExt cx="554831" cy="474122"/>
          </a:xfrm>
        </p:grpSpPr>
        <p:sp>
          <p:nvSpPr>
            <p:cNvPr id="31" name="Rectangle 30">
              <a:extLst>
                <a:ext uri="{FF2B5EF4-FFF2-40B4-BE49-F238E27FC236}">
                  <a16:creationId xmlns:a16="http://schemas.microsoft.com/office/drawing/2014/main" id="{ABDAB2D0-5F5B-4782-9A20-2D346ABE5B47}"/>
                </a:ext>
              </a:extLst>
            </p:cNvPr>
            <p:cNvSpPr/>
            <p:nvPr/>
          </p:nvSpPr>
          <p:spPr>
            <a:xfrm>
              <a:off x="3386301" y="3047835"/>
              <a:ext cx="158670" cy="283354"/>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2" name="Rectangle 31">
              <a:extLst>
                <a:ext uri="{FF2B5EF4-FFF2-40B4-BE49-F238E27FC236}">
                  <a16:creationId xmlns:a16="http://schemas.microsoft.com/office/drawing/2014/main" id="{B739ED67-5189-4EA2-A452-31F725559452}"/>
                </a:ext>
              </a:extLst>
            </p:cNvPr>
            <p:cNvSpPr/>
            <p:nvPr/>
          </p:nvSpPr>
          <p:spPr>
            <a:xfrm>
              <a:off x="3599187" y="3161169"/>
              <a:ext cx="171009" cy="170020"/>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3" name="Rectangle 32">
              <a:extLst>
                <a:ext uri="{FF2B5EF4-FFF2-40B4-BE49-F238E27FC236}">
                  <a16:creationId xmlns:a16="http://schemas.microsoft.com/office/drawing/2014/main" id="{5B1EA040-BBBA-467C-9DC4-858E55DE3209}"/>
                </a:ext>
              </a:extLst>
            </p:cNvPr>
            <p:cNvSpPr/>
            <p:nvPr/>
          </p:nvSpPr>
          <p:spPr>
            <a:xfrm>
              <a:off x="3873500" y="2903538"/>
              <a:ext cx="56938" cy="427651"/>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4" name="Building 2">
              <a:extLst>
                <a:ext uri="{FF2B5EF4-FFF2-40B4-BE49-F238E27FC236}">
                  <a16:creationId xmlns:a16="http://schemas.microsoft.com/office/drawing/2014/main" id="{B28A0D09-3C36-4518-9C6E-E6DD61ED23F0}"/>
                </a:ext>
              </a:extLst>
            </p:cNvPr>
            <p:cNvSpPr>
              <a:spLocks noEditPoints="1"/>
            </p:cNvSpPr>
            <p:nvPr/>
          </p:nvSpPr>
          <p:spPr bwMode="auto">
            <a:xfrm>
              <a:off x="3376613" y="2886149"/>
              <a:ext cx="554831" cy="47412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sp>
        <p:nvSpPr>
          <p:cNvPr id="19" name="Infra Platform">
            <a:extLst>
              <a:ext uri="{FF2B5EF4-FFF2-40B4-BE49-F238E27FC236}">
                <a16:creationId xmlns:a16="http://schemas.microsoft.com/office/drawing/2014/main" id="{9D7C2AC4-6836-4513-89FF-67963A351B26}"/>
              </a:ext>
            </a:extLst>
          </p:cNvPr>
          <p:cNvSpPr>
            <a:spLocks/>
          </p:cNvSpPr>
          <p:nvPr/>
        </p:nvSpPr>
        <p:spPr>
          <a:xfrm flipH="1">
            <a:off x="701265" y="4583870"/>
            <a:ext cx="3521051" cy="83887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20" name="White Building 2">
            <a:extLst>
              <a:ext uri="{FF2B5EF4-FFF2-40B4-BE49-F238E27FC236}">
                <a16:creationId xmlns:a16="http://schemas.microsoft.com/office/drawing/2014/main" id="{87EFC535-074C-40C9-9978-652FD75D9E75}"/>
              </a:ext>
            </a:extLst>
          </p:cNvPr>
          <p:cNvGrpSpPr/>
          <p:nvPr/>
        </p:nvGrpSpPr>
        <p:grpSpPr>
          <a:xfrm flipH="1">
            <a:off x="3310877" y="4032609"/>
            <a:ext cx="686472" cy="586919"/>
            <a:chOff x="3376613" y="2886149"/>
            <a:chExt cx="554831" cy="474122"/>
          </a:xfrm>
        </p:grpSpPr>
        <p:sp>
          <p:nvSpPr>
            <p:cNvPr id="27" name="Rectangle 26">
              <a:extLst>
                <a:ext uri="{FF2B5EF4-FFF2-40B4-BE49-F238E27FC236}">
                  <a16:creationId xmlns:a16="http://schemas.microsoft.com/office/drawing/2014/main" id="{2BDCA525-FF5F-490A-9A4F-713A627016CB}"/>
                </a:ext>
              </a:extLst>
            </p:cNvPr>
            <p:cNvSpPr/>
            <p:nvPr/>
          </p:nvSpPr>
          <p:spPr>
            <a:xfrm>
              <a:off x="3386301" y="3047835"/>
              <a:ext cx="158670" cy="283354"/>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8" name="Rectangle 27">
              <a:extLst>
                <a:ext uri="{FF2B5EF4-FFF2-40B4-BE49-F238E27FC236}">
                  <a16:creationId xmlns:a16="http://schemas.microsoft.com/office/drawing/2014/main" id="{B8CA1DFD-0920-41B0-B68E-6D3790946C13}"/>
                </a:ext>
              </a:extLst>
            </p:cNvPr>
            <p:cNvSpPr/>
            <p:nvPr/>
          </p:nvSpPr>
          <p:spPr>
            <a:xfrm>
              <a:off x="3599187" y="3161169"/>
              <a:ext cx="171009" cy="170020"/>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9" name="Rectangle 28">
              <a:extLst>
                <a:ext uri="{FF2B5EF4-FFF2-40B4-BE49-F238E27FC236}">
                  <a16:creationId xmlns:a16="http://schemas.microsoft.com/office/drawing/2014/main" id="{1DDA9437-466F-4410-9BF5-8617CD5F1573}"/>
                </a:ext>
              </a:extLst>
            </p:cNvPr>
            <p:cNvSpPr/>
            <p:nvPr/>
          </p:nvSpPr>
          <p:spPr>
            <a:xfrm>
              <a:off x="3873500" y="2903538"/>
              <a:ext cx="56938" cy="427651"/>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0" name="Building 2">
              <a:extLst>
                <a:ext uri="{FF2B5EF4-FFF2-40B4-BE49-F238E27FC236}">
                  <a16:creationId xmlns:a16="http://schemas.microsoft.com/office/drawing/2014/main" id="{8EB93A62-174A-4779-A76A-4E27D0F28D68}"/>
                </a:ext>
              </a:extLst>
            </p:cNvPr>
            <p:cNvSpPr>
              <a:spLocks noEditPoints="1"/>
            </p:cNvSpPr>
            <p:nvPr/>
          </p:nvSpPr>
          <p:spPr bwMode="auto">
            <a:xfrm>
              <a:off x="3376613" y="2886149"/>
              <a:ext cx="554831" cy="47412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grpSp>
        <p:nvGrpSpPr>
          <p:cNvPr id="21" name="White Building 3">
            <a:extLst>
              <a:ext uri="{FF2B5EF4-FFF2-40B4-BE49-F238E27FC236}">
                <a16:creationId xmlns:a16="http://schemas.microsoft.com/office/drawing/2014/main" id="{DB7FBCC6-07AD-4F84-9F3C-E7E26E3081BD}"/>
              </a:ext>
            </a:extLst>
          </p:cNvPr>
          <p:cNvGrpSpPr/>
          <p:nvPr/>
        </p:nvGrpSpPr>
        <p:grpSpPr>
          <a:xfrm flipH="1">
            <a:off x="2636842" y="4070866"/>
            <a:ext cx="641725" cy="548661"/>
            <a:chOff x="3951705" y="2566988"/>
            <a:chExt cx="928324" cy="793282"/>
          </a:xfrm>
        </p:grpSpPr>
        <p:grpSp>
          <p:nvGrpSpPr>
            <p:cNvPr id="22" name="Group 21">
              <a:extLst>
                <a:ext uri="{FF2B5EF4-FFF2-40B4-BE49-F238E27FC236}">
                  <a16:creationId xmlns:a16="http://schemas.microsoft.com/office/drawing/2014/main" id="{5B0DC29A-79EB-475D-8744-2EACF1867688}"/>
                </a:ext>
              </a:extLst>
            </p:cNvPr>
            <p:cNvGrpSpPr/>
            <p:nvPr/>
          </p:nvGrpSpPr>
          <p:grpSpPr>
            <a:xfrm>
              <a:off x="3956839" y="2595564"/>
              <a:ext cx="904558" cy="735626"/>
              <a:chOff x="3956839" y="2595564"/>
              <a:chExt cx="904558" cy="735626"/>
            </a:xfrm>
          </p:grpSpPr>
          <p:sp>
            <p:nvSpPr>
              <p:cNvPr id="24" name="Rectangle 23">
                <a:extLst>
                  <a:ext uri="{FF2B5EF4-FFF2-40B4-BE49-F238E27FC236}">
                    <a16:creationId xmlns:a16="http://schemas.microsoft.com/office/drawing/2014/main" id="{A67D6576-44D4-4224-87BE-B2FCE26E38C8}"/>
                  </a:ext>
                </a:extLst>
              </p:cNvPr>
              <p:cNvSpPr/>
              <p:nvPr/>
            </p:nvSpPr>
            <p:spPr>
              <a:xfrm>
                <a:off x="3956839" y="2595564"/>
                <a:ext cx="76249" cy="735626"/>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5" name="Rectangle 24">
                <a:extLst>
                  <a:ext uri="{FF2B5EF4-FFF2-40B4-BE49-F238E27FC236}">
                    <a16:creationId xmlns:a16="http://schemas.microsoft.com/office/drawing/2014/main" id="{343548A9-FA6D-442D-BF6F-99FAE8441D08}"/>
                  </a:ext>
                </a:extLst>
              </p:cNvPr>
              <p:cNvSpPr/>
              <p:nvPr/>
            </p:nvSpPr>
            <p:spPr>
              <a:xfrm>
                <a:off x="4231167" y="3029266"/>
                <a:ext cx="274917" cy="301923"/>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6" name="Rectangle 25">
                <a:extLst>
                  <a:ext uri="{FF2B5EF4-FFF2-40B4-BE49-F238E27FC236}">
                    <a16:creationId xmlns:a16="http://schemas.microsoft.com/office/drawing/2014/main" id="{46583935-1F6B-42FA-8357-E7D33F514891}"/>
                  </a:ext>
                </a:extLst>
              </p:cNvPr>
              <p:cNvSpPr/>
              <p:nvPr/>
            </p:nvSpPr>
            <p:spPr>
              <a:xfrm>
                <a:off x="4586480" y="2832100"/>
                <a:ext cx="274917" cy="499089"/>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23" name="Building 3">
              <a:extLst>
                <a:ext uri="{FF2B5EF4-FFF2-40B4-BE49-F238E27FC236}">
                  <a16:creationId xmlns:a16="http://schemas.microsoft.com/office/drawing/2014/main" id="{AD73ED6B-7BC3-4FA1-9BAE-B8FB0FED59C5}"/>
                </a:ext>
              </a:extLst>
            </p:cNvPr>
            <p:cNvSpPr>
              <a:spLocks noEditPoints="1"/>
            </p:cNvSpPr>
            <p:nvPr/>
          </p:nvSpPr>
          <p:spPr bwMode="auto">
            <a:xfrm flipH="1">
              <a:off x="3951705" y="2566988"/>
              <a:ext cx="928324" cy="793282"/>
            </a:xfrm>
            <a:custGeom>
              <a:avLst/>
              <a:gdLst>
                <a:gd name="T0" fmla="*/ 1303 w 1303"/>
                <a:gd name="T1" fmla="*/ 1482 h 1482"/>
                <a:gd name="T2" fmla="*/ 1212 w 1303"/>
                <a:gd name="T3" fmla="*/ 1292 h 1482"/>
                <a:gd name="T4" fmla="*/ 1280 w 1303"/>
                <a:gd name="T5" fmla="*/ 1114 h 1482"/>
                <a:gd name="T6" fmla="*/ 1280 w 1303"/>
                <a:gd name="T7" fmla="*/ 1114 h 1482"/>
                <a:gd name="T8" fmla="*/ 1280 w 1303"/>
                <a:gd name="T9" fmla="*/ 797 h 1482"/>
                <a:gd name="T10" fmla="*/ 1212 w 1303"/>
                <a:gd name="T11" fmla="*/ 619 h 1482"/>
                <a:gd name="T12" fmla="*/ 1212 w 1303"/>
                <a:gd name="T13" fmla="*/ 583 h 1482"/>
                <a:gd name="T14" fmla="*/ 1280 w 1303"/>
                <a:gd name="T15" fmla="*/ 408 h 1482"/>
                <a:gd name="T16" fmla="*/ 1280 w 1303"/>
                <a:gd name="T17" fmla="*/ 408 h 1482"/>
                <a:gd name="T18" fmla="*/ 1280 w 1303"/>
                <a:gd name="T19" fmla="*/ 91 h 1482"/>
                <a:gd name="T20" fmla="*/ 436 w 1303"/>
                <a:gd name="T21" fmla="*/ 483 h 1482"/>
                <a:gd name="T22" fmla="*/ 392 w 1303"/>
                <a:gd name="T23" fmla="*/ 524 h 1482"/>
                <a:gd name="T24" fmla="*/ 317 w 1303"/>
                <a:gd name="T25" fmla="*/ 682 h 1482"/>
                <a:gd name="T26" fmla="*/ 317 w 1303"/>
                <a:gd name="T27" fmla="*/ 682 h 1482"/>
                <a:gd name="T28" fmla="*/ 317 w 1303"/>
                <a:gd name="T29" fmla="*/ 963 h 1482"/>
                <a:gd name="T30" fmla="*/ 392 w 1303"/>
                <a:gd name="T31" fmla="*/ 1125 h 1482"/>
                <a:gd name="T32" fmla="*/ 392 w 1303"/>
                <a:gd name="T33" fmla="*/ 1166 h 1482"/>
                <a:gd name="T34" fmla="*/ 183 w 1303"/>
                <a:gd name="T35" fmla="*/ 524 h 1482"/>
                <a:gd name="T36" fmla="*/ 183 w 1303"/>
                <a:gd name="T37" fmla="*/ 524 h 1482"/>
                <a:gd name="T38" fmla="*/ 183 w 1303"/>
                <a:gd name="T39" fmla="*/ 804 h 1482"/>
                <a:gd name="T40" fmla="*/ 258 w 1303"/>
                <a:gd name="T41" fmla="*/ 963 h 1482"/>
                <a:gd name="T42" fmla="*/ 258 w 1303"/>
                <a:gd name="T43" fmla="*/ 1003 h 1482"/>
                <a:gd name="T44" fmla="*/ 183 w 1303"/>
                <a:gd name="T45" fmla="*/ 1166 h 1482"/>
                <a:gd name="T46" fmla="*/ 183 w 1303"/>
                <a:gd name="T47" fmla="*/ 1166 h 1482"/>
                <a:gd name="T48" fmla="*/ 44 w 1303"/>
                <a:gd name="T49" fmla="*/ 642 h 1482"/>
                <a:gd name="T50" fmla="*/ 119 w 1303"/>
                <a:gd name="T51" fmla="*/ 804 h 1482"/>
                <a:gd name="T52" fmla="*/ 119 w 1303"/>
                <a:gd name="T53" fmla="*/ 845 h 1482"/>
                <a:gd name="T54" fmla="*/ 44 w 1303"/>
                <a:gd name="T55" fmla="*/ 1003 h 1482"/>
                <a:gd name="T56" fmla="*/ 44 w 1303"/>
                <a:gd name="T57" fmla="*/ 1003 h 1482"/>
                <a:gd name="T58" fmla="*/ 44 w 1303"/>
                <a:gd name="T59" fmla="*/ 1284 h 1482"/>
                <a:gd name="T60" fmla="*/ 935 w 1303"/>
                <a:gd name="T61" fmla="*/ 845 h 1482"/>
                <a:gd name="T62" fmla="*/ 896 w 1303"/>
                <a:gd name="T63" fmla="*/ 892 h 1482"/>
                <a:gd name="T64" fmla="*/ 832 w 1303"/>
                <a:gd name="T65" fmla="*/ 995 h 1482"/>
                <a:gd name="T66" fmla="*/ 832 w 1303"/>
                <a:gd name="T67" fmla="*/ 995 h 1482"/>
                <a:gd name="T68" fmla="*/ 832 w 1303"/>
                <a:gd name="T69" fmla="*/ 1173 h 1482"/>
                <a:gd name="T70" fmla="*/ 896 w 1303"/>
                <a:gd name="T71" fmla="*/ 1273 h 1482"/>
                <a:gd name="T72" fmla="*/ 796 w 1303"/>
                <a:gd name="T73" fmla="*/ 892 h 1482"/>
                <a:gd name="T74" fmla="*/ 737 w 1303"/>
                <a:gd name="T75" fmla="*/ 995 h 1482"/>
                <a:gd name="T76" fmla="*/ 737 w 1303"/>
                <a:gd name="T77" fmla="*/ 995 h 1482"/>
                <a:gd name="T78" fmla="*/ 737 w 1303"/>
                <a:gd name="T79" fmla="*/ 1173 h 1482"/>
                <a:gd name="T80" fmla="*/ 796 w 1303"/>
                <a:gd name="T81" fmla="*/ 1273 h 1482"/>
                <a:gd name="T82" fmla="*/ 701 w 1303"/>
                <a:gd name="T83" fmla="*/ 892 h 1482"/>
                <a:gd name="T84" fmla="*/ 642 w 1303"/>
                <a:gd name="T85" fmla="*/ 995 h 1482"/>
                <a:gd name="T86" fmla="*/ 642 w 1303"/>
                <a:gd name="T87" fmla="*/ 995 h 1482"/>
                <a:gd name="T88" fmla="*/ 642 w 1303"/>
                <a:gd name="T89" fmla="*/ 1173 h 1482"/>
                <a:gd name="T90" fmla="*/ 701 w 1303"/>
                <a:gd name="T91" fmla="*/ 1273 h 1482"/>
                <a:gd name="T92" fmla="*/ 606 w 1303"/>
                <a:gd name="T93" fmla="*/ 892 h 1482"/>
                <a:gd name="T94" fmla="*/ 539 w 1303"/>
                <a:gd name="T95" fmla="*/ 995 h 1482"/>
                <a:gd name="T96" fmla="*/ 539 w 1303"/>
                <a:gd name="T97" fmla="*/ 995 h 1482"/>
                <a:gd name="T98" fmla="*/ 539 w 1303"/>
                <a:gd name="T99" fmla="*/ 1173 h 1482"/>
                <a:gd name="T100" fmla="*/ 606 w 1303"/>
                <a:gd name="T101" fmla="*/ 127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3" h="1482">
                  <a:moveTo>
                    <a:pt x="1208" y="0"/>
                  </a:moveTo>
                  <a:lnTo>
                    <a:pt x="998" y="357"/>
                  </a:lnTo>
                  <a:lnTo>
                    <a:pt x="998" y="1482"/>
                  </a:lnTo>
                  <a:lnTo>
                    <a:pt x="1303" y="1482"/>
                  </a:lnTo>
                  <a:lnTo>
                    <a:pt x="1303" y="0"/>
                  </a:lnTo>
                  <a:lnTo>
                    <a:pt x="1208" y="0"/>
                  </a:lnTo>
                  <a:close/>
                  <a:moveTo>
                    <a:pt x="1280" y="1292"/>
                  </a:moveTo>
                  <a:lnTo>
                    <a:pt x="1212" y="1292"/>
                  </a:lnTo>
                  <a:lnTo>
                    <a:pt x="1212" y="1149"/>
                  </a:lnTo>
                  <a:lnTo>
                    <a:pt x="1280" y="1149"/>
                  </a:lnTo>
                  <a:lnTo>
                    <a:pt x="1280" y="1292"/>
                  </a:lnTo>
                  <a:close/>
                  <a:moveTo>
                    <a:pt x="1280" y="1114"/>
                  </a:moveTo>
                  <a:lnTo>
                    <a:pt x="1212" y="1114"/>
                  </a:lnTo>
                  <a:lnTo>
                    <a:pt x="1212" y="975"/>
                  </a:lnTo>
                  <a:lnTo>
                    <a:pt x="1280" y="975"/>
                  </a:lnTo>
                  <a:lnTo>
                    <a:pt x="1280" y="1114"/>
                  </a:lnTo>
                  <a:close/>
                  <a:moveTo>
                    <a:pt x="1280" y="935"/>
                  </a:moveTo>
                  <a:lnTo>
                    <a:pt x="1212" y="935"/>
                  </a:lnTo>
                  <a:lnTo>
                    <a:pt x="1212" y="797"/>
                  </a:lnTo>
                  <a:lnTo>
                    <a:pt x="1280" y="797"/>
                  </a:lnTo>
                  <a:lnTo>
                    <a:pt x="1280" y="935"/>
                  </a:lnTo>
                  <a:close/>
                  <a:moveTo>
                    <a:pt x="1280" y="761"/>
                  </a:moveTo>
                  <a:lnTo>
                    <a:pt x="1212" y="761"/>
                  </a:lnTo>
                  <a:lnTo>
                    <a:pt x="1212" y="619"/>
                  </a:lnTo>
                  <a:lnTo>
                    <a:pt x="1280" y="619"/>
                  </a:lnTo>
                  <a:lnTo>
                    <a:pt x="1280" y="761"/>
                  </a:lnTo>
                  <a:close/>
                  <a:moveTo>
                    <a:pt x="1280" y="583"/>
                  </a:moveTo>
                  <a:lnTo>
                    <a:pt x="1212" y="583"/>
                  </a:lnTo>
                  <a:lnTo>
                    <a:pt x="1212" y="444"/>
                  </a:lnTo>
                  <a:lnTo>
                    <a:pt x="1280" y="444"/>
                  </a:lnTo>
                  <a:lnTo>
                    <a:pt x="1280" y="583"/>
                  </a:lnTo>
                  <a:close/>
                  <a:moveTo>
                    <a:pt x="1280" y="408"/>
                  </a:moveTo>
                  <a:lnTo>
                    <a:pt x="1212" y="408"/>
                  </a:lnTo>
                  <a:lnTo>
                    <a:pt x="1212" y="266"/>
                  </a:lnTo>
                  <a:lnTo>
                    <a:pt x="1280" y="266"/>
                  </a:lnTo>
                  <a:lnTo>
                    <a:pt x="1280" y="408"/>
                  </a:lnTo>
                  <a:close/>
                  <a:moveTo>
                    <a:pt x="1280" y="230"/>
                  </a:moveTo>
                  <a:lnTo>
                    <a:pt x="1212" y="230"/>
                  </a:lnTo>
                  <a:lnTo>
                    <a:pt x="1212" y="91"/>
                  </a:lnTo>
                  <a:lnTo>
                    <a:pt x="1280" y="91"/>
                  </a:lnTo>
                  <a:lnTo>
                    <a:pt x="1280" y="230"/>
                  </a:lnTo>
                  <a:close/>
                  <a:moveTo>
                    <a:pt x="0" y="1482"/>
                  </a:moveTo>
                  <a:lnTo>
                    <a:pt x="436" y="1482"/>
                  </a:lnTo>
                  <a:lnTo>
                    <a:pt x="436" y="483"/>
                  </a:lnTo>
                  <a:lnTo>
                    <a:pt x="0" y="483"/>
                  </a:lnTo>
                  <a:lnTo>
                    <a:pt x="0" y="1482"/>
                  </a:lnTo>
                  <a:close/>
                  <a:moveTo>
                    <a:pt x="317" y="524"/>
                  </a:moveTo>
                  <a:lnTo>
                    <a:pt x="392" y="524"/>
                  </a:lnTo>
                  <a:lnTo>
                    <a:pt x="392" y="642"/>
                  </a:lnTo>
                  <a:lnTo>
                    <a:pt x="317" y="642"/>
                  </a:lnTo>
                  <a:lnTo>
                    <a:pt x="317" y="524"/>
                  </a:lnTo>
                  <a:close/>
                  <a:moveTo>
                    <a:pt x="317" y="682"/>
                  </a:moveTo>
                  <a:lnTo>
                    <a:pt x="392" y="682"/>
                  </a:lnTo>
                  <a:lnTo>
                    <a:pt x="392" y="804"/>
                  </a:lnTo>
                  <a:lnTo>
                    <a:pt x="317" y="804"/>
                  </a:lnTo>
                  <a:lnTo>
                    <a:pt x="317" y="682"/>
                  </a:lnTo>
                  <a:close/>
                  <a:moveTo>
                    <a:pt x="317" y="845"/>
                  </a:moveTo>
                  <a:lnTo>
                    <a:pt x="392" y="845"/>
                  </a:lnTo>
                  <a:lnTo>
                    <a:pt x="392" y="963"/>
                  </a:lnTo>
                  <a:lnTo>
                    <a:pt x="317" y="963"/>
                  </a:lnTo>
                  <a:lnTo>
                    <a:pt x="317" y="845"/>
                  </a:lnTo>
                  <a:close/>
                  <a:moveTo>
                    <a:pt x="317" y="1003"/>
                  </a:moveTo>
                  <a:lnTo>
                    <a:pt x="392" y="1003"/>
                  </a:lnTo>
                  <a:lnTo>
                    <a:pt x="392" y="1125"/>
                  </a:lnTo>
                  <a:lnTo>
                    <a:pt x="317" y="1125"/>
                  </a:lnTo>
                  <a:lnTo>
                    <a:pt x="317" y="1003"/>
                  </a:lnTo>
                  <a:close/>
                  <a:moveTo>
                    <a:pt x="317" y="1166"/>
                  </a:moveTo>
                  <a:lnTo>
                    <a:pt x="392" y="1166"/>
                  </a:lnTo>
                  <a:lnTo>
                    <a:pt x="392" y="1284"/>
                  </a:lnTo>
                  <a:lnTo>
                    <a:pt x="317" y="1284"/>
                  </a:lnTo>
                  <a:lnTo>
                    <a:pt x="317" y="1166"/>
                  </a:lnTo>
                  <a:close/>
                  <a:moveTo>
                    <a:pt x="183" y="524"/>
                  </a:moveTo>
                  <a:lnTo>
                    <a:pt x="258" y="524"/>
                  </a:lnTo>
                  <a:lnTo>
                    <a:pt x="258" y="642"/>
                  </a:lnTo>
                  <a:lnTo>
                    <a:pt x="183" y="642"/>
                  </a:lnTo>
                  <a:lnTo>
                    <a:pt x="183" y="524"/>
                  </a:lnTo>
                  <a:close/>
                  <a:moveTo>
                    <a:pt x="183" y="682"/>
                  </a:moveTo>
                  <a:lnTo>
                    <a:pt x="258" y="682"/>
                  </a:lnTo>
                  <a:lnTo>
                    <a:pt x="258" y="804"/>
                  </a:lnTo>
                  <a:lnTo>
                    <a:pt x="183" y="804"/>
                  </a:lnTo>
                  <a:lnTo>
                    <a:pt x="183" y="682"/>
                  </a:lnTo>
                  <a:close/>
                  <a:moveTo>
                    <a:pt x="183" y="845"/>
                  </a:moveTo>
                  <a:lnTo>
                    <a:pt x="258" y="845"/>
                  </a:lnTo>
                  <a:lnTo>
                    <a:pt x="258" y="963"/>
                  </a:lnTo>
                  <a:lnTo>
                    <a:pt x="183" y="963"/>
                  </a:lnTo>
                  <a:lnTo>
                    <a:pt x="183" y="845"/>
                  </a:lnTo>
                  <a:close/>
                  <a:moveTo>
                    <a:pt x="183" y="1003"/>
                  </a:moveTo>
                  <a:lnTo>
                    <a:pt x="258" y="1003"/>
                  </a:lnTo>
                  <a:lnTo>
                    <a:pt x="258" y="1125"/>
                  </a:lnTo>
                  <a:lnTo>
                    <a:pt x="183" y="1125"/>
                  </a:lnTo>
                  <a:lnTo>
                    <a:pt x="183" y="1003"/>
                  </a:lnTo>
                  <a:close/>
                  <a:moveTo>
                    <a:pt x="183" y="1166"/>
                  </a:moveTo>
                  <a:lnTo>
                    <a:pt x="258" y="1166"/>
                  </a:lnTo>
                  <a:lnTo>
                    <a:pt x="258" y="1284"/>
                  </a:lnTo>
                  <a:lnTo>
                    <a:pt x="183" y="1284"/>
                  </a:lnTo>
                  <a:lnTo>
                    <a:pt x="183" y="1166"/>
                  </a:lnTo>
                  <a:close/>
                  <a:moveTo>
                    <a:pt x="44" y="524"/>
                  </a:moveTo>
                  <a:lnTo>
                    <a:pt x="119" y="524"/>
                  </a:lnTo>
                  <a:lnTo>
                    <a:pt x="119" y="642"/>
                  </a:lnTo>
                  <a:lnTo>
                    <a:pt x="44" y="642"/>
                  </a:lnTo>
                  <a:lnTo>
                    <a:pt x="44" y="524"/>
                  </a:lnTo>
                  <a:close/>
                  <a:moveTo>
                    <a:pt x="44" y="682"/>
                  </a:moveTo>
                  <a:lnTo>
                    <a:pt x="119" y="682"/>
                  </a:lnTo>
                  <a:lnTo>
                    <a:pt x="119" y="804"/>
                  </a:lnTo>
                  <a:lnTo>
                    <a:pt x="44" y="804"/>
                  </a:lnTo>
                  <a:lnTo>
                    <a:pt x="44" y="682"/>
                  </a:lnTo>
                  <a:close/>
                  <a:moveTo>
                    <a:pt x="44" y="845"/>
                  </a:moveTo>
                  <a:lnTo>
                    <a:pt x="119" y="845"/>
                  </a:lnTo>
                  <a:lnTo>
                    <a:pt x="119" y="963"/>
                  </a:lnTo>
                  <a:lnTo>
                    <a:pt x="44" y="963"/>
                  </a:lnTo>
                  <a:lnTo>
                    <a:pt x="44" y="845"/>
                  </a:lnTo>
                  <a:close/>
                  <a:moveTo>
                    <a:pt x="44" y="1003"/>
                  </a:moveTo>
                  <a:lnTo>
                    <a:pt x="119" y="1003"/>
                  </a:lnTo>
                  <a:lnTo>
                    <a:pt x="119" y="1125"/>
                  </a:lnTo>
                  <a:lnTo>
                    <a:pt x="44" y="1125"/>
                  </a:lnTo>
                  <a:lnTo>
                    <a:pt x="44" y="1003"/>
                  </a:lnTo>
                  <a:close/>
                  <a:moveTo>
                    <a:pt x="44" y="1166"/>
                  </a:moveTo>
                  <a:lnTo>
                    <a:pt x="119" y="1166"/>
                  </a:lnTo>
                  <a:lnTo>
                    <a:pt x="119" y="1284"/>
                  </a:lnTo>
                  <a:lnTo>
                    <a:pt x="44" y="1284"/>
                  </a:lnTo>
                  <a:lnTo>
                    <a:pt x="44" y="1166"/>
                  </a:lnTo>
                  <a:close/>
                  <a:moveTo>
                    <a:pt x="499" y="1482"/>
                  </a:moveTo>
                  <a:lnTo>
                    <a:pt x="935" y="1482"/>
                  </a:lnTo>
                  <a:lnTo>
                    <a:pt x="935" y="845"/>
                  </a:lnTo>
                  <a:lnTo>
                    <a:pt x="499" y="845"/>
                  </a:lnTo>
                  <a:lnTo>
                    <a:pt x="499" y="1482"/>
                  </a:lnTo>
                  <a:close/>
                  <a:moveTo>
                    <a:pt x="832" y="892"/>
                  </a:moveTo>
                  <a:lnTo>
                    <a:pt x="896" y="892"/>
                  </a:lnTo>
                  <a:lnTo>
                    <a:pt x="896" y="967"/>
                  </a:lnTo>
                  <a:lnTo>
                    <a:pt x="832" y="967"/>
                  </a:lnTo>
                  <a:lnTo>
                    <a:pt x="832" y="892"/>
                  </a:lnTo>
                  <a:close/>
                  <a:moveTo>
                    <a:pt x="832" y="995"/>
                  </a:moveTo>
                  <a:lnTo>
                    <a:pt x="896" y="995"/>
                  </a:lnTo>
                  <a:lnTo>
                    <a:pt x="896" y="1070"/>
                  </a:lnTo>
                  <a:lnTo>
                    <a:pt x="832" y="1070"/>
                  </a:lnTo>
                  <a:lnTo>
                    <a:pt x="832" y="995"/>
                  </a:lnTo>
                  <a:close/>
                  <a:moveTo>
                    <a:pt x="832" y="1094"/>
                  </a:moveTo>
                  <a:lnTo>
                    <a:pt x="896" y="1094"/>
                  </a:lnTo>
                  <a:lnTo>
                    <a:pt x="896" y="1173"/>
                  </a:lnTo>
                  <a:lnTo>
                    <a:pt x="832" y="1173"/>
                  </a:lnTo>
                  <a:lnTo>
                    <a:pt x="832" y="1094"/>
                  </a:lnTo>
                  <a:close/>
                  <a:moveTo>
                    <a:pt x="832" y="1197"/>
                  </a:moveTo>
                  <a:lnTo>
                    <a:pt x="896" y="1197"/>
                  </a:lnTo>
                  <a:lnTo>
                    <a:pt x="896" y="1273"/>
                  </a:lnTo>
                  <a:lnTo>
                    <a:pt x="832" y="1273"/>
                  </a:lnTo>
                  <a:lnTo>
                    <a:pt x="832" y="1197"/>
                  </a:lnTo>
                  <a:close/>
                  <a:moveTo>
                    <a:pt x="737" y="892"/>
                  </a:moveTo>
                  <a:lnTo>
                    <a:pt x="796" y="892"/>
                  </a:lnTo>
                  <a:lnTo>
                    <a:pt x="796" y="967"/>
                  </a:lnTo>
                  <a:lnTo>
                    <a:pt x="737" y="967"/>
                  </a:lnTo>
                  <a:lnTo>
                    <a:pt x="737" y="892"/>
                  </a:lnTo>
                  <a:close/>
                  <a:moveTo>
                    <a:pt x="737" y="995"/>
                  </a:moveTo>
                  <a:lnTo>
                    <a:pt x="796" y="995"/>
                  </a:lnTo>
                  <a:lnTo>
                    <a:pt x="796" y="1070"/>
                  </a:lnTo>
                  <a:lnTo>
                    <a:pt x="737" y="1070"/>
                  </a:lnTo>
                  <a:lnTo>
                    <a:pt x="737" y="995"/>
                  </a:lnTo>
                  <a:close/>
                  <a:moveTo>
                    <a:pt x="737" y="1094"/>
                  </a:moveTo>
                  <a:lnTo>
                    <a:pt x="796" y="1094"/>
                  </a:lnTo>
                  <a:lnTo>
                    <a:pt x="796" y="1173"/>
                  </a:lnTo>
                  <a:lnTo>
                    <a:pt x="737" y="1173"/>
                  </a:lnTo>
                  <a:lnTo>
                    <a:pt x="737" y="1094"/>
                  </a:lnTo>
                  <a:close/>
                  <a:moveTo>
                    <a:pt x="737" y="1197"/>
                  </a:moveTo>
                  <a:lnTo>
                    <a:pt x="796" y="1197"/>
                  </a:lnTo>
                  <a:lnTo>
                    <a:pt x="796" y="1273"/>
                  </a:lnTo>
                  <a:lnTo>
                    <a:pt x="737" y="1273"/>
                  </a:lnTo>
                  <a:lnTo>
                    <a:pt x="737" y="1197"/>
                  </a:lnTo>
                  <a:close/>
                  <a:moveTo>
                    <a:pt x="642" y="892"/>
                  </a:moveTo>
                  <a:lnTo>
                    <a:pt x="701" y="892"/>
                  </a:lnTo>
                  <a:lnTo>
                    <a:pt x="701" y="967"/>
                  </a:lnTo>
                  <a:lnTo>
                    <a:pt x="642" y="967"/>
                  </a:lnTo>
                  <a:lnTo>
                    <a:pt x="642" y="892"/>
                  </a:lnTo>
                  <a:close/>
                  <a:moveTo>
                    <a:pt x="642" y="995"/>
                  </a:moveTo>
                  <a:lnTo>
                    <a:pt x="701" y="995"/>
                  </a:lnTo>
                  <a:lnTo>
                    <a:pt x="701" y="1070"/>
                  </a:lnTo>
                  <a:lnTo>
                    <a:pt x="642" y="1070"/>
                  </a:lnTo>
                  <a:lnTo>
                    <a:pt x="642" y="995"/>
                  </a:lnTo>
                  <a:close/>
                  <a:moveTo>
                    <a:pt x="642" y="1094"/>
                  </a:moveTo>
                  <a:lnTo>
                    <a:pt x="701" y="1094"/>
                  </a:lnTo>
                  <a:lnTo>
                    <a:pt x="701" y="1173"/>
                  </a:lnTo>
                  <a:lnTo>
                    <a:pt x="642" y="1173"/>
                  </a:lnTo>
                  <a:lnTo>
                    <a:pt x="642" y="1094"/>
                  </a:lnTo>
                  <a:close/>
                  <a:moveTo>
                    <a:pt x="642" y="1197"/>
                  </a:moveTo>
                  <a:lnTo>
                    <a:pt x="701" y="1197"/>
                  </a:lnTo>
                  <a:lnTo>
                    <a:pt x="701" y="1273"/>
                  </a:lnTo>
                  <a:lnTo>
                    <a:pt x="642" y="1273"/>
                  </a:lnTo>
                  <a:lnTo>
                    <a:pt x="642" y="1197"/>
                  </a:lnTo>
                  <a:close/>
                  <a:moveTo>
                    <a:pt x="539" y="892"/>
                  </a:moveTo>
                  <a:lnTo>
                    <a:pt x="606" y="892"/>
                  </a:lnTo>
                  <a:lnTo>
                    <a:pt x="606" y="967"/>
                  </a:lnTo>
                  <a:lnTo>
                    <a:pt x="539" y="967"/>
                  </a:lnTo>
                  <a:lnTo>
                    <a:pt x="539" y="892"/>
                  </a:lnTo>
                  <a:close/>
                  <a:moveTo>
                    <a:pt x="539" y="995"/>
                  </a:moveTo>
                  <a:lnTo>
                    <a:pt x="606" y="995"/>
                  </a:lnTo>
                  <a:lnTo>
                    <a:pt x="606" y="1070"/>
                  </a:lnTo>
                  <a:lnTo>
                    <a:pt x="539" y="1070"/>
                  </a:lnTo>
                  <a:lnTo>
                    <a:pt x="539" y="995"/>
                  </a:lnTo>
                  <a:close/>
                  <a:moveTo>
                    <a:pt x="539" y="1094"/>
                  </a:moveTo>
                  <a:lnTo>
                    <a:pt x="606" y="1094"/>
                  </a:lnTo>
                  <a:lnTo>
                    <a:pt x="606" y="1173"/>
                  </a:lnTo>
                  <a:lnTo>
                    <a:pt x="539" y="1173"/>
                  </a:lnTo>
                  <a:lnTo>
                    <a:pt x="539" y="1094"/>
                  </a:lnTo>
                  <a:close/>
                  <a:moveTo>
                    <a:pt x="539" y="1197"/>
                  </a:moveTo>
                  <a:lnTo>
                    <a:pt x="606" y="1197"/>
                  </a:lnTo>
                  <a:lnTo>
                    <a:pt x="606" y="1273"/>
                  </a:lnTo>
                  <a:lnTo>
                    <a:pt x="539" y="1273"/>
                  </a:lnTo>
                  <a:lnTo>
                    <a:pt x="539" y="11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800" dirty="0"/>
            </a:p>
          </p:txBody>
        </p:sp>
      </p:grpSp>
      <p:sp>
        <p:nvSpPr>
          <p:cNvPr id="73" name="Freeform: Shape 72">
            <a:extLst>
              <a:ext uri="{FF2B5EF4-FFF2-40B4-BE49-F238E27FC236}">
                <a16:creationId xmlns:a16="http://schemas.microsoft.com/office/drawing/2014/main" id="{E168B5BD-E744-496D-A013-21FA956B766A}"/>
              </a:ext>
            </a:extLst>
          </p:cNvPr>
          <p:cNvSpPr/>
          <p:nvPr userDrawn="1"/>
        </p:nvSpPr>
        <p:spPr>
          <a:xfrm>
            <a:off x="0" y="0"/>
            <a:ext cx="12192000" cy="5871160"/>
          </a:xfrm>
          <a:custGeom>
            <a:avLst/>
            <a:gdLst>
              <a:gd name="connsiteX0" fmla="*/ 2487194 w 12198350"/>
              <a:gd name="connsiteY0" fmla="*/ 1589850 h 5871160"/>
              <a:gd name="connsiteX1" fmla="*/ 648044 w 12198350"/>
              <a:gd name="connsiteY1" fmla="*/ 3429000 h 5871160"/>
              <a:gd name="connsiteX2" fmla="*/ 2487194 w 12198350"/>
              <a:gd name="connsiteY2" fmla="*/ 5268150 h 5871160"/>
              <a:gd name="connsiteX3" fmla="*/ 4326345 w 12198350"/>
              <a:gd name="connsiteY3" fmla="*/ 3429000 h 5871160"/>
              <a:gd name="connsiteX4" fmla="*/ 2487194 w 12198350"/>
              <a:gd name="connsiteY4" fmla="*/ 1589850 h 5871160"/>
              <a:gd name="connsiteX5" fmla="*/ 0 w 12198350"/>
              <a:gd name="connsiteY5" fmla="*/ 0 h 5871160"/>
              <a:gd name="connsiteX6" fmla="*/ 12198350 w 12198350"/>
              <a:gd name="connsiteY6" fmla="*/ 0 h 5871160"/>
              <a:gd name="connsiteX7" fmla="*/ 12198350 w 12198350"/>
              <a:gd name="connsiteY7" fmla="*/ 5871160 h 5871160"/>
              <a:gd name="connsiteX8" fmla="*/ 0 w 12198350"/>
              <a:gd name="connsiteY8" fmla="*/ 5871160 h 587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350" h="5871160">
                <a:moveTo>
                  <a:pt x="2487194" y="1589850"/>
                </a:moveTo>
                <a:cubicBezTo>
                  <a:pt x="1471460" y="1589850"/>
                  <a:pt x="648044" y="2413266"/>
                  <a:pt x="648044" y="3429000"/>
                </a:cubicBezTo>
                <a:cubicBezTo>
                  <a:pt x="648044" y="4444734"/>
                  <a:pt x="1471460" y="5268150"/>
                  <a:pt x="2487194" y="5268150"/>
                </a:cubicBezTo>
                <a:cubicBezTo>
                  <a:pt x="3502928" y="5268150"/>
                  <a:pt x="4326345" y="4444734"/>
                  <a:pt x="4326345" y="3429000"/>
                </a:cubicBezTo>
                <a:cubicBezTo>
                  <a:pt x="4326345" y="2413266"/>
                  <a:pt x="3502928" y="1589850"/>
                  <a:pt x="2487194" y="1589850"/>
                </a:cubicBezTo>
                <a:close/>
                <a:moveTo>
                  <a:pt x="0" y="0"/>
                </a:moveTo>
                <a:lnTo>
                  <a:pt x="12198350" y="0"/>
                </a:lnTo>
                <a:lnTo>
                  <a:pt x="12198350" y="5871160"/>
                </a:lnTo>
                <a:lnTo>
                  <a:pt x="0" y="5871160"/>
                </a:lnTo>
                <a:close/>
              </a:path>
            </a:pathLst>
          </a:cu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4" name="Freeform 144">
            <a:extLst>
              <a:ext uri="{FF2B5EF4-FFF2-40B4-BE49-F238E27FC236}">
                <a16:creationId xmlns:a16="http://schemas.microsoft.com/office/drawing/2014/main" id="{508F81A0-B150-4875-B0BE-82B41E4477E6}"/>
              </a:ext>
            </a:extLst>
          </p:cNvPr>
          <p:cNvSpPr/>
          <p:nvPr userDrawn="1"/>
        </p:nvSpPr>
        <p:spPr>
          <a:xfrm>
            <a:off x="11675379" y="624729"/>
            <a:ext cx="516621" cy="1340841"/>
          </a:xfrm>
          <a:custGeom>
            <a:avLst/>
            <a:gdLst>
              <a:gd name="connsiteX0" fmla="*/ 54008 w 645866"/>
              <a:gd name="connsiteY0" fmla="*/ 0 h 1340841"/>
              <a:gd name="connsiteX1" fmla="*/ 118501 w 645866"/>
              <a:gd name="connsiteY1" fmla="*/ 0 h 1340841"/>
              <a:gd name="connsiteX2" fmla="*/ 489112 w 645866"/>
              <a:gd name="connsiteY2" fmla="*/ 0 h 1340841"/>
              <a:gd name="connsiteX3" fmla="*/ 645866 w 645866"/>
              <a:gd name="connsiteY3" fmla="*/ 0 h 1340841"/>
              <a:gd name="connsiteX4" fmla="*/ 645866 w 645866"/>
              <a:gd name="connsiteY4" fmla="*/ 161951 h 1340841"/>
              <a:gd name="connsiteX5" fmla="*/ 645866 w 645866"/>
              <a:gd name="connsiteY5" fmla="*/ 1178890 h 1340841"/>
              <a:gd name="connsiteX6" fmla="*/ 645866 w 645866"/>
              <a:gd name="connsiteY6" fmla="*/ 1340841 h 1340841"/>
              <a:gd name="connsiteX7" fmla="*/ 489112 w 645866"/>
              <a:gd name="connsiteY7" fmla="*/ 1340841 h 1340841"/>
              <a:gd name="connsiteX8" fmla="*/ 118501 w 645866"/>
              <a:gd name="connsiteY8" fmla="*/ 1340841 h 1340841"/>
              <a:gd name="connsiteX9" fmla="*/ 54008 w 645866"/>
              <a:gd name="connsiteY9" fmla="*/ 1340841 h 1340841"/>
              <a:gd name="connsiteX10" fmla="*/ 0 w 645866"/>
              <a:gd name="connsiteY10" fmla="*/ 1286833 h 1340841"/>
              <a:gd name="connsiteX11" fmla="*/ 0 w 645866"/>
              <a:gd name="connsiteY11" fmla="*/ 1124882 h 1340841"/>
              <a:gd name="connsiteX12" fmla="*/ 0 w 645866"/>
              <a:gd name="connsiteY12" fmla="*/ 215959 h 1340841"/>
              <a:gd name="connsiteX13" fmla="*/ 0 w 645866"/>
              <a:gd name="connsiteY13" fmla="*/ 54008 h 1340841"/>
              <a:gd name="connsiteX14" fmla="*/ 54008 w 645866"/>
              <a:gd name="connsiteY14" fmla="*/ 0 h 134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866" h="1340841">
                <a:moveTo>
                  <a:pt x="54008" y="0"/>
                </a:moveTo>
                <a:lnTo>
                  <a:pt x="118501" y="0"/>
                </a:lnTo>
                <a:lnTo>
                  <a:pt x="489112" y="0"/>
                </a:lnTo>
                <a:lnTo>
                  <a:pt x="645866" y="0"/>
                </a:lnTo>
                <a:lnTo>
                  <a:pt x="645866" y="161951"/>
                </a:lnTo>
                <a:lnTo>
                  <a:pt x="645866" y="1178890"/>
                </a:lnTo>
                <a:lnTo>
                  <a:pt x="645866" y="1340841"/>
                </a:lnTo>
                <a:lnTo>
                  <a:pt x="489112" y="1340841"/>
                </a:lnTo>
                <a:lnTo>
                  <a:pt x="118501" y="1340841"/>
                </a:lnTo>
                <a:lnTo>
                  <a:pt x="54008" y="1340841"/>
                </a:lnTo>
                <a:cubicBezTo>
                  <a:pt x="24180" y="1340841"/>
                  <a:pt x="0" y="1316661"/>
                  <a:pt x="0" y="1286833"/>
                </a:cubicBezTo>
                <a:lnTo>
                  <a:pt x="0" y="1124882"/>
                </a:lnTo>
                <a:lnTo>
                  <a:pt x="0" y="215959"/>
                </a:lnTo>
                <a:lnTo>
                  <a:pt x="0" y="54008"/>
                </a:lnTo>
                <a:cubicBezTo>
                  <a:pt x="0" y="24180"/>
                  <a:pt x="24180" y="0"/>
                  <a:pt x="54008" y="0"/>
                </a:cubicBezTo>
                <a:close/>
              </a:path>
            </a:pathLst>
          </a:cu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IN" sz="1200" dirty="0">
              <a:solidFill>
                <a:schemeClr val="tx1"/>
              </a:solidFill>
            </a:endParaRPr>
          </a:p>
        </p:txBody>
      </p:sp>
      <p:grpSp>
        <p:nvGrpSpPr>
          <p:cNvPr id="75" name="Group 8">
            <a:extLst>
              <a:ext uri="{FF2B5EF4-FFF2-40B4-BE49-F238E27FC236}">
                <a16:creationId xmlns:a16="http://schemas.microsoft.com/office/drawing/2014/main" id="{445C9D45-725E-4DF9-B884-822A1DDF4FBA}"/>
              </a:ext>
            </a:extLst>
          </p:cNvPr>
          <p:cNvGrpSpPr>
            <a:grpSpLocks noChangeAspect="1"/>
          </p:cNvGrpSpPr>
          <p:nvPr userDrawn="1"/>
        </p:nvGrpSpPr>
        <p:grpSpPr bwMode="auto">
          <a:xfrm>
            <a:off x="11817408" y="710549"/>
            <a:ext cx="225512" cy="210777"/>
            <a:chOff x="2392" y="-1619"/>
            <a:chExt cx="4542" cy="4243"/>
          </a:xfrm>
          <a:solidFill>
            <a:schemeClr val="accent2"/>
          </a:solidFill>
        </p:grpSpPr>
        <p:sp>
          <p:nvSpPr>
            <p:cNvPr id="76" name="Freeform 9">
              <a:extLst>
                <a:ext uri="{FF2B5EF4-FFF2-40B4-BE49-F238E27FC236}">
                  <a16:creationId xmlns:a16="http://schemas.microsoft.com/office/drawing/2014/main" id="{AF1CD342-C2D3-442A-8BB8-73875692D366}"/>
                </a:ext>
              </a:extLst>
            </p:cNvPr>
            <p:cNvSpPr>
              <a:spLocks noEditPoints="1"/>
            </p:cNvSpPr>
            <p:nvPr/>
          </p:nvSpPr>
          <p:spPr bwMode="auto">
            <a:xfrm>
              <a:off x="2392" y="-405"/>
              <a:ext cx="4542" cy="3029"/>
            </a:xfrm>
            <a:custGeom>
              <a:avLst/>
              <a:gdLst>
                <a:gd name="T0" fmla="*/ 0 w 1920"/>
                <a:gd name="T1" fmla="*/ 136 h 1280"/>
                <a:gd name="T2" fmla="*/ 50 w 1920"/>
                <a:gd name="T3" fmla="*/ 47 h 1280"/>
                <a:gd name="T4" fmla="*/ 165 w 1920"/>
                <a:gd name="T5" fmla="*/ 0 h 1280"/>
                <a:gd name="T6" fmla="*/ 1757 w 1920"/>
                <a:gd name="T7" fmla="*/ 0 h 1280"/>
                <a:gd name="T8" fmla="*/ 1915 w 1920"/>
                <a:gd name="T9" fmla="*/ 121 h 1280"/>
                <a:gd name="T10" fmla="*/ 1920 w 1920"/>
                <a:gd name="T11" fmla="*/ 136 h 1280"/>
                <a:gd name="T12" fmla="*/ 1920 w 1920"/>
                <a:gd name="T13" fmla="*/ 760 h 1280"/>
                <a:gd name="T14" fmla="*/ 1916 w 1920"/>
                <a:gd name="T15" fmla="*/ 771 h 1280"/>
                <a:gd name="T16" fmla="*/ 1753 w 1920"/>
                <a:gd name="T17" fmla="*/ 896 h 1280"/>
                <a:gd name="T18" fmla="*/ 1595 w 1920"/>
                <a:gd name="T19" fmla="*/ 896 h 1280"/>
                <a:gd name="T20" fmla="*/ 1536 w 1920"/>
                <a:gd name="T21" fmla="*/ 896 h 1280"/>
                <a:gd name="T22" fmla="*/ 1536 w 1920"/>
                <a:gd name="T23" fmla="*/ 920 h 1280"/>
                <a:gd name="T24" fmla="*/ 1536 w 1920"/>
                <a:gd name="T25" fmla="*/ 1234 h 1280"/>
                <a:gd name="T26" fmla="*/ 1516 w 1920"/>
                <a:gd name="T27" fmla="*/ 1280 h 1280"/>
                <a:gd name="T28" fmla="*/ 404 w 1920"/>
                <a:gd name="T29" fmla="*/ 1280 h 1280"/>
                <a:gd name="T30" fmla="*/ 384 w 1920"/>
                <a:gd name="T31" fmla="*/ 1236 h 1280"/>
                <a:gd name="T32" fmla="*/ 384 w 1920"/>
                <a:gd name="T33" fmla="*/ 920 h 1280"/>
                <a:gd name="T34" fmla="*/ 384 w 1920"/>
                <a:gd name="T35" fmla="*/ 896 h 1280"/>
                <a:gd name="T36" fmla="*/ 165 w 1920"/>
                <a:gd name="T37" fmla="*/ 896 h 1280"/>
                <a:gd name="T38" fmla="*/ 52 w 1920"/>
                <a:gd name="T39" fmla="*/ 850 h 1280"/>
                <a:gd name="T40" fmla="*/ 0 w 1920"/>
                <a:gd name="T41" fmla="*/ 760 h 1280"/>
                <a:gd name="T42" fmla="*/ 0 w 1920"/>
                <a:gd name="T43" fmla="*/ 136 h 1280"/>
                <a:gd name="T44" fmla="*/ 384 w 1920"/>
                <a:gd name="T45" fmla="*/ 832 h 1280"/>
                <a:gd name="T46" fmla="*/ 384 w 1920"/>
                <a:gd name="T47" fmla="*/ 618 h 1280"/>
                <a:gd name="T48" fmla="*/ 426 w 1920"/>
                <a:gd name="T49" fmla="*/ 576 h 1280"/>
                <a:gd name="T50" fmla="*/ 1496 w 1920"/>
                <a:gd name="T51" fmla="*/ 576 h 1280"/>
                <a:gd name="T52" fmla="*/ 1536 w 1920"/>
                <a:gd name="T53" fmla="*/ 616 h 1280"/>
                <a:gd name="T54" fmla="*/ 1536 w 1920"/>
                <a:gd name="T55" fmla="*/ 810 h 1280"/>
                <a:gd name="T56" fmla="*/ 1536 w 1920"/>
                <a:gd name="T57" fmla="*/ 832 h 1280"/>
                <a:gd name="T58" fmla="*/ 1752 w 1920"/>
                <a:gd name="T59" fmla="*/ 832 h 1280"/>
                <a:gd name="T60" fmla="*/ 1856 w 1920"/>
                <a:gd name="T61" fmla="*/ 728 h 1280"/>
                <a:gd name="T62" fmla="*/ 1856 w 1920"/>
                <a:gd name="T63" fmla="*/ 172 h 1280"/>
                <a:gd name="T64" fmla="*/ 1747 w 1920"/>
                <a:gd name="T65" fmla="*/ 64 h 1280"/>
                <a:gd name="T66" fmla="*/ 777 w 1920"/>
                <a:gd name="T67" fmla="*/ 64 h 1280"/>
                <a:gd name="T68" fmla="*/ 163 w 1920"/>
                <a:gd name="T69" fmla="*/ 64 h 1280"/>
                <a:gd name="T70" fmla="*/ 64 w 1920"/>
                <a:gd name="T71" fmla="*/ 154 h 1280"/>
                <a:gd name="T72" fmla="*/ 64 w 1920"/>
                <a:gd name="T73" fmla="*/ 742 h 1280"/>
                <a:gd name="T74" fmla="*/ 149 w 1920"/>
                <a:gd name="T75" fmla="*/ 831 h 1280"/>
                <a:gd name="T76" fmla="*/ 384 w 1920"/>
                <a:gd name="T77" fmla="*/ 832 h 1280"/>
                <a:gd name="T78" fmla="*/ 1471 w 1920"/>
                <a:gd name="T79" fmla="*/ 641 h 1280"/>
                <a:gd name="T80" fmla="*/ 450 w 1920"/>
                <a:gd name="T81" fmla="*/ 641 h 1280"/>
                <a:gd name="T82" fmla="*/ 450 w 1920"/>
                <a:gd name="T83" fmla="*/ 1215 h 1280"/>
                <a:gd name="T84" fmla="*/ 1471 w 1920"/>
                <a:gd name="T85" fmla="*/ 1215 h 1280"/>
                <a:gd name="T86" fmla="*/ 1471 w 1920"/>
                <a:gd name="T87" fmla="*/ 641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0" h="1280">
                  <a:moveTo>
                    <a:pt x="0" y="136"/>
                  </a:moveTo>
                  <a:cubicBezTo>
                    <a:pt x="10" y="103"/>
                    <a:pt x="24" y="72"/>
                    <a:pt x="50" y="47"/>
                  </a:cubicBezTo>
                  <a:cubicBezTo>
                    <a:pt x="83" y="16"/>
                    <a:pt x="120" y="0"/>
                    <a:pt x="165" y="0"/>
                  </a:cubicBezTo>
                  <a:cubicBezTo>
                    <a:pt x="696" y="0"/>
                    <a:pt x="1226" y="0"/>
                    <a:pt x="1757" y="0"/>
                  </a:cubicBezTo>
                  <a:cubicBezTo>
                    <a:pt x="1829" y="0"/>
                    <a:pt x="1894" y="50"/>
                    <a:pt x="1915" y="121"/>
                  </a:cubicBezTo>
                  <a:cubicBezTo>
                    <a:pt x="1916" y="126"/>
                    <a:pt x="1918" y="131"/>
                    <a:pt x="1920" y="136"/>
                  </a:cubicBezTo>
                  <a:cubicBezTo>
                    <a:pt x="1920" y="344"/>
                    <a:pt x="1920" y="552"/>
                    <a:pt x="1920" y="760"/>
                  </a:cubicBezTo>
                  <a:cubicBezTo>
                    <a:pt x="1919" y="764"/>
                    <a:pt x="1917" y="767"/>
                    <a:pt x="1916" y="771"/>
                  </a:cubicBezTo>
                  <a:cubicBezTo>
                    <a:pt x="1895" y="846"/>
                    <a:pt x="1831" y="896"/>
                    <a:pt x="1753" y="896"/>
                  </a:cubicBezTo>
                  <a:cubicBezTo>
                    <a:pt x="1700" y="896"/>
                    <a:pt x="1647" y="896"/>
                    <a:pt x="1595" y="896"/>
                  </a:cubicBezTo>
                  <a:cubicBezTo>
                    <a:pt x="1576" y="896"/>
                    <a:pt x="1557" y="896"/>
                    <a:pt x="1536" y="896"/>
                  </a:cubicBezTo>
                  <a:cubicBezTo>
                    <a:pt x="1536" y="906"/>
                    <a:pt x="1536" y="913"/>
                    <a:pt x="1536" y="920"/>
                  </a:cubicBezTo>
                  <a:cubicBezTo>
                    <a:pt x="1536" y="1025"/>
                    <a:pt x="1536" y="1129"/>
                    <a:pt x="1536" y="1234"/>
                  </a:cubicBezTo>
                  <a:cubicBezTo>
                    <a:pt x="1537" y="1253"/>
                    <a:pt x="1533" y="1269"/>
                    <a:pt x="1516" y="1280"/>
                  </a:cubicBezTo>
                  <a:cubicBezTo>
                    <a:pt x="1145" y="1280"/>
                    <a:pt x="775" y="1280"/>
                    <a:pt x="404" y="1280"/>
                  </a:cubicBezTo>
                  <a:cubicBezTo>
                    <a:pt x="388" y="1269"/>
                    <a:pt x="384" y="1255"/>
                    <a:pt x="384" y="1236"/>
                  </a:cubicBezTo>
                  <a:cubicBezTo>
                    <a:pt x="384" y="1130"/>
                    <a:pt x="384" y="1025"/>
                    <a:pt x="384" y="920"/>
                  </a:cubicBezTo>
                  <a:cubicBezTo>
                    <a:pt x="384" y="912"/>
                    <a:pt x="384" y="905"/>
                    <a:pt x="384" y="896"/>
                  </a:cubicBezTo>
                  <a:cubicBezTo>
                    <a:pt x="309" y="896"/>
                    <a:pt x="237" y="896"/>
                    <a:pt x="165" y="896"/>
                  </a:cubicBezTo>
                  <a:cubicBezTo>
                    <a:pt x="121" y="896"/>
                    <a:pt x="84" y="880"/>
                    <a:pt x="52" y="850"/>
                  </a:cubicBezTo>
                  <a:cubicBezTo>
                    <a:pt x="25" y="826"/>
                    <a:pt x="10" y="794"/>
                    <a:pt x="0" y="760"/>
                  </a:cubicBezTo>
                  <a:cubicBezTo>
                    <a:pt x="0" y="552"/>
                    <a:pt x="0" y="344"/>
                    <a:pt x="0" y="136"/>
                  </a:cubicBezTo>
                  <a:close/>
                  <a:moveTo>
                    <a:pt x="384" y="832"/>
                  </a:moveTo>
                  <a:cubicBezTo>
                    <a:pt x="384" y="759"/>
                    <a:pt x="384" y="688"/>
                    <a:pt x="384" y="618"/>
                  </a:cubicBezTo>
                  <a:cubicBezTo>
                    <a:pt x="384" y="586"/>
                    <a:pt x="395" y="576"/>
                    <a:pt x="426" y="576"/>
                  </a:cubicBezTo>
                  <a:cubicBezTo>
                    <a:pt x="783" y="576"/>
                    <a:pt x="1139" y="576"/>
                    <a:pt x="1496" y="576"/>
                  </a:cubicBezTo>
                  <a:cubicBezTo>
                    <a:pt x="1525" y="576"/>
                    <a:pt x="1536" y="587"/>
                    <a:pt x="1536" y="616"/>
                  </a:cubicBezTo>
                  <a:cubicBezTo>
                    <a:pt x="1536" y="680"/>
                    <a:pt x="1536" y="745"/>
                    <a:pt x="1536" y="810"/>
                  </a:cubicBezTo>
                  <a:cubicBezTo>
                    <a:pt x="1536" y="817"/>
                    <a:pt x="1536" y="824"/>
                    <a:pt x="1536" y="832"/>
                  </a:cubicBezTo>
                  <a:cubicBezTo>
                    <a:pt x="1610" y="832"/>
                    <a:pt x="1681" y="832"/>
                    <a:pt x="1752" y="832"/>
                  </a:cubicBezTo>
                  <a:cubicBezTo>
                    <a:pt x="1820" y="832"/>
                    <a:pt x="1856" y="796"/>
                    <a:pt x="1856" y="728"/>
                  </a:cubicBezTo>
                  <a:cubicBezTo>
                    <a:pt x="1856" y="543"/>
                    <a:pt x="1856" y="358"/>
                    <a:pt x="1856" y="172"/>
                  </a:cubicBezTo>
                  <a:cubicBezTo>
                    <a:pt x="1856" y="98"/>
                    <a:pt x="1822" y="64"/>
                    <a:pt x="1747" y="64"/>
                  </a:cubicBezTo>
                  <a:cubicBezTo>
                    <a:pt x="1424" y="64"/>
                    <a:pt x="1100" y="64"/>
                    <a:pt x="777" y="64"/>
                  </a:cubicBezTo>
                  <a:cubicBezTo>
                    <a:pt x="572" y="64"/>
                    <a:pt x="368" y="64"/>
                    <a:pt x="163" y="64"/>
                  </a:cubicBezTo>
                  <a:cubicBezTo>
                    <a:pt x="105" y="64"/>
                    <a:pt x="65" y="100"/>
                    <a:pt x="64" y="154"/>
                  </a:cubicBezTo>
                  <a:cubicBezTo>
                    <a:pt x="64" y="350"/>
                    <a:pt x="64" y="546"/>
                    <a:pt x="64" y="742"/>
                  </a:cubicBezTo>
                  <a:cubicBezTo>
                    <a:pt x="65" y="791"/>
                    <a:pt x="100" y="830"/>
                    <a:pt x="149" y="831"/>
                  </a:cubicBezTo>
                  <a:cubicBezTo>
                    <a:pt x="227" y="833"/>
                    <a:pt x="304" y="832"/>
                    <a:pt x="384" y="832"/>
                  </a:cubicBezTo>
                  <a:close/>
                  <a:moveTo>
                    <a:pt x="1471" y="641"/>
                  </a:moveTo>
                  <a:cubicBezTo>
                    <a:pt x="1129" y="641"/>
                    <a:pt x="789" y="641"/>
                    <a:pt x="450" y="641"/>
                  </a:cubicBezTo>
                  <a:cubicBezTo>
                    <a:pt x="450" y="834"/>
                    <a:pt x="450" y="1024"/>
                    <a:pt x="450" y="1215"/>
                  </a:cubicBezTo>
                  <a:cubicBezTo>
                    <a:pt x="791" y="1215"/>
                    <a:pt x="1130" y="1215"/>
                    <a:pt x="1471" y="1215"/>
                  </a:cubicBezTo>
                  <a:cubicBezTo>
                    <a:pt x="1471" y="1024"/>
                    <a:pt x="1471" y="833"/>
                    <a:pt x="1471" y="641"/>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77" name="Freeform 12">
              <a:extLst>
                <a:ext uri="{FF2B5EF4-FFF2-40B4-BE49-F238E27FC236}">
                  <a16:creationId xmlns:a16="http://schemas.microsoft.com/office/drawing/2014/main" id="{C9664B38-6F62-41AF-919E-8172E2229C51}"/>
                </a:ext>
              </a:extLst>
            </p:cNvPr>
            <p:cNvSpPr>
              <a:spLocks noEditPoints="1"/>
            </p:cNvSpPr>
            <p:nvPr/>
          </p:nvSpPr>
          <p:spPr bwMode="auto">
            <a:xfrm>
              <a:off x="3300" y="-1619"/>
              <a:ext cx="2728" cy="1063"/>
            </a:xfrm>
            <a:custGeom>
              <a:avLst/>
              <a:gdLst>
                <a:gd name="T0" fmla="*/ 64 w 1153"/>
                <a:gd name="T1" fmla="*/ 66 h 449"/>
                <a:gd name="T2" fmla="*/ 64 w 1153"/>
                <a:gd name="T3" fmla="*/ 370 h 449"/>
                <a:gd name="T4" fmla="*/ 64 w 1153"/>
                <a:gd name="T5" fmla="*/ 408 h 449"/>
                <a:gd name="T6" fmla="*/ 31 w 1153"/>
                <a:gd name="T7" fmla="*/ 449 h 449"/>
                <a:gd name="T8" fmla="*/ 0 w 1153"/>
                <a:gd name="T9" fmla="*/ 409 h 449"/>
                <a:gd name="T10" fmla="*/ 0 w 1153"/>
                <a:gd name="T11" fmla="*/ 89 h 449"/>
                <a:gd name="T12" fmla="*/ 0 w 1153"/>
                <a:gd name="T13" fmla="*/ 43 h 449"/>
                <a:gd name="T14" fmla="*/ 42 w 1153"/>
                <a:gd name="T15" fmla="*/ 1 h 449"/>
                <a:gd name="T16" fmla="*/ 742 w 1153"/>
                <a:gd name="T17" fmla="*/ 1 h 449"/>
                <a:gd name="T18" fmla="*/ 858 w 1153"/>
                <a:gd name="T19" fmla="*/ 2 h 449"/>
                <a:gd name="T20" fmla="*/ 891 w 1153"/>
                <a:gd name="T21" fmla="*/ 15 h 449"/>
                <a:gd name="T22" fmla="*/ 1139 w 1153"/>
                <a:gd name="T23" fmla="*/ 263 h 449"/>
                <a:gd name="T24" fmla="*/ 1151 w 1153"/>
                <a:gd name="T25" fmla="*/ 292 h 449"/>
                <a:gd name="T26" fmla="*/ 1152 w 1153"/>
                <a:gd name="T27" fmla="*/ 412 h 449"/>
                <a:gd name="T28" fmla="*/ 1119 w 1153"/>
                <a:gd name="T29" fmla="*/ 449 h 449"/>
                <a:gd name="T30" fmla="*/ 1088 w 1153"/>
                <a:gd name="T31" fmla="*/ 412 h 449"/>
                <a:gd name="T32" fmla="*/ 1088 w 1153"/>
                <a:gd name="T33" fmla="*/ 321 h 449"/>
                <a:gd name="T34" fmla="*/ 977 w 1153"/>
                <a:gd name="T35" fmla="*/ 321 h 449"/>
                <a:gd name="T36" fmla="*/ 873 w 1153"/>
                <a:gd name="T37" fmla="*/ 321 h 449"/>
                <a:gd name="T38" fmla="*/ 832 w 1153"/>
                <a:gd name="T39" fmla="*/ 280 h 449"/>
                <a:gd name="T40" fmla="*/ 832 w 1153"/>
                <a:gd name="T41" fmla="*/ 66 h 449"/>
                <a:gd name="T42" fmla="*/ 64 w 1153"/>
                <a:gd name="T43" fmla="*/ 66 h 449"/>
                <a:gd name="T44" fmla="*/ 897 w 1153"/>
                <a:gd name="T45" fmla="*/ 117 h 449"/>
                <a:gd name="T46" fmla="*/ 897 w 1153"/>
                <a:gd name="T47" fmla="*/ 255 h 449"/>
                <a:gd name="T48" fmla="*/ 1036 w 1153"/>
                <a:gd name="T49" fmla="*/ 255 h 449"/>
                <a:gd name="T50" fmla="*/ 897 w 1153"/>
                <a:gd name="T51" fmla="*/ 11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3" h="449">
                  <a:moveTo>
                    <a:pt x="64" y="66"/>
                  </a:moveTo>
                  <a:cubicBezTo>
                    <a:pt x="64" y="169"/>
                    <a:pt x="64" y="269"/>
                    <a:pt x="64" y="370"/>
                  </a:cubicBezTo>
                  <a:cubicBezTo>
                    <a:pt x="64" y="383"/>
                    <a:pt x="64" y="395"/>
                    <a:pt x="64" y="408"/>
                  </a:cubicBezTo>
                  <a:cubicBezTo>
                    <a:pt x="64" y="434"/>
                    <a:pt x="52" y="449"/>
                    <a:pt x="31" y="449"/>
                  </a:cubicBezTo>
                  <a:cubicBezTo>
                    <a:pt x="11" y="448"/>
                    <a:pt x="0" y="434"/>
                    <a:pt x="0" y="409"/>
                  </a:cubicBezTo>
                  <a:cubicBezTo>
                    <a:pt x="0" y="302"/>
                    <a:pt x="0" y="195"/>
                    <a:pt x="0" y="89"/>
                  </a:cubicBezTo>
                  <a:cubicBezTo>
                    <a:pt x="0" y="73"/>
                    <a:pt x="0" y="58"/>
                    <a:pt x="0" y="43"/>
                  </a:cubicBezTo>
                  <a:cubicBezTo>
                    <a:pt x="0" y="11"/>
                    <a:pt x="11" y="1"/>
                    <a:pt x="42" y="1"/>
                  </a:cubicBezTo>
                  <a:cubicBezTo>
                    <a:pt x="276" y="1"/>
                    <a:pt x="509" y="1"/>
                    <a:pt x="742" y="1"/>
                  </a:cubicBezTo>
                  <a:cubicBezTo>
                    <a:pt x="781" y="1"/>
                    <a:pt x="820" y="0"/>
                    <a:pt x="858" y="2"/>
                  </a:cubicBezTo>
                  <a:cubicBezTo>
                    <a:pt x="870" y="2"/>
                    <a:pt x="883" y="7"/>
                    <a:pt x="891" y="15"/>
                  </a:cubicBezTo>
                  <a:cubicBezTo>
                    <a:pt x="975" y="97"/>
                    <a:pt x="1057" y="179"/>
                    <a:pt x="1139" y="263"/>
                  </a:cubicBezTo>
                  <a:cubicBezTo>
                    <a:pt x="1146" y="270"/>
                    <a:pt x="1151" y="282"/>
                    <a:pt x="1151" y="292"/>
                  </a:cubicBezTo>
                  <a:cubicBezTo>
                    <a:pt x="1153" y="332"/>
                    <a:pt x="1152" y="372"/>
                    <a:pt x="1152" y="412"/>
                  </a:cubicBezTo>
                  <a:cubicBezTo>
                    <a:pt x="1152" y="435"/>
                    <a:pt x="1139" y="449"/>
                    <a:pt x="1119" y="449"/>
                  </a:cubicBezTo>
                  <a:cubicBezTo>
                    <a:pt x="1101" y="449"/>
                    <a:pt x="1088" y="435"/>
                    <a:pt x="1088" y="412"/>
                  </a:cubicBezTo>
                  <a:cubicBezTo>
                    <a:pt x="1088" y="383"/>
                    <a:pt x="1088" y="353"/>
                    <a:pt x="1088" y="321"/>
                  </a:cubicBezTo>
                  <a:cubicBezTo>
                    <a:pt x="1049" y="321"/>
                    <a:pt x="1013" y="321"/>
                    <a:pt x="977" y="321"/>
                  </a:cubicBezTo>
                  <a:cubicBezTo>
                    <a:pt x="942" y="321"/>
                    <a:pt x="907" y="321"/>
                    <a:pt x="873" y="321"/>
                  </a:cubicBezTo>
                  <a:cubicBezTo>
                    <a:pt x="843" y="321"/>
                    <a:pt x="832" y="310"/>
                    <a:pt x="832" y="280"/>
                  </a:cubicBezTo>
                  <a:cubicBezTo>
                    <a:pt x="832" y="209"/>
                    <a:pt x="832" y="138"/>
                    <a:pt x="832" y="66"/>
                  </a:cubicBezTo>
                  <a:cubicBezTo>
                    <a:pt x="576" y="66"/>
                    <a:pt x="321" y="66"/>
                    <a:pt x="64" y="66"/>
                  </a:cubicBezTo>
                  <a:close/>
                  <a:moveTo>
                    <a:pt x="897" y="117"/>
                  </a:moveTo>
                  <a:cubicBezTo>
                    <a:pt x="897" y="163"/>
                    <a:pt x="897" y="209"/>
                    <a:pt x="897" y="255"/>
                  </a:cubicBezTo>
                  <a:cubicBezTo>
                    <a:pt x="945" y="255"/>
                    <a:pt x="991" y="255"/>
                    <a:pt x="1036" y="255"/>
                  </a:cubicBezTo>
                  <a:cubicBezTo>
                    <a:pt x="990" y="209"/>
                    <a:pt x="944" y="163"/>
                    <a:pt x="897" y="117"/>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78" name="Freeform 14">
              <a:extLst>
                <a:ext uri="{FF2B5EF4-FFF2-40B4-BE49-F238E27FC236}">
                  <a16:creationId xmlns:a16="http://schemas.microsoft.com/office/drawing/2014/main" id="{8B6EB5F5-CA00-4B92-88F2-C67C9577C99A}"/>
                </a:ext>
              </a:extLst>
            </p:cNvPr>
            <p:cNvSpPr>
              <a:spLocks noEditPoints="1"/>
            </p:cNvSpPr>
            <p:nvPr/>
          </p:nvSpPr>
          <p:spPr bwMode="auto">
            <a:xfrm>
              <a:off x="2694" y="-102"/>
              <a:ext cx="608" cy="608"/>
            </a:xfrm>
            <a:custGeom>
              <a:avLst/>
              <a:gdLst>
                <a:gd name="T0" fmla="*/ 129 w 257"/>
                <a:gd name="T1" fmla="*/ 0 h 257"/>
                <a:gd name="T2" fmla="*/ 256 w 257"/>
                <a:gd name="T3" fmla="*/ 129 h 257"/>
                <a:gd name="T4" fmla="*/ 126 w 257"/>
                <a:gd name="T5" fmla="*/ 256 h 257"/>
                <a:gd name="T6" fmla="*/ 0 w 257"/>
                <a:gd name="T7" fmla="*/ 128 h 257"/>
                <a:gd name="T8" fmla="*/ 129 w 257"/>
                <a:gd name="T9" fmla="*/ 0 h 257"/>
                <a:gd name="T10" fmla="*/ 192 w 257"/>
                <a:gd name="T11" fmla="*/ 129 h 257"/>
                <a:gd name="T12" fmla="*/ 129 w 257"/>
                <a:gd name="T13" fmla="*/ 64 h 257"/>
                <a:gd name="T14" fmla="*/ 64 w 257"/>
                <a:gd name="T15" fmla="*/ 128 h 257"/>
                <a:gd name="T16" fmla="*/ 128 w 257"/>
                <a:gd name="T17" fmla="*/ 192 h 257"/>
                <a:gd name="T18" fmla="*/ 192 w 257"/>
                <a:gd name="T19" fmla="*/ 12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9" y="0"/>
                  </a:moveTo>
                  <a:cubicBezTo>
                    <a:pt x="195" y="0"/>
                    <a:pt x="257" y="63"/>
                    <a:pt x="256" y="129"/>
                  </a:cubicBezTo>
                  <a:cubicBezTo>
                    <a:pt x="255" y="196"/>
                    <a:pt x="193" y="257"/>
                    <a:pt x="126" y="256"/>
                  </a:cubicBezTo>
                  <a:cubicBezTo>
                    <a:pt x="61" y="255"/>
                    <a:pt x="0" y="193"/>
                    <a:pt x="0" y="128"/>
                  </a:cubicBezTo>
                  <a:cubicBezTo>
                    <a:pt x="0" y="61"/>
                    <a:pt x="62" y="0"/>
                    <a:pt x="129" y="0"/>
                  </a:cubicBezTo>
                  <a:close/>
                  <a:moveTo>
                    <a:pt x="192" y="129"/>
                  </a:moveTo>
                  <a:cubicBezTo>
                    <a:pt x="192" y="89"/>
                    <a:pt x="168" y="64"/>
                    <a:pt x="129" y="64"/>
                  </a:cubicBezTo>
                  <a:cubicBezTo>
                    <a:pt x="89" y="64"/>
                    <a:pt x="64" y="88"/>
                    <a:pt x="64" y="128"/>
                  </a:cubicBezTo>
                  <a:cubicBezTo>
                    <a:pt x="64" y="168"/>
                    <a:pt x="88" y="192"/>
                    <a:pt x="128" y="192"/>
                  </a:cubicBezTo>
                  <a:cubicBezTo>
                    <a:pt x="167" y="192"/>
                    <a:pt x="192" y="168"/>
                    <a:pt x="192" y="129"/>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79" name="Freeform 15">
              <a:extLst>
                <a:ext uri="{FF2B5EF4-FFF2-40B4-BE49-F238E27FC236}">
                  <a16:creationId xmlns:a16="http://schemas.microsoft.com/office/drawing/2014/main" id="{F765CB58-9370-49BA-9214-8B22AC6F366A}"/>
                </a:ext>
              </a:extLst>
            </p:cNvPr>
            <p:cNvSpPr>
              <a:spLocks/>
            </p:cNvSpPr>
            <p:nvPr/>
          </p:nvSpPr>
          <p:spPr bwMode="auto">
            <a:xfrm>
              <a:off x="3745" y="1412"/>
              <a:ext cx="1824" cy="152"/>
            </a:xfrm>
            <a:custGeom>
              <a:avLst/>
              <a:gdLst>
                <a:gd name="T0" fmla="*/ 388 w 771"/>
                <a:gd name="T1" fmla="*/ 64 h 64"/>
                <a:gd name="T2" fmla="*/ 44 w 771"/>
                <a:gd name="T3" fmla="*/ 64 h 64"/>
                <a:gd name="T4" fmla="*/ 5 w 771"/>
                <a:gd name="T5" fmla="*/ 38 h 64"/>
                <a:gd name="T6" fmla="*/ 41 w 771"/>
                <a:gd name="T7" fmla="*/ 0 h 64"/>
                <a:gd name="T8" fmla="*/ 261 w 771"/>
                <a:gd name="T9" fmla="*/ 0 h 64"/>
                <a:gd name="T10" fmla="*/ 731 w 771"/>
                <a:gd name="T11" fmla="*/ 0 h 64"/>
                <a:gd name="T12" fmla="*/ 763 w 771"/>
                <a:gd name="T13" fmla="*/ 11 h 64"/>
                <a:gd name="T14" fmla="*/ 769 w 771"/>
                <a:gd name="T15" fmla="*/ 44 h 64"/>
                <a:gd name="T16" fmla="*/ 736 w 771"/>
                <a:gd name="T17" fmla="*/ 64 h 64"/>
                <a:gd name="T18" fmla="*/ 506 w 771"/>
                <a:gd name="T19" fmla="*/ 64 h 64"/>
                <a:gd name="T20" fmla="*/ 388 w 771"/>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64">
                  <a:moveTo>
                    <a:pt x="388" y="64"/>
                  </a:moveTo>
                  <a:cubicBezTo>
                    <a:pt x="273" y="64"/>
                    <a:pt x="159" y="64"/>
                    <a:pt x="44" y="64"/>
                  </a:cubicBezTo>
                  <a:cubicBezTo>
                    <a:pt x="21" y="64"/>
                    <a:pt x="8" y="56"/>
                    <a:pt x="5" y="38"/>
                  </a:cubicBezTo>
                  <a:cubicBezTo>
                    <a:pt x="0" y="17"/>
                    <a:pt x="16" y="0"/>
                    <a:pt x="41" y="0"/>
                  </a:cubicBezTo>
                  <a:cubicBezTo>
                    <a:pt x="114" y="0"/>
                    <a:pt x="188" y="0"/>
                    <a:pt x="261" y="0"/>
                  </a:cubicBezTo>
                  <a:cubicBezTo>
                    <a:pt x="418" y="0"/>
                    <a:pt x="574" y="0"/>
                    <a:pt x="731" y="0"/>
                  </a:cubicBezTo>
                  <a:cubicBezTo>
                    <a:pt x="742" y="0"/>
                    <a:pt x="756" y="4"/>
                    <a:pt x="763" y="11"/>
                  </a:cubicBezTo>
                  <a:cubicBezTo>
                    <a:pt x="769" y="19"/>
                    <a:pt x="771" y="34"/>
                    <a:pt x="769" y="44"/>
                  </a:cubicBezTo>
                  <a:cubicBezTo>
                    <a:pt x="765" y="59"/>
                    <a:pt x="751" y="64"/>
                    <a:pt x="736" y="64"/>
                  </a:cubicBezTo>
                  <a:cubicBezTo>
                    <a:pt x="659" y="64"/>
                    <a:pt x="583" y="64"/>
                    <a:pt x="506" y="64"/>
                  </a:cubicBezTo>
                  <a:cubicBezTo>
                    <a:pt x="467" y="64"/>
                    <a:pt x="427" y="64"/>
                    <a:pt x="388" y="64"/>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0" name="Freeform 16">
              <a:extLst>
                <a:ext uri="{FF2B5EF4-FFF2-40B4-BE49-F238E27FC236}">
                  <a16:creationId xmlns:a16="http://schemas.microsoft.com/office/drawing/2014/main" id="{213E4329-04C0-43CA-84C9-A49880AB884E}"/>
                </a:ext>
              </a:extLst>
            </p:cNvPr>
            <p:cNvSpPr>
              <a:spLocks/>
            </p:cNvSpPr>
            <p:nvPr/>
          </p:nvSpPr>
          <p:spPr bwMode="auto">
            <a:xfrm>
              <a:off x="3745" y="1715"/>
              <a:ext cx="1824" cy="152"/>
            </a:xfrm>
            <a:custGeom>
              <a:avLst/>
              <a:gdLst>
                <a:gd name="T0" fmla="*/ 386 w 771"/>
                <a:gd name="T1" fmla="*/ 64 h 64"/>
                <a:gd name="T2" fmla="*/ 42 w 771"/>
                <a:gd name="T3" fmla="*/ 64 h 64"/>
                <a:gd name="T4" fmla="*/ 5 w 771"/>
                <a:gd name="T5" fmla="*/ 38 h 64"/>
                <a:gd name="T6" fmla="*/ 41 w 771"/>
                <a:gd name="T7" fmla="*/ 0 h 64"/>
                <a:gd name="T8" fmla="*/ 293 w 771"/>
                <a:gd name="T9" fmla="*/ 0 h 64"/>
                <a:gd name="T10" fmla="*/ 731 w 771"/>
                <a:gd name="T11" fmla="*/ 0 h 64"/>
                <a:gd name="T12" fmla="*/ 763 w 771"/>
                <a:gd name="T13" fmla="*/ 12 h 64"/>
                <a:gd name="T14" fmla="*/ 769 w 771"/>
                <a:gd name="T15" fmla="*/ 44 h 64"/>
                <a:gd name="T16" fmla="*/ 736 w 771"/>
                <a:gd name="T17" fmla="*/ 64 h 64"/>
                <a:gd name="T18" fmla="*/ 542 w 771"/>
                <a:gd name="T19" fmla="*/ 64 h 64"/>
                <a:gd name="T20" fmla="*/ 386 w 771"/>
                <a:gd name="T21" fmla="*/ 64 h 64"/>
                <a:gd name="T22" fmla="*/ 386 w 771"/>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1" h="64">
                  <a:moveTo>
                    <a:pt x="386" y="64"/>
                  </a:moveTo>
                  <a:cubicBezTo>
                    <a:pt x="271" y="64"/>
                    <a:pt x="157" y="64"/>
                    <a:pt x="42" y="64"/>
                  </a:cubicBezTo>
                  <a:cubicBezTo>
                    <a:pt x="23" y="64"/>
                    <a:pt x="9" y="57"/>
                    <a:pt x="5" y="38"/>
                  </a:cubicBezTo>
                  <a:cubicBezTo>
                    <a:pt x="0" y="17"/>
                    <a:pt x="16" y="0"/>
                    <a:pt x="41" y="0"/>
                  </a:cubicBezTo>
                  <a:cubicBezTo>
                    <a:pt x="125" y="0"/>
                    <a:pt x="209" y="0"/>
                    <a:pt x="293" y="0"/>
                  </a:cubicBezTo>
                  <a:cubicBezTo>
                    <a:pt x="439" y="0"/>
                    <a:pt x="585" y="0"/>
                    <a:pt x="731" y="0"/>
                  </a:cubicBezTo>
                  <a:cubicBezTo>
                    <a:pt x="742" y="1"/>
                    <a:pt x="756" y="4"/>
                    <a:pt x="763" y="12"/>
                  </a:cubicBezTo>
                  <a:cubicBezTo>
                    <a:pt x="769" y="19"/>
                    <a:pt x="771" y="34"/>
                    <a:pt x="769" y="44"/>
                  </a:cubicBezTo>
                  <a:cubicBezTo>
                    <a:pt x="765" y="59"/>
                    <a:pt x="751" y="64"/>
                    <a:pt x="736" y="64"/>
                  </a:cubicBezTo>
                  <a:cubicBezTo>
                    <a:pt x="671" y="64"/>
                    <a:pt x="606" y="64"/>
                    <a:pt x="542" y="64"/>
                  </a:cubicBezTo>
                  <a:cubicBezTo>
                    <a:pt x="490" y="64"/>
                    <a:pt x="438" y="64"/>
                    <a:pt x="386" y="64"/>
                  </a:cubicBezTo>
                  <a:cubicBezTo>
                    <a:pt x="386" y="64"/>
                    <a:pt x="386" y="64"/>
                    <a:pt x="386" y="64"/>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1" name="Freeform 17">
              <a:extLst>
                <a:ext uri="{FF2B5EF4-FFF2-40B4-BE49-F238E27FC236}">
                  <a16:creationId xmlns:a16="http://schemas.microsoft.com/office/drawing/2014/main" id="{DB584CEF-9C4D-4EC9-ABAC-F581522D32A5}"/>
                </a:ext>
              </a:extLst>
            </p:cNvPr>
            <p:cNvSpPr>
              <a:spLocks/>
            </p:cNvSpPr>
            <p:nvPr/>
          </p:nvSpPr>
          <p:spPr bwMode="auto">
            <a:xfrm>
              <a:off x="3740" y="2018"/>
              <a:ext cx="1831" cy="152"/>
            </a:xfrm>
            <a:custGeom>
              <a:avLst/>
              <a:gdLst>
                <a:gd name="T0" fmla="*/ 388 w 774"/>
                <a:gd name="T1" fmla="*/ 64 h 64"/>
                <a:gd name="T2" fmla="*/ 46 w 774"/>
                <a:gd name="T3" fmla="*/ 64 h 64"/>
                <a:gd name="T4" fmla="*/ 8 w 774"/>
                <a:gd name="T5" fmla="*/ 42 h 64"/>
                <a:gd name="T6" fmla="*/ 44 w 774"/>
                <a:gd name="T7" fmla="*/ 0 h 64"/>
                <a:gd name="T8" fmla="*/ 251 w 774"/>
                <a:gd name="T9" fmla="*/ 0 h 64"/>
                <a:gd name="T10" fmla="*/ 727 w 774"/>
                <a:gd name="T11" fmla="*/ 0 h 64"/>
                <a:gd name="T12" fmla="*/ 735 w 774"/>
                <a:gd name="T13" fmla="*/ 0 h 64"/>
                <a:gd name="T14" fmla="*/ 774 w 774"/>
                <a:gd name="T15" fmla="*/ 33 h 64"/>
                <a:gd name="T16" fmla="*/ 736 w 774"/>
                <a:gd name="T17" fmla="*/ 64 h 64"/>
                <a:gd name="T18" fmla="*/ 578 w 774"/>
                <a:gd name="T19" fmla="*/ 64 h 64"/>
                <a:gd name="T20" fmla="*/ 388 w 774"/>
                <a:gd name="T21" fmla="*/ 64 h 64"/>
                <a:gd name="T22" fmla="*/ 388 w 774"/>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4">
                  <a:moveTo>
                    <a:pt x="388" y="64"/>
                  </a:moveTo>
                  <a:cubicBezTo>
                    <a:pt x="274" y="64"/>
                    <a:pt x="160" y="64"/>
                    <a:pt x="46" y="64"/>
                  </a:cubicBezTo>
                  <a:cubicBezTo>
                    <a:pt x="28" y="64"/>
                    <a:pt x="14" y="60"/>
                    <a:pt x="8" y="42"/>
                  </a:cubicBezTo>
                  <a:cubicBezTo>
                    <a:pt x="0" y="20"/>
                    <a:pt x="16" y="0"/>
                    <a:pt x="44" y="0"/>
                  </a:cubicBezTo>
                  <a:cubicBezTo>
                    <a:pt x="113" y="0"/>
                    <a:pt x="182" y="0"/>
                    <a:pt x="251" y="0"/>
                  </a:cubicBezTo>
                  <a:cubicBezTo>
                    <a:pt x="410" y="0"/>
                    <a:pt x="568" y="0"/>
                    <a:pt x="727" y="0"/>
                  </a:cubicBezTo>
                  <a:cubicBezTo>
                    <a:pt x="730" y="0"/>
                    <a:pt x="732" y="0"/>
                    <a:pt x="735" y="0"/>
                  </a:cubicBezTo>
                  <a:cubicBezTo>
                    <a:pt x="760" y="0"/>
                    <a:pt x="774" y="13"/>
                    <a:pt x="774" y="33"/>
                  </a:cubicBezTo>
                  <a:cubicBezTo>
                    <a:pt x="774" y="52"/>
                    <a:pt x="759" y="64"/>
                    <a:pt x="736" y="64"/>
                  </a:cubicBezTo>
                  <a:cubicBezTo>
                    <a:pt x="683" y="64"/>
                    <a:pt x="630" y="64"/>
                    <a:pt x="578" y="64"/>
                  </a:cubicBezTo>
                  <a:cubicBezTo>
                    <a:pt x="514" y="64"/>
                    <a:pt x="451" y="64"/>
                    <a:pt x="388" y="64"/>
                  </a:cubicBezTo>
                  <a:cubicBezTo>
                    <a:pt x="388" y="64"/>
                    <a:pt x="388" y="64"/>
                    <a:pt x="388" y="64"/>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82" name="Freeform 47">
            <a:extLst>
              <a:ext uri="{FF2B5EF4-FFF2-40B4-BE49-F238E27FC236}">
                <a16:creationId xmlns:a16="http://schemas.microsoft.com/office/drawing/2014/main" id="{66078AB3-EB73-4F25-B66B-4638939E9A70}"/>
              </a:ext>
            </a:extLst>
          </p:cNvPr>
          <p:cNvSpPr>
            <a:spLocks noChangeAspect="1" noEditPoints="1"/>
          </p:cNvSpPr>
          <p:nvPr userDrawn="1"/>
        </p:nvSpPr>
        <p:spPr bwMode="auto">
          <a:xfrm>
            <a:off x="11824831" y="1021969"/>
            <a:ext cx="210667" cy="210777"/>
          </a:xfrm>
          <a:custGeom>
            <a:avLst/>
            <a:gdLst>
              <a:gd name="T0" fmla="*/ 125 w 128"/>
              <a:gd name="T1" fmla="*/ 92 h 128"/>
              <a:gd name="T2" fmla="*/ 105 w 128"/>
              <a:gd name="T3" fmla="*/ 92 h 128"/>
              <a:gd name="T4" fmla="*/ 103 w 128"/>
              <a:gd name="T5" fmla="*/ 92 h 128"/>
              <a:gd name="T6" fmla="*/ 89 w 128"/>
              <a:gd name="T7" fmla="*/ 102 h 128"/>
              <a:gd name="T8" fmla="*/ 39 w 128"/>
              <a:gd name="T9" fmla="*/ 102 h 128"/>
              <a:gd name="T10" fmla="*/ 25 w 128"/>
              <a:gd name="T11" fmla="*/ 92 h 128"/>
              <a:gd name="T12" fmla="*/ 23 w 128"/>
              <a:gd name="T13" fmla="*/ 92 h 128"/>
              <a:gd name="T14" fmla="*/ 3 w 128"/>
              <a:gd name="T15" fmla="*/ 92 h 128"/>
              <a:gd name="T16" fmla="*/ 0 w 128"/>
              <a:gd name="T17" fmla="*/ 95 h 128"/>
              <a:gd name="T18" fmla="*/ 0 w 128"/>
              <a:gd name="T19" fmla="*/ 125 h 128"/>
              <a:gd name="T20" fmla="*/ 3 w 128"/>
              <a:gd name="T21" fmla="*/ 128 h 128"/>
              <a:gd name="T22" fmla="*/ 125 w 128"/>
              <a:gd name="T23" fmla="*/ 128 h 128"/>
              <a:gd name="T24" fmla="*/ 128 w 128"/>
              <a:gd name="T25" fmla="*/ 125 h 128"/>
              <a:gd name="T26" fmla="*/ 128 w 128"/>
              <a:gd name="T27" fmla="*/ 95 h 128"/>
              <a:gd name="T28" fmla="*/ 125 w 128"/>
              <a:gd name="T29" fmla="*/ 92 h 128"/>
              <a:gd name="T30" fmla="*/ 62 w 128"/>
              <a:gd name="T31" fmla="*/ 86 h 128"/>
              <a:gd name="T32" fmla="*/ 64 w 128"/>
              <a:gd name="T33" fmla="*/ 87 h 128"/>
              <a:gd name="T34" fmla="*/ 66 w 128"/>
              <a:gd name="T35" fmla="*/ 86 h 128"/>
              <a:gd name="T36" fmla="*/ 96 w 128"/>
              <a:gd name="T37" fmla="*/ 56 h 128"/>
              <a:gd name="T38" fmla="*/ 97 w 128"/>
              <a:gd name="T39" fmla="*/ 53 h 128"/>
              <a:gd name="T40" fmla="*/ 95 w 128"/>
              <a:gd name="T41" fmla="*/ 51 h 128"/>
              <a:gd name="T42" fmla="*/ 82 w 128"/>
              <a:gd name="T43" fmla="*/ 51 h 128"/>
              <a:gd name="T44" fmla="*/ 82 w 128"/>
              <a:gd name="T45" fmla="*/ 3 h 128"/>
              <a:gd name="T46" fmla="*/ 79 w 128"/>
              <a:gd name="T47" fmla="*/ 0 h 128"/>
              <a:gd name="T48" fmla="*/ 49 w 128"/>
              <a:gd name="T49" fmla="*/ 0 h 128"/>
              <a:gd name="T50" fmla="*/ 46 w 128"/>
              <a:gd name="T51" fmla="*/ 3 h 128"/>
              <a:gd name="T52" fmla="*/ 46 w 128"/>
              <a:gd name="T53" fmla="*/ 51 h 128"/>
              <a:gd name="T54" fmla="*/ 33 w 128"/>
              <a:gd name="T55" fmla="*/ 51 h 128"/>
              <a:gd name="T56" fmla="*/ 31 w 128"/>
              <a:gd name="T57" fmla="*/ 53 h 128"/>
              <a:gd name="T58" fmla="*/ 32 w 128"/>
              <a:gd name="T59" fmla="*/ 56 h 128"/>
              <a:gd name="T60" fmla="*/ 62 w 128"/>
              <a:gd name="T61"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125" y="92"/>
                </a:moveTo>
                <a:cubicBezTo>
                  <a:pt x="105" y="92"/>
                  <a:pt x="105" y="92"/>
                  <a:pt x="105" y="92"/>
                </a:cubicBezTo>
                <a:cubicBezTo>
                  <a:pt x="104" y="92"/>
                  <a:pt x="104" y="92"/>
                  <a:pt x="103" y="92"/>
                </a:cubicBezTo>
                <a:cubicBezTo>
                  <a:pt x="89" y="102"/>
                  <a:pt x="89" y="102"/>
                  <a:pt x="89" y="102"/>
                </a:cubicBezTo>
                <a:cubicBezTo>
                  <a:pt x="39" y="102"/>
                  <a:pt x="39" y="102"/>
                  <a:pt x="39" y="102"/>
                </a:cubicBezTo>
                <a:cubicBezTo>
                  <a:pt x="25" y="92"/>
                  <a:pt x="25" y="92"/>
                  <a:pt x="25" y="92"/>
                </a:cubicBezTo>
                <a:cubicBezTo>
                  <a:pt x="24" y="92"/>
                  <a:pt x="24" y="92"/>
                  <a:pt x="23" y="92"/>
                </a:cubicBezTo>
                <a:cubicBezTo>
                  <a:pt x="3" y="92"/>
                  <a:pt x="3" y="92"/>
                  <a:pt x="3" y="92"/>
                </a:cubicBezTo>
                <a:cubicBezTo>
                  <a:pt x="2" y="92"/>
                  <a:pt x="0" y="93"/>
                  <a:pt x="0" y="95"/>
                </a:cubicBezTo>
                <a:cubicBezTo>
                  <a:pt x="0" y="125"/>
                  <a:pt x="0" y="125"/>
                  <a:pt x="0" y="125"/>
                </a:cubicBezTo>
                <a:cubicBezTo>
                  <a:pt x="0" y="126"/>
                  <a:pt x="2" y="128"/>
                  <a:pt x="3" y="128"/>
                </a:cubicBezTo>
                <a:cubicBezTo>
                  <a:pt x="125" y="128"/>
                  <a:pt x="125" y="128"/>
                  <a:pt x="125" y="128"/>
                </a:cubicBezTo>
                <a:cubicBezTo>
                  <a:pt x="126" y="128"/>
                  <a:pt x="128" y="126"/>
                  <a:pt x="128" y="125"/>
                </a:cubicBezTo>
                <a:cubicBezTo>
                  <a:pt x="128" y="95"/>
                  <a:pt x="128" y="95"/>
                  <a:pt x="128" y="95"/>
                </a:cubicBezTo>
                <a:cubicBezTo>
                  <a:pt x="128" y="93"/>
                  <a:pt x="126" y="92"/>
                  <a:pt x="125" y="92"/>
                </a:cubicBezTo>
                <a:close/>
                <a:moveTo>
                  <a:pt x="62" y="86"/>
                </a:moveTo>
                <a:cubicBezTo>
                  <a:pt x="63" y="87"/>
                  <a:pt x="63" y="87"/>
                  <a:pt x="64" y="87"/>
                </a:cubicBezTo>
                <a:cubicBezTo>
                  <a:pt x="65" y="87"/>
                  <a:pt x="65" y="87"/>
                  <a:pt x="66" y="86"/>
                </a:cubicBezTo>
                <a:cubicBezTo>
                  <a:pt x="96" y="56"/>
                  <a:pt x="96" y="56"/>
                  <a:pt x="96" y="56"/>
                </a:cubicBezTo>
                <a:cubicBezTo>
                  <a:pt x="97" y="55"/>
                  <a:pt x="97" y="54"/>
                  <a:pt x="97" y="53"/>
                </a:cubicBezTo>
                <a:cubicBezTo>
                  <a:pt x="97" y="52"/>
                  <a:pt x="96" y="51"/>
                  <a:pt x="95" y="51"/>
                </a:cubicBezTo>
                <a:cubicBezTo>
                  <a:pt x="82" y="51"/>
                  <a:pt x="82" y="51"/>
                  <a:pt x="82" y="51"/>
                </a:cubicBezTo>
                <a:cubicBezTo>
                  <a:pt x="82" y="3"/>
                  <a:pt x="82" y="3"/>
                  <a:pt x="82" y="3"/>
                </a:cubicBezTo>
                <a:cubicBezTo>
                  <a:pt x="82" y="2"/>
                  <a:pt x="81" y="0"/>
                  <a:pt x="79" y="0"/>
                </a:cubicBezTo>
                <a:cubicBezTo>
                  <a:pt x="49" y="0"/>
                  <a:pt x="49" y="0"/>
                  <a:pt x="49" y="0"/>
                </a:cubicBezTo>
                <a:cubicBezTo>
                  <a:pt x="47" y="0"/>
                  <a:pt x="46" y="2"/>
                  <a:pt x="46" y="3"/>
                </a:cubicBezTo>
                <a:cubicBezTo>
                  <a:pt x="46" y="51"/>
                  <a:pt x="46" y="51"/>
                  <a:pt x="46" y="51"/>
                </a:cubicBezTo>
                <a:cubicBezTo>
                  <a:pt x="33" y="51"/>
                  <a:pt x="33" y="51"/>
                  <a:pt x="33" y="51"/>
                </a:cubicBezTo>
                <a:cubicBezTo>
                  <a:pt x="32" y="51"/>
                  <a:pt x="31" y="52"/>
                  <a:pt x="31" y="53"/>
                </a:cubicBezTo>
                <a:cubicBezTo>
                  <a:pt x="31" y="54"/>
                  <a:pt x="31" y="55"/>
                  <a:pt x="32" y="56"/>
                </a:cubicBezTo>
                <a:cubicBezTo>
                  <a:pt x="62" y="86"/>
                  <a:pt x="62" y="86"/>
                  <a:pt x="62" y="86"/>
                </a:cubicBezTo>
                <a:close/>
              </a:path>
            </a:pathLst>
          </a:custGeom>
          <a:noFill/>
          <a:ln w="1270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3" name="Freeform 43">
            <a:extLst>
              <a:ext uri="{FF2B5EF4-FFF2-40B4-BE49-F238E27FC236}">
                <a16:creationId xmlns:a16="http://schemas.microsoft.com/office/drawing/2014/main" id="{F72AD892-0600-459E-8059-33A25FA27A70}"/>
              </a:ext>
            </a:extLst>
          </p:cNvPr>
          <p:cNvSpPr>
            <a:spLocks noChangeAspect="1" noEditPoints="1"/>
          </p:cNvSpPr>
          <p:nvPr userDrawn="1"/>
        </p:nvSpPr>
        <p:spPr bwMode="auto">
          <a:xfrm>
            <a:off x="11803711" y="1333389"/>
            <a:ext cx="252907" cy="210777"/>
          </a:xfrm>
          <a:custGeom>
            <a:avLst/>
            <a:gdLst>
              <a:gd name="T0" fmla="*/ 105 w 800"/>
              <a:gd name="T1" fmla="*/ 1 h 666"/>
              <a:gd name="T2" fmla="*/ 702 w 800"/>
              <a:gd name="T3" fmla="*/ 98 h 666"/>
              <a:gd name="T4" fmla="*/ 721 w 800"/>
              <a:gd name="T5" fmla="*/ 374 h 666"/>
              <a:gd name="T6" fmla="*/ 800 w 800"/>
              <a:gd name="T7" fmla="*/ 460 h 666"/>
              <a:gd name="T8" fmla="*/ 637 w 800"/>
              <a:gd name="T9" fmla="*/ 590 h 666"/>
              <a:gd name="T10" fmla="*/ 626 w 800"/>
              <a:gd name="T11" fmla="*/ 515 h 666"/>
              <a:gd name="T12" fmla="*/ 432 w 800"/>
              <a:gd name="T13" fmla="*/ 666 h 666"/>
              <a:gd name="T14" fmla="*/ 434 w 800"/>
              <a:gd name="T15" fmla="*/ 488 h 666"/>
              <a:gd name="T16" fmla="*/ 0 w 800"/>
              <a:gd name="T17" fmla="*/ 424 h 666"/>
              <a:gd name="T18" fmla="*/ 17 w 800"/>
              <a:gd name="T19" fmla="*/ 56 h 666"/>
              <a:gd name="T20" fmla="*/ 13 w 800"/>
              <a:gd name="T21" fmla="*/ 398 h 666"/>
              <a:gd name="T22" fmla="*/ 451 w 800"/>
              <a:gd name="T23" fmla="*/ 473 h 666"/>
              <a:gd name="T24" fmla="*/ 571 w 800"/>
              <a:gd name="T25" fmla="*/ 399 h 666"/>
              <a:gd name="T26" fmla="*/ 626 w 800"/>
              <a:gd name="T27" fmla="*/ 346 h 666"/>
              <a:gd name="T28" fmla="*/ 668 w 800"/>
              <a:gd name="T29" fmla="*/ 327 h 666"/>
              <a:gd name="T30" fmla="*/ 688 w 800"/>
              <a:gd name="T31" fmla="*/ 60 h 666"/>
              <a:gd name="T32" fmla="*/ 451 w 800"/>
              <a:gd name="T33" fmla="*/ 233 h 666"/>
              <a:gd name="T34" fmla="*/ 587 w 800"/>
              <a:gd name="T35" fmla="*/ 362 h 666"/>
              <a:gd name="T36" fmla="*/ 452 w 800"/>
              <a:gd name="T37" fmla="*/ 251 h 666"/>
              <a:gd name="T38" fmla="*/ 365 w 800"/>
              <a:gd name="T39" fmla="*/ 298 h 666"/>
              <a:gd name="T40" fmla="*/ 261 w 800"/>
              <a:gd name="T41" fmla="*/ 241 h 666"/>
              <a:gd name="T42" fmla="*/ 64 w 800"/>
              <a:gd name="T43" fmla="*/ 397 h 666"/>
              <a:gd name="T44" fmla="*/ 17 w 800"/>
              <a:gd name="T45" fmla="*/ 56 h 666"/>
              <a:gd name="T46" fmla="*/ 351 w 800"/>
              <a:gd name="T47" fmla="*/ 292 h 666"/>
              <a:gd name="T48" fmla="*/ 620 w 800"/>
              <a:gd name="T49" fmla="*/ 16 h 666"/>
              <a:gd name="T50" fmla="*/ 88 w 800"/>
              <a:gd name="T51" fmla="*/ 15 h 666"/>
              <a:gd name="T52" fmla="*/ 436 w 800"/>
              <a:gd name="T53" fmla="*/ 593 h 666"/>
              <a:gd name="T54" fmla="*/ 452 w 800"/>
              <a:gd name="T55" fmla="*/ 579 h 666"/>
              <a:gd name="T56" fmla="*/ 616 w 800"/>
              <a:gd name="T57" fmla="*/ 500 h 666"/>
              <a:gd name="T58" fmla="*/ 640 w 800"/>
              <a:gd name="T59" fmla="*/ 579 h 666"/>
              <a:gd name="T60" fmla="*/ 789 w 800"/>
              <a:gd name="T61" fmla="*/ 452 h 666"/>
              <a:gd name="T62" fmla="*/ 640 w 800"/>
              <a:gd name="T63" fmla="*/ 329 h 666"/>
              <a:gd name="T64" fmla="*/ 620 w 800"/>
              <a:gd name="T65" fmla="*/ 405 h 666"/>
              <a:gd name="T66" fmla="*/ 436 w 800"/>
              <a:gd name="T67" fmla="*/ 59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666">
                <a:moveTo>
                  <a:pt x="0" y="64"/>
                </a:moveTo>
                <a:cubicBezTo>
                  <a:pt x="19" y="15"/>
                  <a:pt x="55" y="1"/>
                  <a:pt x="105" y="1"/>
                </a:cubicBezTo>
                <a:cubicBezTo>
                  <a:pt x="272" y="3"/>
                  <a:pt x="438" y="3"/>
                  <a:pt x="605" y="1"/>
                </a:cubicBezTo>
                <a:cubicBezTo>
                  <a:pt x="665" y="0"/>
                  <a:pt x="704" y="37"/>
                  <a:pt x="702" y="98"/>
                </a:cubicBezTo>
                <a:cubicBezTo>
                  <a:pt x="699" y="175"/>
                  <a:pt x="702" y="253"/>
                  <a:pt x="700" y="330"/>
                </a:cubicBezTo>
                <a:cubicBezTo>
                  <a:pt x="700" y="350"/>
                  <a:pt x="707" y="362"/>
                  <a:pt x="721" y="374"/>
                </a:cubicBezTo>
                <a:cubicBezTo>
                  <a:pt x="748" y="396"/>
                  <a:pt x="774" y="421"/>
                  <a:pt x="800" y="444"/>
                </a:cubicBezTo>
                <a:cubicBezTo>
                  <a:pt x="800" y="449"/>
                  <a:pt x="800" y="455"/>
                  <a:pt x="800" y="460"/>
                </a:cubicBezTo>
                <a:cubicBezTo>
                  <a:pt x="754" y="502"/>
                  <a:pt x="707" y="544"/>
                  <a:pt x="660" y="586"/>
                </a:cubicBezTo>
                <a:cubicBezTo>
                  <a:pt x="655" y="590"/>
                  <a:pt x="644" y="593"/>
                  <a:pt x="637" y="590"/>
                </a:cubicBezTo>
                <a:cubicBezTo>
                  <a:pt x="632" y="588"/>
                  <a:pt x="627" y="578"/>
                  <a:pt x="627" y="571"/>
                </a:cubicBezTo>
                <a:cubicBezTo>
                  <a:pt x="625" y="553"/>
                  <a:pt x="626" y="536"/>
                  <a:pt x="626" y="515"/>
                </a:cubicBezTo>
                <a:cubicBezTo>
                  <a:pt x="578" y="515"/>
                  <a:pt x="532" y="514"/>
                  <a:pt x="494" y="546"/>
                </a:cubicBezTo>
                <a:cubicBezTo>
                  <a:pt x="459" y="576"/>
                  <a:pt x="449" y="622"/>
                  <a:pt x="432" y="666"/>
                </a:cubicBezTo>
                <a:cubicBezTo>
                  <a:pt x="417" y="639"/>
                  <a:pt x="424" y="596"/>
                  <a:pt x="456" y="488"/>
                </a:cubicBezTo>
                <a:cubicBezTo>
                  <a:pt x="448" y="488"/>
                  <a:pt x="441" y="488"/>
                  <a:pt x="434" y="488"/>
                </a:cubicBezTo>
                <a:cubicBezTo>
                  <a:pt x="324" y="488"/>
                  <a:pt x="213" y="486"/>
                  <a:pt x="102" y="488"/>
                </a:cubicBezTo>
                <a:cubicBezTo>
                  <a:pt x="53" y="489"/>
                  <a:pt x="17" y="472"/>
                  <a:pt x="0" y="424"/>
                </a:cubicBezTo>
                <a:cubicBezTo>
                  <a:pt x="0" y="304"/>
                  <a:pt x="0" y="184"/>
                  <a:pt x="0" y="64"/>
                </a:cubicBezTo>
                <a:close/>
                <a:moveTo>
                  <a:pt x="17" y="56"/>
                </a:moveTo>
                <a:cubicBezTo>
                  <a:pt x="15" y="71"/>
                  <a:pt x="13" y="80"/>
                  <a:pt x="13" y="90"/>
                </a:cubicBezTo>
                <a:cubicBezTo>
                  <a:pt x="13" y="193"/>
                  <a:pt x="13" y="295"/>
                  <a:pt x="13" y="398"/>
                </a:cubicBezTo>
                <a:cubicBezTo>
                  <a:pt x="13" y="447"/>
                  <a:pt x="40" y="474"/>
                  <a:pt x="89" y="474"/>
                </a:cubicBezTo>
                <a:cubicBezTo>
                  <a:pt x="209" y="474"/>
                  <a:pt x="330" y="474"/>
                  <a:pt x="451" y="473"/>
                </a:cubicBezTo>
                <a:cubicBezTo>
                  <a:pt x="459" y="473"/>
                  <a:pt x="471" y="467"/>
                  <a:pt x="476" y="460"/>
                </a:cubicBezTo>
                <a:cubicBezTo>
                  <a:pt x="502" y="430"/>
                  <a:pt x="532" y="409"/>
                  <a:pt x="571" y="399"/>
                </a:cubicBezTo>
                <a:cubicBezTo>
                  <a:pt x="588" y="395"/>
                  <a:pt x="606" y="393"/>
                  <a:pt x="626" y="389"/>
                </a:cubicBezTo>
                <a:cubicBezTo>
                  <a:pt x="626" y="375"/>
                  <a:pt x="625" y="360"/>
                  <a:pt x="626" y="346"/>
                </a:cubicBezTo>
                <a:cubicBezTo>
                  <a:pt x="628" y="335"/>
                  <a:pt x="634" y="325"/>
                  <a:pt x="637" y="315"/>
                </a:cubicBezTo>
                <a:cubicBezTo>
                  <a:pt x="648" y="319"/>
                  <a:pt x="658" y="322"/>
                  <a:pt x="668" y="327"/>
                </a:cubicBezTo>
                <a:cubicBezTo>
                  <a:pt x="675" y="330"/>
                  <a:pt x="680" y="336"/>
                  <a:pt x="688" y="344"/>
                </a:cubicBezTo>
                <a:cubicBezTo>
                  <a:pt x="688" y="246"/>
                  <a:pt x="688" y="153"/>
                  <a:pt x="688" y="60"/>
                </a:cubicBezTo>
                <a:cubicBezTo>
                  <a:pt x="685" y="60"/>
                  <a:pt x="683" y="59"/>
                  <a:pt x="680" y="59"/>
                </a:cubicBezTo>
                <a:cubicBezTo>
                  <a:pt x="604" y="117"/>
                  <a:pt x="528" y="174"/>
                  <a:pt x="451" y="233"/>
                </a:cubicBezTo>
                <a:cubicBezTo>
                  <a:pt x="500" y="274"/>
                  <a:pt x="546" y="314"/>
                  <a:pt x="592" y="354"/>
                </a:cubicBezTo>
                <a:cubicBezTo>
                  <a:pt x="591" y="357"/>
                  <a:pt x="589" y="359"/>
                  <a:pt x="587" y="362"/>
                </a:cubicBezTo>
                <a:cubicBezTo>
                  <a:pt x="581" y="358"/>
                  <a:pt x="574" y="356"/>
                  <a:pt x="569" y="352"/>
                </a:cubicBezTo>
                <a:cubicBezTo>
                  <a:pt x="530" y="318"/>
                  <a:pt x="491" y="285"/>
                  <a:pt x="452" y="251"/>
                </a:cubicBezTo>
                <a:cubicBezTo>
                  <a:pt x="443" y="243"/>
                  <a:pt x="437" y="242"/>
                  <a:pt x="427" y="250"/>
                </a:cubicBezTo>
                <a:cubicBezTo>
                  <a:pt x="407" y="267"/>
                  <a:pt x="385" y="281"/>
                  <a:pt x="365" y="298"/>
                </a:cubicBezTo>
                <a:cubicBezTo>
                  <a:pt x="355" y="307"/>
                  <a:pt x="347" y="307"/>
                  <a:pt x="336" y="298"/>
                </a:cubicBezTo>
                <a:cubicBezTo>
                  <a:pt x="312" y="279"/>
                  <a:pt x="287" y="260"/>
                  <a:pt x="261" y="241"/>
                </a:cubicBezTo>
                <a:cubicBezTo>
                  <a:pt x="196" y="297"/>
                  <a:pt x="133" y="351"/>
                  <a:pt x="68" y="407"/>
                </a:cubicBezTo>
                <a:cubicBezTo>
                  <a:pt x="65" y="401"/>
                  <a:pt x="63" y="398"/>
                  <a:pt x="64" y="397"/>
                </a:cubicBezTo>
                <a:cubicBezTo>
                  <a:pt x="125" y="342"/>
                  <a:pt x="186" y="288"/>
                  <a:pt x="249" y="232"/>
                </a:cubicBezTo>
                <a:cubicBezTo>
                  <a:pt x="173" y="174"/>
                  <a:pt x="97" y="116"/>
                  <a:pt x="17" y="56"/>
                </a:cubicBezTo>
                <a:close/>
                <a:moveTo>
                  <a:pt x="26" y="45"/>
                </a:moveTo>
                <a:cubicBezTo>
                  <a:pt x="135" y="128"/>
                  <a:pt x="242" y="210"/>
                  <a:pt x="351" y="292"/>
                </a:cubicBezTo>
                <a:cubicBezTo>
                  <a:pt x="459" y="209"/>
                  <a:pt x="567" y="128"/>
                  <a:pt x="676" y="45"/>
                </a:cubicBezTo>
                <a:cubicBezTo>
                  <a:pt x="662" y="25"/>
                  <a:pt x="643" y="16"/>
                  <a:pt x="620" y="16"/>
                </a:cubicBezTo>
                <a:cubicBezTo>
                  <a:pt x="572" y="16"/>
                  <a:pt x="524" y="16"/>
                  <a:pt x="476" y="16"/>
                </a:cubicBezTo>
                <a:cubicBezTo>
                  <a:pt x="346" y="16"/>
                  <a:pt x="217" y="16"/>
                  <a:pt x="88" y="15"/>
                </a:cubicBezTo>
                <a:cubicBezTo>
                  <a:pt x="63" y="15"/>
                  <a:pt x="42" y="22"/>
                  <a:pt x="26" y="45"/>
                </a:cubicBezTo>
                <a:close/>
                <a:moveTo>
                  <a:pt x="436" y="593"/>
                </a:moveTo>
                <a:cubicBezTo>
                  <a:pt x="438" y="594"/>
                  <a:pt x="440" y="595"/>
                  <a:pt x="443" y="596"/>
                </a:cubicBezTo>
                <a:cubicBezTo>
                  <a:pt x="446" y="590"/>
                  <a:pt x="449" y="584"/>
                  <a:pt x="452" y="579"/>
                </a:cubicBezTo>
                <a:cubicBezTo>
                  <a:pt x="474" y="535"/>
                  <a:pt x="509" y="511"/>
                  <a:pt x="557" y="505"/>
                </a:cubicBezTo>
                <a:cubicBezTo>
                  <a:pt x="576" y="502"/>
                  <a:pt x="596" y="502"/>
                  <a:pt x="616" y="500"/>
                </a:cubicBezTo>
                <a:cubicBezTo>
                  <a:pt x="634" y="498"/>
                  <a:pt x="642" y="504"/>
                  <a:pt x="640" y="523"/>
                </a:cubicBezTo>
                <a:cubicBezTo>
                  <a:pt x="638" y="542"/>
                  <a:pt x="640" y="561"/>
                  <a:pt x="640" y="579"/>
                </a:cubicBezTo>
                <a:cubicBezTo>
                  <a:pt x="642" y="580"/>
                  <a:pt x="644" y="581"/>
                  <a:pt x="646" y="581"/>
                </a:cubicBezTo>
                <a:cubicBezTo>
                  <a:pt x="693" y="539"/>
                  <a:pt x="740" y="497"/>
                  <a:pt x="789" y="452"/>
                </a:cubicBezTo>
                <a:cubicBezTo>
                  <a:pt x="740" y="408"/>
                  <a:pt x="693" y="366"/>
                  <a:pt x="646" y="325"/>
                </a:cubicBezTo>
                <a:cubicBezTo>
                  <a:pt x="644" y="326"/>
                  <a:pt x="642" y="327"/>
                  <a:pt x="640" y="329"/>
                </a:cubicBezTo>
                <a:cubicBezTo>
                  <a:pt x="640" y="347"/>
                  <a:pt x="639" y="365"/>
                  <a:pt x="640" y="384"/>
                </a:cubicBezTo>
                <a:cubicBezTo>
                  <a:pt x="641" y="399"/>
                  <a:pt x="637" y="404"/>
                  <a:pt x="620" y="405"/>
                </a:cubicBezTo>
                <a:cubicBezTo>
                  <a:pt x="556" y="408"/>
                  <a:pt x="502" y="434"/>
                  <a:pt x="472" y="493"/>
                </a:cubicBezTo>
                <a:cubicBezTo>
                  <a:pt x="456" y="525"/>
                  <a:pt x="448" y="560"/>
                  <a:pt x="436" y="593"/>
                </a:cubicBezTo>
                <a:close/>
              </a:path>
            </a:pathLst>
          </a:custGeom>
          <a:solidFill>
            <a:schemeClr val="accent2"/>
          </a:solidFill>
          <a:ln w="19050">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nvGrpSpPr>
          <p:cNvPr id="84" name="Group 83">
            <a:extLst>
              <a:ext uri="{FF2B5EF4-FFF2-40B4-BE49-F238E27FC236}">
                <a16:creationId xmlns:a16="http://schemas.microsoft.com/office/drawing/2014/main" id="{85677A76-5EF2-44DF-8153-5E35D4502581}"/>
              </a:ext>
            </a:extLst>
          </p:cNvPr>
          <p:cNvGrpSpPr>
            <a:grpSpLocks noChangeAspect="1"/>
          </p:cNvGrpSpPr>
          <p:nvPr userDrawn="1"/>
        </p:nvGrpSpPr>
        <p:grpSpPr>
          <a:xfrm>
            <a:off x="11820166" y="1644809"/>
            <a:ext cx="219997" cy="210777"/>
            <a:chOff x="8434389" y="1882775"/>
            <a:chExt cx="3032126" cy="2903538"/>
          </a:xfrm>
        </p:grpSpPr>
        <p:sp>
          <p:nvSpPr>
            <p:cNvPr id="85" name="Freeform 33">
              <a:extLst>
                <a:ext uri="{FF2B5EF4-FFF2-40B4-BE49-F238E27FC236}">
                  <a16:creationId xmlns:a16="http://schemas.microsoft.com/office/drawing/2014/main" id="{8A8F0CB6-4BDD-47D0-956B-023448D4D9F1}"/>
                </a:ext>
              </a:extLst>
            </p:cNvPr>
            <p:cNvSpPr>
              <a:spLocks noEditPoints="1"/>
            </p:cNvSpPr>
            <p:nvPr/>
          </p:nvSpPr>
          <p:spPr bwMode="auto">
            <a:xfrm>
              <a:off x="8434389" y="1882775"/>
              <a:ext cx="1738313" cy="2903538"/>
            </a:xfrm>
            <a:custGeom>
              <a:avLst/>
              <a:gdLst>
                <a:gd name="T0" fmla="*/ 462 w 462"/>
                <a:gd name="T1" fmla="*/ 772 h 772"/>
                <a:gd name="T2" fmla="*/ 0 w 462"/>
                <a:gd name="T3" fmla="*/ 694 h 772"/>
                <a:gd name="T4" fmla="*/ 0 w 462"/>
                <a:gd name="T5" fmla="*/ 79 h 772"/>
                <a:gd name="T6" fmla="*/ 462 w 462"/>
                <a:gd name="T7" fmla="*/ 0 h 772"/>
                <a:gd name="T8" fmla="*/ 462 w 462"/>
                <a:gd name="T9" fmla="*/ 772 h 772"/>
                <a:gd name="T10" fmla="*/ 210 w 462"/>
                <a:gd name="T11" fmla="*/ 430 h 772"/>
                <a:gd name="T12" fmla="*/ 225 w 462"/>
                <a:gd name="T13" fmla="*/ 430 h 772"/>
                <a:gd name="T14" fmla="*/ 316 w 462"/>
                <a:gd name="T15" fmla="*/ 344 h 772"/>
                <a:gd name="T16" fmla="*/ 257 w 462"/>
                <a:gd name="T17" fmla="*/ 257 h 772"/>
                <a:gd name="T18" fmla="*/ 168 w 462"/>
                <a:gd name="T19" fmla="*/ 257 h 772"/>
                <a:gd name="T20" fmla="*/ 168 w 462"/>
                <a:gd name="T21" fmla="*/ 517 h 772"/>
                <a:gd name="T22" fmla="*/ 210 w 462"/>
                <a:gd name="T23" fmla="*/ 517 h 772"/>
                <a:gd name="T24" fmla="*/ 210 w 462"/>
                <a:gd name="T25" fmla="*/ 43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772">
                  <a:moveTo>
                    <a:pt x="462" y="772"/>
                  </a:moveTo>
                  <a:cubicBezTo>
                    <a:pt x="307" y="746"/>
                    <a:pt x="154" y="720"/>
                    <a:pt x="0" y="694"/>
                  </a:cubicBezTo>
                  <a:cubicBezTo>
                    <a:pt x="0" y="489"/>
                    <a:pt x="0" y="285"/>
                    <a:pt x="0" y="79"/>
                  </a:cubicBezTo>
                  <a:cubicBezTo>
                    <a:pt x="153" y="53"/>
                    <a:pt x="307" y="27"/>
                    <a:pt x="462" y="0"/>
                  </a:cubicBezTo>
                  <a:cubicBezTo>
                    <a:pt x="462" y="258"/>
                    <a:pt x="462" y="513"/>
                    <a:pt x="462" y="772"/>
                  </a:cubicBezTo>
                  <a:close/>
                  <a:moveTo>
                    <a:pt x="210" y="430"/>
                  </a:moveTo>
                  <a:cubicBezTo>
                    <a:pt x="217" y="430"/>
                    <a:pt x="221" y="430"/>
                    <a:pt x="225" y="430"/>
                  </a:cubicBezTo>
                  <a:cubicBezTo>
                    <a:pt x="282" y="429"/>
                    <a:pt x="313" y="402"/>
                    <a:pt x="316" y="344"/>
                  </a:cubicBezTo>
                  <a:cubicBezTo>
                    <a:pt x="318" y="299"/>
                    <a:pt x="305" y="261"/>
                    <a:pt x="257" y="257"/>
                  </a:cubicBezTo>
                  <a:cubicBezTo>
                    <a:pt x="228" y="254"/>
                    <a:pt x="198" y="257"/>
                    <a:pt x="168" y="257"/>
                  </a:cubicBezTo>
                  <a:cubicBezTo>
                    <a:pt x="168" y="347"/>
                    <a:pt x="168" y="431"/>
                    <a:pt x="168" y="517"/>
                  </a:cubicBezTo>
                  <a:cubicBezTo>
                    <a:pt x="182" y="517"/>
                    <a:pt x="196" y="517"/>
                    <a:pt x="210" y="517"/>
                  </a:cubicBezTo>
                  <a:cubicBezTo>
                    <a:pt x="210" y="488"/>
                    <a:pt x="210" y="460"/>
                    <a:pt x="210" y="430"/>
                  </a:cubicBez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6" name="Rectangle 85">
              <a:extLst>
                <a:ext uri="{FF2B5EF4-FFF2-40B4-BE49-F238E27FC236}">
                  <a16:creationId xmlns:a16="http://schemas.microsoft.com/office/drawing/2014/main" id="{33FBFA35-A1E8-4E17-B4C8-5FB8A6DB5ADF}"/>
                </a:ext>
              </a:extLst>
            </p:cNvPr>
            <p:cNvSpPr/>
            <p:nvPr/>
          </p:nvSpPr>
          <p:spPr>
            <a:xfrm>
              <a:off x="8936039" y="2751138"/>
              <a:ext cx="838200" cy="12350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7" name="Freeform 34">
              <a:extLst>
                <a:ext uri="{FF2B5EF4-FFF2-40B4-BE49-F238E27FC236}">
                  <a16:creationId xmlns:a16="http://schemas.microsoft.com/office/drawing/2014/main" id="{7D8C8866-AB21-473A-8F75-8A5D687C8223}"/>
                </a:ext>
              </a:extLst>
            </p:cNvPr>
            <p:cNvSpPr>
              <a:spLocks noEditPoints="1"/>
            </p:cNvSpPr>
            <p:nvPr/>
          </p:nvSpPr>
          <p:spPr bwMode="auto">
            <a:xfrm>
              <a:off x="10213977" y="2635250"/>
              <a:ext cx="1041400" cy="1590675"/>
            </a:xfrm>
            <a:custGeom>
              <a:avLst/>
              <a:gdLst>
                <a:gd name="T0" fmla="*/ 277 w 277"/>
                <a:gd name="T1" fmla="*/ 27 h 423"/>
                <a:gd name="T2" fmla="*/ 250 w 277"/>
                <a:gd name="T3" fmla="*/ 1 h 423"/>
                <a:gd name="T4" fmla="*/ 26 w 277"/>
                <a:gd name="T5" fmla="*/ 1 h 423"/>
                <a:gd name="T6" fmla="*/ 7 w 277"/>
                <a:gd name="T7" fmla="*/ 2 h 423"/>
                <a:gd name="T8" fmla="*/ 7 w 277"/>
                <a:gd name="T9" fmla="*/ 50 h 423"/>
                <a:gd name="T10" fmla="*/ 43 w 277"/>
                <a:gd name="T11" fmla="*/ 46 h 423"/>
                <a:gd name="T12" fmla="*/ 43 w 277"/>
                <a:gd name="T13" fmla="*/ 146 h 423"/>
                <a:gd name="T14" fmla="*/ 144 w 277"/>
                <a:gd name="T15" fmla="*/ 146 h 423"/>
                <a:gd name="T16" fmla="*/ 8 w 277"/>
                <a:gd name="T17" fmla="*/ 239 h 423"/>
                <a:gd name="T18" fmla="*/ 34 w 277"/>
                <a:gd name="T19" fmla="*/ 274 h 423"/>
                <a:gd name="T20" fmla="*/ 60 w 277"/>
                <a:gd name="T21" fmla="*/ 274 h 423"/>
                <a:gd name="T22" fmla="*/ 188 w 277"/>
                <a:gd name="T23" fmla="*/ 274 h 423"/>
                <a:gd name="T24" fmla="*/ 188 w 277"/>
                <a:gd name="T25" fmla="*/ 309 h 423"/>
                <a:gd name="T26" fmla="*/ 7 w 277"/>
                <a:gd name="T27" fmla="*/ 309 h 423"/>
                <a:gd name="T28" fmla="*/ 32 w 277"/>
                <a:gd name="T29" fmla="*/ 342 h 423"/>
                <a:gd name="T30" fmla="*/ 48 w 277"/>
                <a:gd name="T31" fmla="*/ 342 h 423"/>
                <a:gd name="T32" fmla="*/ 188 w 277"/>
                <a:gd name="T33" fmla="*/ 342 h 423"/>
                <a:gd name="T34" fmla="*/ 188 w 277"/>
                <a:gd name="T35" fmla="*/ 378 h 423"/>
                <a:gd name="T36" fmla="*/ 7 w 277"/>
                <a:gd name="T37" fmla="*/ 378 h 423"/>
                <a:gd name="T38" fmla="*/ 7 w 277"/>
                <a:gd name="T39" fmla="*/ 423 h 423"/>
                <a:gd name="T40" fmla="*/ 253 w 277"/>
                <a:gd name="T41" fmla="*/ 423 h 423"/>
                <a:gd name="T42" fmla="*/ 277 w 277"/>
                <a:gd name="T43" fmla="*/ 398 h 423"/>
                <a:gd name="T44" fmla="*/ 277 w 277"/>
                <a:gd name="T45" fmla="*/ 27 h 423"/>
                <a:gd name="T46" fmla="*/ 156 w 277"/>
                <a:gd name="T47" fmla="*/ 128 h 423"/>
                <a:gd name="T48" fmla="*/ 62 w 277"/>
                <a:gd name="T49" fmla="*/ 128 h 423"/>
                <a:gd name="T50" fmla="*/ 62 w 277"/>
                <a:gd name="T51" fmla="*/ 32 h 423"/>
                <a:gd name="T52" fmla="*/ 156 w 277"/>
                <a:gd name="T53" fmla="*/ 12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23">
                  <a:moveTo>
                    <a:pt x="277" y="27"/>
                  </a:moveTo>
                  <a:cubicBezTo>
                    <a:pt x="276" y="2"/>
                    <a:pt x="275" y="1"/>
                    <a:pt x="250" y="1"/>
                  </a:cubicBezTo>
                  <a:cubicBezTo>
                    <a:pt x="176" y="0"/>
                    <a:pt x="101" y="0"/>
                    <a:pt x="26" y="1"/>
                  </a:cubicBezTo>
                  <a:cubicBezTo>
                    <a:pt x="20" y="1"/>
                    <a:pt x="14" y="1"/>
                    <a:pt x="7" y="2"/>
                  </a:cubicBezTo>
                  <a:cubicBezTo>
                    <a:pt x="7" y="19"/>
                    <a:pt x="7" y="34"/>
                    <a:pt x="7" y="50"/>
                  </a:cubicBezTo>
                  <a:cubicBezTo>
                    <a:pt x="19" y="49"/>
                    <a:pt x="30" y="48"/>
                    <a:pt x="43" y="46"/>
                  </a:cubicBezTo>
                  <a:cubicBezTo>
                    <a:pt x="43" y="80"/>
                    <a:pt x="43" y="111"/>
                    <a:pt x="43" y="146"/>
                  </a:cubicBezTo>
                  <a:cubicBezTo>
                    <a:pt x="79" y="146"/>
                    <a:pt x="111" y="146"/>
                    <a:pt x="144" y="146"/>
                  </a:cubicBezTo>
                  <a:cubicBezTo>
                    <a:pt x="147" y="212"/>
                    <a:pt x="91" y="249"/>
                    <a:pt x="8" y="239"/>
                  </a:cubicBezTo>
                  <a:cubicBezTo>
                    <a:pt x="0" y="272"/>
                    <a:pt x="2" y="274"/>
                    <a:pt x="34" y="274"/>
                  </a:cubicBezTo>
                  <a:cubicBezTo>
                    <a:pt x="42" y="274"/>
                    <a:pt x="51" y="274"/>
                    <a:pt x="60" y="274"/>
                  </a:cubicBezTo>
                  <a:cubicBezTo>
                    <a:pt x="102" y="274"/>
                    <a:pt x="145" y="274"/>
                    <a:pt x="188" y="274"/>
                  </a:cubicBezTo>
                  <a:cubicBezTo>
                    <a:pt x="188" y="287"/>
                    <a:pt x="188" y="297"/>
                    <a:pt x="188" y="309"/>
                  </a:cubicBezTo>
                  <a:cubicBezTo>
                    <a:pt x="128" y="309"/>
                    <a:pt x="68" y="309"/>
                    <a:pt x="7" y="309"/>
                  </a:cubicBezTo>
                  <a:cubicBezTo>
                    <a:pt x="3" y="342"/>
                    <a:pt x="3" y="342"/>
                    <a:pt x="32" y="342"/>
                  </a:cubicBezTo>
                  <a:cubicBezTo>
                    <a:pt x="37" y="342"/>
                    <a:pt x="42" y="342"/>
                    <a:pt x="48" y="342"/>
                  </a:cubicBezTo>
                  <a:cubicBezTo>
                    <a:pt x="94" y="342"/>
                    <a:pt x="141" y="342"/>
                    <a:pt x="188" y="342"/>
                  </a:cubicBezTo>
                  <a:cubicBezTo>
                    <a:pt x="188" y="355"/>
                    <a:pt x="188" y="365"/>
                    <a:pt x="188" y="378"/>
                  </a:cubicBezTo>
                  <a:cubicBezTo>
                    <a:pt x="127" y="378"/>
                    <a:pt x="67" y="378"/>
                    <a:pt x="7" y="378"/>
                  </a:cubicBezTo>
                  <a:cubicBezTo>
                    <a:pt x="7" y="395"/>
                    <a:pt x="7" y="408"/>
                    <a:pt x="7" y="423"/>
                  </a:cubicBezTo>
                  <a:cubicBezTo>
                    <a:pt x="90" y="423"/>
                    <a:pt x="172" y="422"/>
                    <a:pt x="253" y="423"/>
                  </a:cubicBezTo>
                  <a:cubicBezTo>
                    <a:pt x="272" y="423"/>
                    <a:pt x="277" y="416"/>
                    <a:pt x="277" y="398"/>
                  </a:cubicBezTo>
                  <a:cubicBezTo>
                    <a:pt x="276" y="275"/>
                    <a:pt x="277" y="151"/>
                    <a:pt x="277" y="27"/>
                  </a:cubicBezTo>
                  <a:close/>
                  <a:moveTo>
                    <a:pt x="156" y="128"/>
                  </a:moveTo>
                  <a:cubicBezTo>
                    <a:pt x="125" y="128"/>
                    <a:pt x="94" y="128"/>
                    <a:pt x="62" y="128"/>
                  </a:cubicBezTo>
                  <a:cubicBezTo>
                    <a:pt x="62" y="96"/>
                    <a:pt x="62" y="65"/>
                    <a:pt x="62" y="32"/>
                  </a:cubicBezTo>
                  <a:cubicBezTo>
                    <a:pt x="115" y="31"/>
                    <a:pt x="160" y="77"/>
                    <a:pt x="156" y="128"/>
                  </a:cubicBez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8" name="Freeform 35">
              <a:extLst>
                <a:ext uri="{FF2B5EF4-FFF2-40B4-BE49-F238E27FC236}">
                  <a16:creationId xmlns:a16="http://schemas.microsoft.com/office/drawing/2014/main" id="{47BFB4C9-3CE4-431B-A8CE-C81570338EC6}"/>
                </a:ext>
              </a:extLst>
            </p:cNvPr>
            <p:cNvSpPr>
              <a:spLocks/>
            </p:cNvSpPr>
            <p:nvPr/>
          </p:nvSpPr>
          <p:spPr bwMode="auto">
            <a:xfrm>
              <a:off x="10229852" y="2424113"/>
              <a:ext cx="1236663" cy="1466850"/>
            </a:xfrm>
            <a:custGeom>
              <a:avLst/>
              <a:gdLst>
                <a:gd name="T0" fmla="*/ 293 w 329"/>
                <a:gd name="T1" fmla="*/ 38 h 390"/>
                <a:gd name="T2" fmla="*/ 24 w 329"/>
                <a:gd name="T3" fmla="*/ 39 h 390"/>
                <a:gd name="T4" fmla="*/ 1 w 329"/>
                <a:gd name="T5" fmla="*/ 15 h 390"/>
                <a:gd name="T6" fmla="*/ 17 w 329"/>
                <a:gd name="T7" fmla="*/ 0 h 390"/>
                <a:gd name="T8" fmla="*/ 307 w 329"/>
                <a:gd name="T9" fmla="*/ 0 h 390"/>
                <a:gd name="T10" fmla="*/ 329 w 329"/>
                <a:gd name="T11" fmla="*/ 26 h 390"/>
                <a:gd name="T12" fmla="*/ 329 w 329"/>
                <a:gd name="T13" fmla="*/ 345 h 390"/>
                <a:gd name="T14" fmla="*/ 329 w 329"/>
                <a:gd name="T15" fmla="*/ 369 h 390"/>
                <a:gd name="T16" fmla="*/ 308 w 329"/>
                <a:gd name="T17" fmla="*/ 390 h 390"/>
                <a:gd name="T18" fmla="*/ 293 w 329"/>
                <a:gd name="T19" fmla="*/ 370 h 390"/>
                <a:gd name="T20" fmla="*/ 293 w 329"/>
                <a:gd name="T21" fmla="*/ 64 h 390"/>
                <a:gd name="T22" fmla="*/ 293 w 329"/>
                <a:gd name="T23" fmla="*/ 3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 h="390">
                  <a:moveTo>
                    <a:pt x="293" y="38"/>
                  </a:moveTo>
                  <a:cubicBezTo>
                    <a:pt x="201" y="38"/>
                    <a:pt x="112" y="38"/>
                    <a:pt x="24" y="39"/>
                  </a:cubicBezTo>
                  <a:cubicBezTo>
                    <a:pt x="4" y="39"/>
                    <a:pt x="0" y="32"/>
                    <a:pt x="1" y="15"/>
                  </a:cubicBezTo>
                  <a:cubicBezTo>
                    <a:pt x="2" y="3"/>
                    <a:pt x="7" y="0"/>
                    <a:pt x="17" y="0"/>
                  </a:cubicBezTo>
                  <a:cubicBezTo>
                    <a:pt x="114" y="1"/>
                    <a:pt x="210" y="1"/>
                    <a:pt x="307" y="0"/>
                  </a:cubicBezTo>
                  <a:cubicBezTo>
                    <a:pt x="326" y="0"/>
                    <a:pt x="329" y="10"/>
                    <a:pt x="329" y="26"/>
                  </a:cubicBezTo>
                  <a:cubicBezTo>
                    <a:pt x="328" y="132"/>
                    <a:pt x="329" y="239"/>
                    <a:pt x="329" y="345"/>
                  </a:cubicBezTo>
                  <a:cubicBezTo>
                    <a:pt x="329" y="353"/>
                    <a:pt x="328" y="361"/>
                    <a:pt x="329" y="369"/>
                  </a:cubicBezTo>
                  <a:cubicBezTo>
                    <a:pt x="329" y="384"/>
                    <a:pt x="322" y="389"/>
                    <a:pt x="308" y="390"/>
                  </a:cubicBezTo>
                  <a:cubicBezTo>
                    <a:pt x="293" y="390"/>
                    <a:pt x="293" y="381"/>
                    <a:pt x="293" y="370"/>
                  </a:cubicBezTo>
                  <a:cubicBezTo>
                    <a:pt x="293" y="268"/>
                    <a:pt x="293" y="166"/>
                    <a:pt x="293" y="64"/>
                  </a:cubicBezTo>
                  <a:cubicBezTo>
                    <a:pt x="293" y="56"/>
                    <a:pt x="293" y="49"/>
                    <a:pt x="293" y="38"/>
                  </a:cubicBez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9" name="Freeform 37">
              <a:extLst>
                <a:ext uri="{FF2B5EF4-FFF2-40B4-BE49-F238E27FC236}">
                  <a16:creationId xmlns:a16="http://schemas.microsoft.com/office/drawing/2014/main" id="{AF9C134F-077D-428D-BB69-B76A643860CA}"/>
                </a:ext>
              </a:extLst>
            </p:cNvPr>
            <p:cNvSpPr>
              <a:spLocks noEditPoints="1"/>
            </p:cNvSpPr>
            <p:nvPr/>
          </p:nvSpPr>
          <p:spPr bwMode="auto">
            <a:xfrm>
              <a:off x="9066214" y="2838450"/>
              <a:ext cx="565150" cy="989013"/>
            </a:xfrm>
            <a:custGeom>
              <a:avLst/>
              <a:gdLst>
                <a:gd name="T0" fmla="*/ 89 w 150"/>
                <a:gd name="T1" fmla="*/ 3 h 263"/>
                <a:gd name="T2" fmla="*/ 0 w 150"/>
                <a:gd name="T3" fmla="*/ 3 h 263"/>
                <a:gd name="T4" fmla="*/ 0 w 150"/>
                <a:gd name="T5" fmla="*/ 263 h 263"/>
                <a:gd name="T6" fmla="*/ 42 w 150"/>
                <a:gd name="T7" fmla="*/ 263 h 263"/>
                <a:gd name="T8" fmla="*/ 42 w 150"/>
                <a:gd name="T9" fmla="*/ 176 h 263"/>
                <a:gd name="T10" fmla="*/ 57 w 150"/>
                <a:gd name="T11" fmla="*/ 176 h 263"/>
                <a:gd name="T12" fmla="*/ 148 w 150"/>
                <a:gd name="T13" fmla="*/ 90 h 263"/>
                <a:gd name="T14" fmla="*/ 89 w 150"/>
                <a:gd name="T15" fmla="*/ 3 h 263"/>
                <a:gd name="T16" fmla="*/ 94 w 150"/>
                <a:gd name="T17" fmla="*/ 109 h 263"/>
                <a:gd name="T18" fmla="*/ 74 w 150"/>
                <a:gd name="T19" fmla="*/ 128 h 263"/>
                <a:gd name="T20" fmla="*/ 42 w 150"/>
                <a:gd name="T21" fmla="*/ 107 h 263"/>
                <a:gd name="T22" fmla="*/ 42 w 150"/>
                <a:gd name="T23" fmla="*/ 49 h 263"/>
                <a:gd name="T24" fmla="*/ 89 w 150"/>
                <a:gd name="T25" fmla="*/ 60 h 263"/>
                <a:gd name="T26" fmla="*/ 94 w 150"/>
                <a:gd name="T27" fmla="*/ 10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263">
                  <a:moveTo>
                    <a:pt x="89" y="3"/>
                  </a:moveTo>
                  <a:cubicBezTo>
                    <a:pt x="60" y="0"/>
                    <a:pt x="30" y="3"/>
                    <a:pt x="0" y="3"/>
                  </a:cubicBezTo>
                  <a:cubicBezTo>
                    <a:pt x="0" y="93"/>
                    <a:pt x="0" y="177"/>
                    <a:pt x="0" y="263"/>
                  </a:cubicBezTo>
                  <a:cubicBezTo>
                    <a:pt x="14" y="263"/>
                    <a:pt x="28" y="263"/>
                    <a:pt x="42" y="263"/>
                  </a:cubicBezTo>
                  <a:cubicBezTo>
                    <a:pt x="42" y="234"/>
                    <a:pt x="42" y="206"/>
                    <a:pt x="42" y="176"/>
                  </a:cubicBezTo>
                  <a:cubicBezTo>
                    <a:pt x="49" y="176"/>
                    <a:pt x="53" y="176"/>
                    <a:pt x="57" y="176"/>
                  </a:cubicBezTo>
                  <a:cubicBezTo>
                    <a:pt x="114" y="175"/>
                    <a:pt x="145" y="148"/>
                    <a:pt x="148" y="90"/>
                  </a:cubicBezTo>
                  <a:cubicBezTo>
                    <a:pt x="150" y="45"/>
                    <a:pt x="137" y="7"/>
                    <a:pt x="89" y="3"/>
                  </a:cubicBezTo>
                  <a:close/>
                  <a:moveTo>
                    <a:pt x="94" y="109"/>
                  </a:moveTo>
                  <a:cubicBezTo>
                    <a:pt x="93" y="116"/>
                    <a:pt x="82" y="125"/>
                    <a:pt x="74" y="128"/>
                  </a:cubicBezTo>
                  <a:cubicBezTo>
                    <a:pt x="49" y="138"/>
                    <a:pt x="42" y="132"/>
                    <a:pt x="42" y="107"/>
                  </a:cubicBezTo>
                  <a:cubicBezTo>
                    <a:pt x="42" y="88"/>
                    <a:pt x="42" y="70"/>
                    <a:pt x="42" y="49"/>
                  </a:cubicBezTo>
                  <a:cubicBezTo>
                    <a:pt x="61" y="47"/>
                    <a:pt x="81" y="43"/>
                    <a:pt x="89" y="60"/>
                  </a:cubicBezTo>
                  <a:cubicBezTo>
                    <a:pt x="96" y="74"/>
                    <a:pt x="95" y="93"/>
                    <a:pt x="94" y="109"/>
                  </a:cubicBezTo>
                  <a:close/>
                </a:path>
              </a:pathLst>
            </a:custGeom>
            <a:noFill/>
            <a:ln w="3175">
              <a:solidFill>
                <a:schemeClr val="accent2"/>
              </a:solidFill>
            </a:ln>
          </p:spPr>
          <p:txBody>
            <a:bodyPr vert="horz" wrap="square" lIns="91440" tIns="45720" rIns="91440" bIns="45720" numCol="1" anchor="t" anchorCtr="0" compatLnSpc="1">
              <a:prstTxWarp prst="textNoShape">
                <a:avLst/>
              </a:prstTxWarp>
            </a:bodyPr>
            <a:lstStyle/>
            <a:p>
              <a:endParaRPr lang="en-US" sz="1800" dirty="0"/>
            </a:p>
          </p:txBody>
        </p:sp>
      </p:grpSp>
      <p:sp>
        <p:nvSpPr>
          <p:cNvPr id="91" name="Freeform 121">
            <a:extLst>
              <a:ext uri="{FF2B5EF4-FFF2-40B4-BE49-F238E27FC236}">
                <a16:creationId xmlns:a16="http://schemas.microsoft.com/office/drawing/2014/main" id="{7D3AE75F-B248-409D-9F52-66D5CF5216E7}"/>
              </a:ext>
            </a:extLst>
          </p:cNvPr>
          <p:cNvSpPr>
            <a:spLocks noEditPoints="1"/>
          </p:cNvSpPr>
          <p:nvPr userDrawn="1"/>
        </p:nvSpPr>
        <p:spPr bwMode="auto">
          <a:xfrm>
            <a:off x="1467583" y="2078164"/>
            <a:ext cx="247572" cy="180481"/>
          </a:xfrm>
          <a:custGeom>
            <a:avLst/>
            <a:gdLst>
              <a:gd name="T0" fmla="*/ 164 w 176"/>
              <a:gd name="T1" fmla="*/ 108 h 128"/>
              <a:gd name="T2" fmla="*/ 12 w 176"/>
              <a:gd name="T3" fmla="*/ 108 h 128"/>
              <a:gd name="T4" fmla="*/ 0 w 176"/>
              <a:gd name="T5" fmla="*/ 108 h 128"/>
              <a:gd name="T6" fmla="*/ 0 w 176"/>
              <a:gd name="T7" fmla="*/ 120 h 128"/>
              <a:gd name="T8" fmla="*/ 8 w 176"/>
              <a:gd name="T9" fmla="*/ 128 h 128"/>
              <a:gd name="T10" fmla="*/ 168 w 176"/>
              <a:gd name="T11" fmla="*/ 128 h 128"/>
              <a:gd name="T12" fmla="*/ 176 w 176"/>
              <a:gd name="T13" fmla="*/ 120 h 128"/>
              <a:gd name="T14" fmla="*/ 176 w 176"/>
              <a:gd name="T15" fmla="*/ 108 h 128"/>
              <a:gd name="T16" fmla="*/ 164 w 176"/>
              <a:gd name="T17" fmla="*/ 108 h 128"/>
              <a:gd name="T18" fmla="*/ 96 w 176"/>
              <a:gd name="T19" fmla="*/ 120 h 128"/>
              <a:gd name="T20" fmla="*/ 80 w 176"/>
              <a:gd name="T21" fmla="*/ 120 h 128"/>
              <a:gd name="T22" fmla="*/ 76 w 176"/>
              <a:gd name="T23" fmla="*/ 118 h 128"/>
              <a:gd name="T24" fmla="*/ 80 w 176"/>
              <a:gd name="T25" fmla="*/ 116 h 128"/>
              <a:gd name="T26" fmla="*/ 96 w 176"/>
              <a:gd name="T27" fmla="*/ 116 h 128"/>
              <a:gd name="T28" fmla="*/ 100 w 176"/>
              <a:gd name="T29" fmla="*/ 118 h 128"/>
              <a:gd name="T30" fmla="*/ 96 w 176"/>
              <a:gd name="T31" fmla="*/ 120 h 128"/>
              <a:gd name="T32" fmla="*/ 160 w 176"/>
              <a:gd name="T33" fmla="*/ 8 h 128"/>
              <a:gd name="T34" fmla="*/ 152 w 176"/>
              <a:gd name="T35" fmla="*/ 0 h 128"/>
              <a:gd name="T36" fmla="*/ 24 w 176"/>
              <a:gd name="T37" fmla="*/ 0 h 128"/>
              <a:gd name="T38" fmla="*/ 16 w 176"/>
              <a:gd name="T39" fmla="*/ 8 h 128"/>
              <a:gd name="T40" fmla="*/ 16 w 176"/>
              <a:gd name="T41" fmla="*/ 100 h 128"/>
              <a:gd name="T42" fmla="*/ 160 w 176"/>
              <a:gd name="T43" fmla="*/ 100 h 128"/>
              <a:gd name="T44" fmla="*/ 160 w 176"/>
              <a:gd name="T45" fmla="*/ 8 h 128"/>
              <a:gd name="T46" fmla="*/ 148 w 176"/>
              <a:gd name="T47" fmla="*/ 84 h 128"/>
              <a:gd name="T48" fmla="*/ 144 w 176"/>
              <a:gd name="T49" fmla="*/ 88 h 128"/>
              <a:gd name="T50" fmla="*/ 32 w 176"/>
              <a:gd name="T51" fmla="*/ 88 h 128"/>
              <a:gd name="T52" fmla="*/ 28 w 176"/>
              <a:gd name="T53" fmla="*/ 84 h 128"/>
              <a:gd name="T54" fmla="*/ 28 w 176"/>
              <a:gd name="T55" fmla="*/ 16 h 128"/>
              <a:gd name="T56" fmla="*/ 32 w 176"/>
              <a:gd name="T57" fmla="*/ 12 h 128"/>
              <a:gd name="T58" fmla="*/ 144 w 176"/>
              <a:gd name="T59" fmla="*/ 12 h 128"/>
              <a:gd name="T60" fmla="*/ 148 w 176"/>
              <a:gd name="T61" fmla="*/ 16 h 128"/>
              <a:gd name="T62" fmla="*/ 148 w 176"/>
              <a:gd name="T63"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28">
                <a:moveTo>
                  <a:pt x="164" y="108"/>
                </a:moveTo>
                <a:cubicBezTo>
                  <a:pt x="12" y="108"/>
                  <a:pt x="12" y="108"/>
                  <a:pt x="12" y="108"/>
                </a:cubicBezTo>
                <a:cubicBezTo>
                  <a:pt x="0" y="108"/>
                  <a:pt x="0" y="108"/>
                  <a:pt x="0" y="108"/>
                </a:cubicBezTo>
                <a:cubicBezTo>
                  <a:pt x="0" y="120"/>
                  <a:pt x="0" y="120"/>
                  <a:pt x="0" y="120"/>
                </a:cubicBezTo>
                <a:cubicBezTo>
                  <a:pt x="0" y="124"/>
                  <a:pt x="4" y="128"/>
                  <a:pt x="8" y="128"/>
                </a:cubicBezTo>
                <a:cubicBezTo>
                  <a:pt x="168" y="128"/>
                  <a:pt x="168" y="128"/>
                  <a:pt x="168" y="128"/>
                </a:cubicBezTo>
                <a:cubicBezTo>
                  <a:pt x="173" y="128"/>
                  <a:pt x="176" y="124"/>
                  <a:pt x="176" y="120"/>
                </a:cubicBezTo>
                <a:cubicBezTo>
                  <a:pt x="176" y="108"/>
                  <a:pt x="176" y="108"/>
                  <a:pt x="176" y="108"/>
                </a:cubicBezTo>
                <a:lnTo>
                  <a:pt x="164" y="108"/>
                </a:lnTo>
                <a:close/>
                <a:moveTo>
                  <a:pt x="96" y="120"/>
                </a:moveTo>
                <a:cubicBezTo>
                  <a:pt x="80" y="120"/>
                  <a:pt x="80" y="120"/>
                  <a:pt x="80" y="120"/>
                </a:cubicBezTo>
                <a:cubicBezTo>
                  <a:pt x="78" y="120"/>
                  <a:pt x="76" y="119"/>
                  <a:pt x="76" y="118"/>
                </a:cubicBezTo>
                <a:cubicBezTo>
                  <a:pt x="76" y="117"/>
                  <a:pt x="78" y="116"/>
                  <a:pt x="80" y="116"/>
                </a:cubicBezTo>
                <a:cubicBezTo>
                  <a:pt x="96" y="116"/>
                  <a:pt x="96" y="116"/>
                  <a:pt x="96" y="116"/>
                </a:cubicBezTo>
                <a:cubicBezTo>
                  <a:pt x="99" y="116"/>
                  <a:pt x="100" y="117"/>
                  <a:pt x="100" y="118"/>
                </a:cubicBezTo>
                <a:cubicBezTo>
                  <a:pt x="100" y="119"/>
                  <a:pt x="99" y="120"/>
                  <a:pt x="96" y="120"/>
                </a:cubicBezTo>
                <a:close/>
                <a:moveTo>
                  <a:pt x="160" y="8"/>
                </a:moveTo>
                <a:cubicBezTo>
                  <a:pt x="160" y="3"/>
                  <a:pt x="157" y="0"/>
                  <a:pt x="152" y="0"/>
                </a:cubicBezTo>
                <a:cubicBezTo>
                  <a:pt x="24" y="0"/>
                  <a:pt x="24" y="0"/>
                  <a:pt x="24" y="0"/>
                </a:cubicBezTo>
                <a:cubicBezTo>
                  <a:pt x="20" y="0"/>
                  <a:pt x="16" y="3"/>
                  <a:pt x="16" y="8"/>
                </a:cubicBezTo>
                <a:cubicBezTo>
                  <a:pt x="16" y="100"/>
                  <a:pt x="16" y="100"/>
                  <a:pt x="16" y="100"/>
                </a:cubicBezTo>
                <a:cubicBezTo>
                  <a:pt x="160" y="100"/>
                  <a:pt x="160" y="100"/>
                  <a:pt x="160" y="100"/>
                </a:cubicBezTo>
                <a:lnTo>
                  <a:pt x="160" y="8"/>
                </a:lnTo>
                <a:close/>
                <a:moveTo>
                  <a:pt x="148" y="84"/>
                </a:moveTo>
                <a:cubicBezTo>
                  <a:pt x="148" y="86"/>
                  <a:pt x="147" y="88"/>
                  <a:pt x="144" y="88"/>
                </a:cubicBezTo>
                <a:cubicBezTo>
                  <a:pt x="32" y="88"/>
                  <a:pt x="32" y="88"/>
                  <a:pt x="32" y="88"/>
                </a:cubicBezTo>
                <a:cubicBezTo>
                  <a:pt x="30" y="88"/>
                  <a:pt x="28" y="86"/>
                  <a:pt x="28" y="84"/>
                </a:cubicBezTo>
                <a:cubicBezTo>
                  <a:pt x="28" y="16"/>
                  <a:pt x="28" y="16"/>
                  <a:pt x="28" y="16"/>
                </a:cubicBezTo>
                <a:cubicBezTo>
                  <a:pt x="28" y="14"/>
                  <a:pt x="30" y="12"/>
                  <a:pt x="32" y="12"/>
                </a:cubicBezTo>
                <a:cubicBezTo>
                  <a:pt x="144" y="12"/>
                  <a:pt x="144" y="12"/>
                  <a:pt x="144" y="12"/>
                </a:cubicBezTo>
                <a:cubicBezTo>
                  <a:pt x="147" y="12"/>
                  <a:pt x="148" y="14"/>
                  <a:pt x="148" y="16"/>
                </a:cubicBezTo>
                <a:lnTo>
                  <a:pt x="148" y="8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nvGrpSpPr>
          <p:cNvPr id="92" name="Gruppieren 58">
            <a:extLst>
              <a:ext uri="{FF2B5EF4-FFF2-40B4-BE49-F238E27FC236}">
                <a16:creationId xmlns:a16="http://schemas.microsoft.com/office/drawing/2014/main" id="{216E8DF5-2D8E-4C1F-AF5F-24DA05696268}"/>
              </a:ext>
            </a:extLst>
          </p:cNvPr>
          <p:cNvGrpSpPr/>
          <p:nvPr userDrawn="1"/>
        </p:nvGrpSpPr>
        <p:grpSpPr>
          <a:xfrm>
            <a:off x="1379496" y="3420106"/>
            <a:ext cx="167953" cy="229086"/>
            <a:chOff x="4067356" y="3592513"/>
            <a:chExt cx="539750" cy="693737"/>
          </a:xfrm>
          <a:solidFill>
            <a:schemeClr val="bg2"/>
          </a:solidFill>
        </p:grpSpPr>
        <p:sp>
          <p:nvSpPr>
            <p:cNvPr id="93" name="Freeform 35">
              <a:extLst>
                <a:ext uri="{FF2B5EF4-FFF2-40B4-BE49-F238E27FC236}">
                  <a16:creationId xmlns:a16="http://schemas.microsoft.com/office/drawing/2014/main" id="{0C91F7F3-E6AD-4742-8932-C83195F6333A}"/>
                </a:ext>
              </a:extLst>
            </p:cNvPr>
            <p:cNvSpPr>
              <a:spLocks noEditPoints="1"/>
            </p:cNvSpPr>
            <p:nvPr/>
          </p:nvSpPr>
          <p:spPr bwMode="auto">
            <a:xfrm>
              <a:off x="4124506" y="3648075"/>
              <a:ext cx="425450" cy="552450"/>
            </a:xfrm>
            <a:custGeom>
              <a:avLst/>
              <a:gdLst>
                <a:gd name="T0" fmla="*/ 1290 w 1338"/>
                <a:gd name="T1" fmla="*/ 48 h 1736"/>
                <a:gd name="T2" fmla="*/ 48 w 1338"/>
                <a:gd name="T3" fmla="*/ 48 h 1736"/>
                <a:gd name="T4" fmla="*/ 48 w 1338"/>
                <a:gd name="T5" fmla="*/ 1688 h 1736"/>
                <a:gd name="T6" fmla="*/ 1338 w 1338"/>
                <a:gd name="T7" fmla="*/ 1688 h 1736"/>
                <a:gd name="T8" fmla="*/ 1338 w 1338"/>
                <a:gd name="T9" fmla="*/ 1736 h 1736"/>
                <a:gd name="T10" fmla="*/ 0 w 1338"/>
                <a:gd name="T11" fmla="*/ 1736 h 1736"/>
                <a:gd name="T12" fmla="*/ 0 w 1338"/>
                <a:gd name="T13" fmla="*/ 0 h 1736"/>
                <a:gd name="T14" fmla="*/ 1338 w 1338"/>
                <a:gd name="T15" fmla="*/ 0 h 1736"/>
                <a:gd name="T16" fmla="*/ 1338 w 1338"/>
                <a:gd name="T17" fmla="*/ 1591 h 1736"/>
                <a:gd name="T18" fmla="*/ 1290 w 1338"/>
                <a:gd name="T19" fmla="*/ 1591 h 1736"/>
                <a:gd name="T20" fmla="*/ 1290 w 1338"/>
                <a:gd name="T21" fmla="*/ 48 h 1736"/>
                <a:gd name="T22" fmla="*/ 187 w 1338"/>
                <a:gd name="T23" fmla="*/ 954 h 1736"/>
                <a:gd name="T24" fmla="*/ 997 w 1338"/>
                <a:gd name="T25" fmla="*/ 143 h 1736"/>
                <a:gd name="T26" fmla="*/ 1031 w 1338"/>
                <a:gd name="T27" fmla="*/ 178 h 1736"/>
                <a:gd name="T28" fmla="*/ 221 w 1338"/>
                <a:gd name="T29" fmla="*/ 988 h 1736"/>
                <a:gd name="T30" fmla="*/ 187 w 1338"/>
                <a:gd name="T31" fmla="*/ 954 h 1736"/>
                <a:gd name="T32" fmla="*/ 180 w 1338"/>
                <a:gd name="T33" fmla="*/ 754 h 1736"/>
                <a:gd name="T34" fmla="*/ 541 w 1338"/>
                <a:gd name="T35" fmla="*/ 393 h 1736"/>
                <a:gd name="T36" fmla="*/ 576 w 1338"/>
                <a:gd name="T37" fmla="*/ 427 h 1736"/>
                <a:gd name="T38" fmla="*/ 215 w 1338"/>
                <a:gd name="T39" fmla="*/ 789 h 1736"/>
                <a:gd name="T40" fmla="*/ 180 w 1338"/>
                <a:gd name="T41" fmla="*/ 754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8" h="1736">
                  <a:moveTo>
                    <a:pt x="1290" y="48"/>
                  </a:moveTo>
                  <a:lnTo>
                    <a:pt x="48" y="48"/>
                  </a:lnTo>
                  <a:lnTo>
                    <a:pt x="48" y="1688"/>
                  </a:lnTo>
                  <a:lnTo>
                    <a:pt x="1338" y="1688"/>
                  </a:lnTo>
                  <a:lnTo>
                    <a:pt x="1338" y="1736"/>
                  </a:lnTo>
                  <a:lnTo>
                    <a:pt x="0" y="1736"/>
                  </a:lnTo>
                  <a:lnTo>
                    <a:pt x="0" y="0"/>
                  </a:lnTo>
                  <a:lnTo>
                    <a:pt x="1338" y="0"/>
                  </a:lnTo>
                  <a:lnTo>
                    <a:pt x="1338" y="1591"/>
                  </a:lnTo>
                  <a:lnTo>
                    <a:pt x="1290" y="1591"/>
                  </a:lnTo>
                  <a:lnTo>
                    <a:pt x="1290" y="48"/>
                  </a:lnTo>
                  <a:close/>
                  <a:moveTo>
                    <a:pt x="187" y="954"/>
                  </a:moveTo>
                  <a:lnTo>
                    <a:pt x="997" y="143"/>
                  </a:lnTo>
                  <a:lnTo>
                    <a:pt x="1031" y="178"/>
                  </a:lnTo>
                  <a:lnTo>
                    <a:pt x="221" y="988"/>
                  </a:lnTo>
                  <a:lnTo>
                    <a:pt x="187" y="954"/>
                  </a:lnTo>
                  <a:close/>
                  <a:moveTo>
                    <a:pt x="180" y="754"/>
                  </a:moveTo>
                  <a:lnTo>
                    <a:pt x="541" y="393"/>
                  </a:lnTo>
                  <a:lnTo>
                    <a:pt x="576" y="427"/>
                  </a:lnTo>
                  <a:lnTo>
                    <a:pt x="215" y="789"/>
                  </a:lnTo>
                  <a:lnTo>
                    <a:pt x="180" y="7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94" name="Freeform 36">
              <a:extLst>
                <a:ext uri="{FF2B5EF4-FFF2-40B4-BE49-F238E27FC236}">
                  <a16:creationId xmlns:a16="http://schemas.microsoft.com/office/drawing/2014/main" id="{176E5C28-E4BD-4E42-AF91-4F073BA5DC9D}"/>
                </a:ext>
              </a:extLst>
            </p:cNvPr>
            <p:cNvSpPr>
              <a:spLocks/>
            </p:cNvSpPr>
            <p:nvPr/>
          </p:nvSpPr>
          <p:spPr bwMode="auto">
            <a:xfrm>
              <a:off x="4319769" y="4211638"/>
              <a:ext cx="34925" cy="34925"/>
            </a:xfrm>
            <a:custGeom>
              <a:avLst/>
              <a:gdLst>
                <a:gd name="T0" fmla="*/ 0 w 111"/>
                <a:gd name="T1" fmla="*/ 55 h 111"/>
                <a:gd name="T2" fmla="*/ 0 w 111"/>
                <a:gd name="T3" fmla="*/ 55 h 111"/>
                <a:gd name="T4" fmla="*/ 2 w 111"/>
                <a:gd name="T5" fmla="*/ 44 h 111"/>
                <a:gd name="T6" fmla="*/ 6 w 111"/>
                <a:gd name="T7" fmla="*/ 33 h 111"/>
                <a:gd name="T8" fmla="*/ 10 w 111"/>
                <a:gd name="T9" fmla="*/ 25 h 111"/>
                <a:gd name="T10" fmla="*/ 17 w 111"/>
                <a:gd name="T11" fmla="*/ 16 h 111"/>
                <a:gd name="T12" fmla="*/ 25 w 111"/>
                <a:gd name="T13" fmla="*/ 10 h 111"/>
                <a:gd name="T14" fmla="*/ 35 w 111"/>
                <a:gd name="T15" fmla="*/ 5 h 111"/>
                <a:gd name="T16" fmla="*/ 45 w 111"/>
                <a:gd name="T17" fmla="*/ 1 h 111"/>
                <a:gd name="T18" fmla="*/ 56 w 111"/>
                <a:gd name="T19" fmla="*/ 0 h 111"/>
                <a:gd name="T20" fmla="*/ 56 w 111"/>
                <a:gd name="T21" fmla="*/ 0 h 111"/>
                <a:gd name="T22" fmla="*/ 67 w 111"/>
                <a:gd name="T23" fmla="*/ 1 h 111"/>
                <a:gd name="T24" fmla="*/ 77 w 111"/>
                <a:gd name="T25" fmla="*/ 5 h 111"/>
                <a:gd name="T26" fmla="*/ 87 w 111"/>
                <a:gd name="T27" fmla="*/ 10 h 111"/>
                <a:gd name="T28" fmla="*/ 95 w 111"/>
                <a:gd name="T29" fmla="*/ 16 h 111"/>
                <a:gd name="T30" fmla="*/ 102 w 111"/>
                <a:gd name="T31" fmla="*/ 25 h 111"/>
                <a:gd name="T32" fmla="*/ 106 w 111"/>
                <a:gd name="T33" fmla="*/ 33 h 111"/>
                <a:gd name="T34" fmla="*/ 110 w 111"/>
                <a:gd name="T35" fmla="*/ 44 h 111"/>
                <a:gd name="T36" fmla="*/ 111 w 111"/>
                <a:gd name="T37" fmla="*/ 55 h 111"/>
                <a:gd name="T38" fmla="*/ 111 w 111"/>
                <a:gd name="T39" fmla="*/ 55 h 111"/>
                <a:gd name="T40" fmla="*/ 110 w 111"/>
                <a:gd name="T41" fmla="*/ 67 h 111"/>
                <a:gd name="T42" fmla="*/ 106 w 111"/>
                <a:gd name="T43" fmla="*/ 77 h 111"/>
                <a:gd name="T44" fmla="*/ 102 w 111"/>
                <a:gd name="T45" fmla="*/ 86 h 111"/>
                <a:gd name="T46" fmla="*/ 95 w 111"/>
                <a:gd name="T47" fmla="*/ 95 h 111"/>
                <a:gd name="T48" fmla="*/ 87 w 111"/>
                <a:gd name="T49" fmla="*/ 101 h 111"/>
                <a:gd name="T50" fmla="*/ 77 w 111"/>
                <a:gd name="T51" fmla="*/ 106 h 111"/>
                <a:gd name="T52" fmla="*/ 67 w 111"/>
                <a:gd name="T53" fmla="*/ 110 h 111"/>
                <a:gd name="T54" fmla="*/ 56 w 111"/>
                <a:gd name="T55" fmla="*/ 111 h 111"/>
                <a:gd name="T56" fmla="*/ 56 w 111"/>
                <a:gd name="T57" fmla="*/ 111 h 111"/>
                <a:gd name="T58" fmla="*/ 45 w 111"/>
                <a:gd name="T59" fmla="*/ 110 h 111"/>
                <a:gd name="T60" fmla="*/ 35 w 111"/>
                <a:gd name="T61" fmla="*/ 106 h 111"/>
                <a:gd name="T62" fmla="*/ 25 w 111"/>
                <a:gd name="T63" fmla="*/ 101 h 111"/>
                <a:gd name="T64" fmla="*/ 17 w 111"/>
                <a:gd name="T65" fmla="*/ 95 h 111"/>
                <a:gd name="T66" fmla="*/ 10 w 111"/>
                <a:gd name="T67" fmla="*/ 86 h 111"/>
                <a:gd name="T68" fmla="*/ 6 w 111"/>
                <a:gd name="T69" fmla="*/ 77 h 111"/>
                <a:gd name="T70" fmla="*/ 2 w 111"/>
                <a:gd name="T71" fmla="*/ 67 h 111"/>
                <a:gd name="T72" fmla="*/ 0 w 111"/>
                <a:gd name="T73" fmla="*/ 55 h 111"/>
                <a:gd name="T74" fmla="*/ 0 w 111"/>
                <a:gd name="T75" fmla="*/ 5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1">
                  <a:moveTo>
                    <a:pt x="0" y="55"/>
                  </a:moveTo>
                  <a:lnTo>
                    <a:pt x="0" y="55"/>
                  </a:lnTo>
                  <a:lnTo>
                    <a:pt x="2" y="44"/>
                  </a:lnTo>
                  <a:lnTo>
                    <a:pt x="6" y="33"/>
                  </a:lnTo>
                  <a:lnTo>
                    <a:pt x="10" y="25"/>
                  </a:lnTo>
                  <a:lnTo>
                    <a:pt x="17" y="16"/>
                  </a:lnTo>
                  <a:lnTo>
                    <a:pt x="25" y="10"/>
                  </a:lnTo>
                  <a:lnTo>
                    <a:pt x="35" y="5"/>
                  </a:lnTo>
                  <a:lnTo>
                    <a:pt x="45" y="1"/>
                  </a:lnTo>
                  <a:lnTo>
                    <a:pt x="56" y="0"/>
                  </a:lnTo>
                  <a:lnTo>
                    <a:pt x="56" y="0"/>
                  </a:lnTo>
                  <a:lnTo>
                    <a:pt x="67" y="1"/>
                  </a:lnTo>
                  <a:lnTo>
                    <a:pt x="77" y="5"/>
                  </a:lnTo>
                  <a:lnTo>
                    <a:pt x="87" y="10"/>
                  </a:lnTo>
                  <a:lnTo>
                    <a:pt x="95" y="16"/>
                  </a:lnTo>
                  <a:lnTo>
                    <a:pt x="102" y="25"/>
                  </a:lnTo>
                  <a:lnTo>
                    <a:pt x="106" y="33"/>
                  </a:lnTo>
                  <a:lnTo>
                    <a:pt x="110" y="44"/>
                  </a:lnTo>
                  <a:lnTo>
                    <a:pt x="111" y="55"/>
                  </a:lnTo>
                  <a:lnTo>
                    <a:pt x="111" y="55"/>
                  </a:lnTo>
                  <a:lnTo>
                    <a:pt x="110" y="67"/>
                  </a:lnTo>
                  <a:lnTo>
                    <a:pt x="106" y="77"/>
                  </a:lnTo>
                  <a:lnTo>
                    <a:pt x="102" y="86"/>
                  </a:lnTo>
                  <a:lnTo>
                    <a:pt x="95" y="95"/>
                  </a:lnTo>
                  <a:lnTo>
                    <a:pt x="87" y="101"/>
                  </a:lnTo>
                  <a:lnTo>
                    <a:pt x="77" y="106"/>
                  </a:lnTo>
                  <a:lnTo>
                    <a:pt x="67" y="110"/>
                  </a:lnTo>
                  <a:lnTo>
                    <a:pt x="56" y="111"/>
                  </a:lnTo>
                  <a:lnTo>
                    <a:pt x="56" y="111"/>
                  </a:lnTo>
                  <a:lnTo>
                    <a:pt x="45" y="110"/>
                  </a:lnTo>
                  <a:lnTo>
                    <a:pt x="35" y="106"/>
                  </a:lnTo>
                  <a:lnTo>
                    <a:pt x="25" y="101"/>
                  </a:lnTo>
                  <a:lnTo>
                    <a:pt x="17" y="95"/>
                  </a:lnTo>
                  <a:lnTo>
                    <a:pt x="10" y="86"/>
                  </a:lnTo>
                  <a:lnTo>
                    <a:pt x="6" y="77"/>
                  </a:lnTo>
                  <a:lnTo>
                    <a:pt x="2" y="67"/>
                  </a:lnTo>
                  <a:lnTo>
                    <a:pt x="0" y="55"/>
                  </a:lnTo>
                  <a:lnTo>
                    <a:pt x="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95" name="Freeform 37">
              <a:extLst>
                <a:ext uri="{FF2B5EF4-FFF2-40B4-BE49-F238E27FC236}">
                  <a16:creationId xmlns:a16="http://schemas.microsoft.com/office/drawing/2014/main" id="{1201C175-D2C5-49A7-9B3E-88EE2381C5C5}"/>
                </a:ext>
              </a:extLst>
            </p:cNvPr>
            <p:cNvSpPr>
              <a:spLocks noEditPoints="1"/>
            </p:cNvSpPr>
            <p:nvPr/>
          </p:nvSpPr>
          <p:spPr bwMode="auto">
            <a:xfrm>
              <a:off x="4067356" y="3592513"/>
              <a:ext cx="539750" cy="693737"/>
            </a:xfrm>
            <a:custGeom>
              <a:avLst/>
              <a:gdLst>
                <a:gd name="T0" fmla="*/ 114 w 1700"/>
                <a:gd name="T1" fmla="*/ 0 h 2185"/>
                <a:gd name="T2" fmla="*/ 102 w 1700"/>
                <a:gd name="T3" fmla="*/ 1 h 2185"/>
                <a:gd name="T4" fmla="*/ 79 w 1700"/>
                <a:gd name="T5" fmla="*/ 5 h 2185"/>
                <a:gd name="T6" fmla="*/ 60 w 1700"/>
                <a:gd name="T7" fmla="*/ 14 h 2185"/>
                <a:gd name="T8" fmla="*/ 42 w 1700"/>
                <a:gd name="T9" fmla="*/ 26 h 2185"/>
                <a:gd name="T10" fmla="*/ 26 w 1700"/>
                <a:gd name="T11" fmla="*/ 42 h 2185"/>
                <a:gd name="T12" fmla="*/ 14 w 1700"/>
                <a:gd name="T13" fmla="*/ 59 h 2185"/>
                <a:gd name="T14" fmla="*/ 5 w 1700"/>
                <a:gd name="T15" fmla="*/ 79 h 2185"/>
                <a:gd name="T16" fmla="*/ 1 w 1700"/>
                <a:gd name="T17" fmla="*/ 102 h 2185"/>
                <a:gd name="T18" fmla="*/ 0 w 1700"/>
                <a:gd name="T19" fmla="*/ 2071 h 2185"/>
                <a:gd name="T20" fmla="*/ 1 w 1700"/>
                <a:gd name="T21" fmla="*/ 2083 h 2185"/>
                <a:gd name="T22" fmla="*/ 5 w 1700"/>
                <a:gd name="T23" fmla="*/ 2106 h 2185"/>
                <a:gd name="T24" fmla="*/ 14 w 1700"/>
                <a:gd name="T25" fmla="*/ 2126 h 2185"/>
                <a:gd name="T26" fmla="*/ 26 w 1700"/>
                <a:gd name="T27" fmla="*/ 2143 h 2185"/>
                <a:gd name="T28" fmla="*/ 42 w 1700"/>
                <a:gd name="T29" fmla="*/ 2159 h 2185"/>
                <a:gd name="T30" fmla="*/ 60 w 1700"/>
                <a:gd name="T31" fmla="*/ 2171 h 2185"/>
                <a:gd name="T32" fmla="*/ 79 w 1700"/>
                <a:gd name="T33" fmla="*/ 2180 h 2185"/>
                <a:gd name="T34" fmla="*/ 102 w 1700"/>
                <a:gd name="T35" fmla="*/ 2184 h 2185"/>
                <a:gd name="T36" fmla="*/ 1586 w 1700"/>
                <a:gd name="T37" fmla="*/ 2185 h 2185"/>
                <a:gd name="T38" fmla="*/ 1598 w 1700"/>
                <a:gd name="T39" fmla="*/ 2184 h 2185"/>
                <a:gd name="T40" fmla="*/ 1621 w 1700"/>
                <a:gd name="T41" fmla="*/ 2180 h 2185"/>
                <a:gd name="T42" fmla="*/ 1641 w 1700"/>
                <a:gd name="T43" fmla="*/ 2171 h 2185"/>
                <a:gd name="T44" fmla="*/ 1658 w 1700"/>
                <a:gd name="T45" fmla="*/ 2159 h 2185"/>
                <a:gd name="T46" fmla="*/ 1674 w 1700"/>
                <a:gd name="T47" fmla="*/ 2143 h 2185"/>
                <a:gd name="T48" fmla="*/ 1686 w 1700"/>
                <a:gd name="T49" fmla="*/ 2126 h 2185"/>
                <a:gd name="T50" fmla="*/ 1695 w 1700"/>
                <a:gd name="T51" fmla="*/ 2106 h 2185"/>
                <a:gd name="T52" fmla="*/ 1699 w 1700"/>
                <a:gd name="T53" fmla="*/ 2083 h 2185"/>
                <a:gd name="T54" fmla="*/ 1700 w 1700"/>
                <a:gd name="T55" fmla="*/ 114 h 2185"/>
                <a:gd name="T56" fmla="*/ 1699 w 1700"/>
                <a:gd name="T57" fmla="*/ 102 h 2185"/>
                <a:gd name="T58" fmla="*/ 1695 w 1700"/>
                <a:gd name="T59" fmla="*/ 79 h 2185"/>
                <a:gd name="T60" fmla="*/ 1686 w 1700"/>
                <a:gd name="T61" fmla="*/ 59 h 2185"/>
                <a:gd name="T62" fmla="*/ 1674 w 1700"/>
                <a:gd name="T63" fmla="*/ 42 h 2185"/>
                <a:gd name="T64" fmla="*/ 1658 w 1700"/>
                <a:gd name="T65" fmla="*/ 26 h 2185"/>
                <a:gd name="T66" fmla="*/ 1641 w 1700"/>
                <a:gd name="T67" fmla="*/ 14 h 2185"/>
                <a:gd name="T68" fmla="*/ 1621 w 1700"/>
                <a:gd name="T69" fmla="*/ 5 h 2185"/>
                <a:gd name="T70" fmla="*/ 1598 w 1700"/>
                <a:gd name="T71" fmla="*/ 1 h 2185"/>
                <a:gd name="T72" fmla="*/ 1586 w 1700"/>
                <a:gd name="T73" fmla="*/ 0 h 2185"/>
                <a:gd name="T74" fmla="*/ 96 w 1700"/>
                <a:gd name="T75" fmla="*/ 2089 h 2185"/>
                <a:gd name="T76" fmla="*/ 1604 w 1700"/>
                <a:gd name="T77" fmla="*/ 96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0" h="2185">
                  <a:moveTo>
                    <a:pt x="1586" y="0"/>
                  </a:moveTo>
                  <a:lnTo>
                    <a:pt x="114" y="0"/>
                  </a:lnTo>
                  <a:lnTo>
                    <a:pt x="114" y="0"/>
                  </a:lnTo>
                  <a:lnTo>
                    <a:pt x="102" y="1"/>
                  </a:lnTo>
                  <a:lnTo>
                    <a:pt x="91" y="2"/>
                  </a:lnTo>
                  <a:lnTo>
                    <a:pt x="79" y="5"/>
                  </a:lnTo>
                  <a:lnTo>
                    <a:pt x="70" y="10"/>
                  </a:lnTo>
                  <a:lnTo>
                    <a:pt x="60" y="14"/>
                  </a:lnTo>
                  <a:lnTo>
                    <a:pt x="50" y="19"/>
                  </a:lnTo>
                  <a:lnTo>
                    <a:pt x="42" y="26"/>
                  </a:lnTo>
                  <a:lnTo>
                    <a:pt x="33" y="33"/>
                  </a:lnTo>
                  <a:lnTo>
                    <a:pt x="26" y="42"/>
                  </a:lnTo>
                  <a:lnTo>
                    <a:pt x="19" y="50"/>
                  </a:lnTo>
                  <a:lnTo>
                    <a:pt x="14" y="59"/>
                  </a:lnTo>
                  <a:lnTo>
                    <a:pt x="10" y="70"/>
                  </a:lnTo>
                  <a:lnTo>
                    <a:pt x="5" y="79"/>
                  </a:lnTo>
                  <a:lnTo>
                    <a:pt x="2" y="91"/>
                  </a:lnTo>
                  <a:lnTo>
                    <a:pt x="1" y="102"/>
                  </a:lnTo>
                  <a:lnTo>
                    <a:pt x="0" y="114"/>
                  </a:lnTo>
                  <a:lnTo>
                    <a:pt x="0" y="2071"/>
                  </a:lnTo>
                  <a:lnTo>
                    <a:pt x="0" y="2071"/>
                  </a:lnTo>
                  <a:lnTo>
                    <a:pt x="1" y="2083"/>
                  </a:lnTo>
                  <a:lnTo>
                    <a:pt x="2" y="2095"/>
                  </a:lnTo>
                  <a:lnTo>
                    <a:pt x="5" y="2106"/>
                  </a:lnTo>
                  <a:lnTo>
                    <a:pt x="10" y="2115"/>
                  </a:lnTo>
                  <a:lnTo>
                    <a:pt x="14" y="2126"/>
                  </a:lnTo>
                  <a:lnTo>
                    <a:pt x="19" y="2135"/>
                  </a:lnTo>
                  <a:lnTo>
                    <a:pt x="26" y="2143"/>
                  </a:lnTo>
                  <a:lnTo>
                    <a:pt x="33" y="2152"/>
                  </a:lnTo>
                  <a:lnTo>
                    <a:pt x="42" y="2159"/>
                  </a:lnTo>
                  <a:lnTo>
                    <a:pt x="50" y="2166"/>
                  </a:lnTo>
                  <a:lnTo>
                    <a:pt x="60" y="2171"/>
                  </a:lnTo>
                  <a:lnTo>
                    <a:pt x="70" y="2175"/>
                  </a:lnTo>
                  <a:lnTo>
                    <a:pt x="79" y="2180"/>
                  </a:lnTo>
                  <a:lnTo>
                    <a:pt x="91" y="2183"/>
                  </a:lnTo>
                  <a:lnTo>
                    <a:pt x="102" y="2184"/>
                  </a:lnTo>
                  <a:lnTo>
                    <a:pt x="114" y="2185"/>
                  </a:lnTo>
                  <a:lnTo>
                    <a:pt x="1586" y="2185"/>
                  </a:lnTo>
                  <a:lnTo>
                    <a:pt x="1586" y="2185"/>
                  </a:lnTo>
                  <a:lnTo>
                    <a:pt x="1598" y="2184"/>
                  </a:lnTo>
                  <a:lnTo>
                    <a:pt x="1609" y="2183"/>
                  </a:lnTo>
                  <a:lnTo>
                    <a:pt x="1621" y="2180"/>
                  </a:lnTo>
                  <a:lnTo>
                    <a:pt x="1630" y="2175"/>
                  </a:lnTo>
                  <a:lnTo>
                    <a:pt x="1641" y="2171"/>
                  </a:lnTo>
                  <a:lnTo>
                    <a:pt x="1650" y="2166"/>
                  </a:lnTo>
                  <a:lnTo>
                    <a:pt x="1658" y="2159"/>
                  </a:lnTo>
                  <a:lnTo>
                    <a:pt x="1667" y="2152"/>
                  </a:lnTo>
                  <a:lnTo>
                    <a:pt x="1674" y="2143"/>
                  </a:lnTo>
                  <a:lnTo>
                    <a:pt x="1681" y="2135"/>
                  </a:lnTo>
                  <a:lnTo>
                    <a:pt x="1686" y="2126"/>
                  </a:lnTo>
                  <a:lnTo>
                    <a:pt x="1690" y="2115"/>
                  </a:lnTo>
                  <a:lnTo>
                    <a:pt x="1695" y="2106"/>
                  </a:lnTo>
                  <a:lnTo>
                    <a:pt x="1698" y="2095"/>
                  </a:lnTo>
                  <a:lnTo>
                    <a:pt x="1699" y="2083"/>
                  </a:lnTo>
                  <a:lnTo>
                    <a:pt x="1700" y="2071"/>
                  </a:lnTo>
                  <a:lnTo>
                    <a:pt x="1700" y="114"/>
                  </a:lnTo>
                  <a:lnTo>
                    <a:pt x="1700" y="114"/>
                  </a:lnTo>
                  <a:lnTo>
                    <a:pt x="1699" y="102"/>
                  </a:lnTo>
                  <a:lnTo>
                    <a:pt x="1698" y="91"/>
                  </a:lnTo>
                  <a:lnTo>
                    <a:pt x="1695" y="79"/>
                  </a:lnTo>
                  <a:lnTo>
                    <a:pt x="1690" y="70"/>
                  </a:lnTo>
                  <a:lnTo>
                    <a:pt x="1686" y="59"/>
                  </a:lnTo>
                  <a:lnTo>
                    <a:pt x="1681" y="50"/>
                  </a:lnTo>
                  <a:lnTo>
                    <a:pt x="1674" y="42"/>
                  </a:lnTo>
                  <a:lnTo>
                    <a:pt x="1667" y="33"/>
                  </a:lnTo>
                  <a:lnTo>
                    <a:pt x="1658" y="26"/>
                  </a:lnTo>
                  <a:lnTo>
                    <a:pt x="1650" y="19"/>
                  </a:lnTo>
                  <a:lnTo>
                    <a:pt x="1641" y="14"/>
                  </a:lnTo>
                  <a:lnTo>
                    <a:pt x="1630" y="10"/>
                  </a:lnTo>
                  <a:lnTo>
                    <a:pt x="1621" y="5"/>
                  </a:lnTo>
                  <a:lnTo>
                    <a:pt x="1609" y="2"/>
                  </a:lnTo>
                  <a:lnTo>
                    <a:pt x="1598" y="1"/>
                  </a:lnTo>
                  <a:lnTo>
                    <a:pt x="1586" y="0"/>
                  </a:lnTo>
                  <a:lnTo>
                    <a:pt x="1586" y="0"/>
                  </a:lnTo>
                  <a:close/>
                  <a:moveTo>
                    <a:pt x="1604" y="2089"/>
                  </a:moveTo>
                  <a:lnTo>
                    <a:pt x="96" y="2089"/>
                  </a:lnTo>
                  <a:lnTo>
                    <a:pt x="96" y="96"/>
                  </a:lnTo>
                  <a:lnTo>
                    <a:pt x="1604" y="96"/>
                  </a:lnTo>
                  <a:lnTo>
                    <a:pt x="1604" y="20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
        <p:nvSpPr>
          <p:cNvPr id="96" name="Freeform 26">
            <a:extLst>
              <a:ext uri="{FF2B5EF4-FFF2-40B4-BE49-F238E27FC236}">
                <a16:creationId xmlns:a16="http://schemas.microsoft.com/office/drawing/2014/main" id="{F2FC65F1-4CEB-444B-A9AF-C16E495270D8}"/>
              </a:ext>
            </a:extLst>
          </p:cNvPr>
          <p:cNvSpPr>
            <a:spLocks noEditPoints="1"/>
          </p:cNvSpPr>
          <p:nvPr userDrawn="1"/>
        </p:nvSpPr>
        <p:spPr bwMode="auto">
          <a:xfrm>
            <a:off x="3536322" y="3295869"/>
            <a:ext cx="285405" cy="343662"/>
          </a:xfrm>
          <a:custGeom>
            <a:avLst/>
            <a:gdLst>
              <a:gd name="T0" fmla="*/ 133 w 412"/>
              <a:gd name="T1" fmla="*/ 130 h 496"/>
              <a:gd name="T2" fmla="*/ 45 w 412"/>
              <a:gd name="T3" fmla="*/ 130 h 496"/>
              <a:gd name="T4" fmla="*/ 334 w 412"/>
              <a:gd name="T5" fmla="*/ 315 h 496"/>
              <a:gd name="T6" fmla="*/ 313 w 412"/>
              <a:gd name="T7" fmla="*/ 253 h 496"/>
              <a:gd name="T8" fmla="*/ 259 w 412"/>
              <a:gd name="T9" fmla="*/ 315 h 496"/>
              <a:gd name="T10" fmla="*/ 251 w 412"/>
              <a:gd name="T11" fmla="*/ 253 h 496"/>
              <a:gd name="T12" fmla="*/ 197 w 412"/>
              <a:gd name="T13" fmla="*/ 348 h 496"/>
              <a:gd name="T14" fmla="*/ 251 w 412"/>
              <a:gd name="T15" fmla="*/ 333 h 496"/>
              <a:gd name="T16" fmla="*/ 259 w 412"/>
              <a:gd name="T17" fmla="*/ 348 h 496"/>
              <a:gd name="T18" fmla="*/ 313 w 412"/>
              <a:gd name="T19" fmla="*/ 333 h 496"/>
              <a:gd name="T20" fmla="*/ 316 w 412"/>
              <a:gd name="T21" fmla="*/ 357 h 496"/>
              <a:gd name="T22" fmla="*/ 215 w 412"/>
              <a:gd name="T23" fmla="*/ 358 h 496"/>
              <a:gd name="T24" fmla="*/ 211 w 412"/>
              <a:gd name="T25" fmla="*/ 360 h 496"/>
              <a:gd name="T26" fmla="*/ 211 w 412"/>
              <a:gd name="T27" fmla="*/ 373 h 496"/>
              <a:gd name="T28" fmla="*/ 274 w 412"/>
              <a:gd name="T29" fmla="*/ 393 h 496"/>
              <a:gd name="T30" fmla="*/ 312 w 412"/>
              <a:gd name="T31" fmla="*/ 376 h 496"/>
              <a:gd name="T32" fmla="*/ 193 w 412"/>
              <a:gd name="T33" fmla="*/ 400 h 496"/>
              <a:gd name="T34" fmla="*/ 177 w 412"/>
              <a:gd name="T35" fmla="*/ 287 h 496"/>
              <a:gd name="T36" fmla="*/ 115 w 412"/>
              <a:gd name="T37" fmla="*/ 251 h 496"/>
              <a:gd name="T38" fmla="*/ 102 w 412"/>
              <a:gd name="T39" fmla="*/ 205 h 496"/>
              <a:gd name="T40" fmla="*/ 70 w 412"/>
              <a:gd name="T41" fmla="*/ 172 h 496"/>
              <a:gd name="T42" fmla="*/ 60 w 412"/>
              <a:gd name="T43" fmla="*/ 171 h 496"/>
              <a:gd name="T44" fmla="*/ 3 w 412"/>
              <a:gd name="T45" fmla="*/ 293 h 496"/>
              <a:gd name="T46" fmla="*/ 15 w 412"/>
              <a:gd name="T47" fmla="*/ 471 h 496"/>
              <a:gd name="T48" fmla="*/ 38 w 412"/>
              <a:gd name="T49" fmla="*/ 494 h 496"/>
              <a:gd name="T50" fmla="*/ 61 w 412"/>
              <a:gd name="T51" fmla="*/ 333 h 496"/>
              <a:gd name="T52" fmla="*/ 89 w 412"/>
              <a:gd name="T53" fmla="*/ 274 h 496"/>
              <a:gd name="T54" fmla="*/ 177 w 412"/>
              <a:gd name="T55" fmla="*/ 411 h 496"/>
              <a:gd name="T56" fmla="*/ 187 w 412"/>
              <a:gd name="T57" fmla="*/ 462 h 496"/>
              <a:gd name="T58" fmla="*/ 194 w 412"/>
              <a:gd name="T59" fmla="*/ 496 h 496"/>
              <a:gd name="T60" fmla="*/ 206 w 412"/>
              <a:gd name="T61" fmla="*/ 464 h 496"/>
              <a:gd name="T62" fmla="*/ 284 w 412"/>
              <a:gd name="T63" fmla="*/ 478 h 496"/>
              <a:gd name="T64" fmla="*/ 319 w 412"/>
              <a:gd name="T65" fmla="*/ 478 h 496"/>
              <a:gd name="T66" fmla="*/ 313 w 412"/>
              <a:gd name="T67" fmla="*/ 455 h 496"/>
              <a:gd name="T68" fmla="*/ 201 w 412"/>
              <a:gd name="T69" fmla="*/ 446 h 496"/>
              <a:gd name="T70" fmla="*/ 313 w 412"/>
              <a:gd name="T71" fmla="*/ 418 h 496"/>
              <a:gd name="T72" fmla="*/ 343 w 412"/>
              <a:gd name="T73" fmla="*/ 326 h 496"/>
              <a:gd name="T74" fmla="*/ 334 w 412"/>
              <a:gd name="T75" fmla="*/ 315 h 496"/>
              <a:gd name="T76" fmla="*/ 195 w 412"/>
              <a:gd name="T77" fmla="*/ 188 h 496"/>
              <a:gd name="T78" fmla="*/ 290 w 412"/>
              <a:gd name="T79" fmla="*/ 242 h 496"/>
              <a:gd name="T80" fmla="*/ 299 w 412"/>
              <a:gd name="T81" fmla="*/ 242 h 496"/>
              <a:gd name="T82" fmla="*/ 352 w 412"/>
              <a:gd name="T83" fmla="*/ 148 h 496"/>
              <a:gd name="T84" fmla="*/ 299 w 412"/>
              <a:gd name="T85" fmla="*/ 242 h 496"/>
              <a:gd name="T86" fmla="*/ 285 w 412"/>
              <a:gd name="T87" fmla="*/ 177 h 496"/>
              <a:gd name="T88" fmla="*/ 292 w 412"/>
              <a:gd name="T89" fmla="*/ 97 h 496"/>
              <a:gd name="T90" fmla="*/ 203 w 412"/>
              <a:gd name="T91" fmla="*/ 91 h 496"/>
              <a:gd name="T92" fmla="*/ 197 w 412"/>
              <a:gd name="T93" fmla="*/ 171 h 496"/>
              <a:gd name="T94" fmla="*/ 407 w 412"/>
              <a:gd name="T95" fmla="*/ 67 h 496"/>
              <a:gd name="T96" fmla="*/ 320 w 412"/>
              <a:gd name="T97" fmla="*/ 40 h 496"/>
              <a:gd name="T98" fmla="*/ 298 w 412"/>
              <a:gd name="T99" fmla="*/ 115 h 496"/>
              <a:gd name="T100" fmla="*/ 384 w 412"/>
              <a:gd name="T101" fmla="*/ 142 h 496"/>
              <a:gd name="T102" fmla="*/ 407 w 412"/>
              <a:gd name="T103" fmla="*/ 67 h 496"/>
              <a:gd name="T104" fmla="*/ 228 w 412"/>
              <a:gd name="T105" fmla="*/ 84 h 496"/>
              <a:gd name="T106" fmla="*/ 313 w 412"/>
              <a:gd name="T107" fmla="*/ 53 h 496"/>
              <a:gd name="T108" fmla="*/ 290 w 412"/>
              <a:gd name="T109" fmla="*/ 1 h 496"/>
              <a:gd name="T110" fmla="*/ 205 w 412"/>
              <a:gd name="T111" fmla="*/ 3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2" h="496">
                <a:moveTo>
                  <a:pt x="89" y="174"/>
                </a:moveTo>
                <a:cubicBezTo>
                  <a:pt x="113" y="174"/>
                  <a:pt x="133" y="154"/>
                  <a:pt x="133" y="130"/>
                </a:cubicBezTo>
                <a:cubicBezTo>
                  <a:pt x="133" y="105"/>
                  <a:pt x="113" y="86"/>
                  <a:pt x="89" y="86"/>
                </a:cubicBezTo>
                <a:cubicBezTo>
                  <a:pt x="65" y="86"/>
                  <a:pt x="45" y="105"/>
                  <a:pt x="45" y="130"/>
                </a:cubicBezTo>
                <a:cubicBezTo>
                  <a:pt x="45" y="154"/>
                  <a:pt x="65" y="174"/>
                  <a:pt x="89" y="174"/>
                </a:cubicBezTo>
                <a:close/>
                <a:moveTo>
                  <a:pt x="334" y="315"/>
                </a:moveTo>
                <a:cubicBezTo>
                  <a:pt x="313" y="315"/>
                  <a:pt x="313" y="315"/>
                  <a:pt x="313" y="315"/>
                </a:cubicBezTo>
                <a:cubicBezTo>
                  <a:pt x="313" y="253"/>
                  <a:pt x="313" y="253"/>
                  <a:pt x="313" y="253"/>
                </a:cubicBezTo>
                <a:cubicBezTo>
                  <a:pt x="259" y="253"/>
                  <a:pt x="259" y="253"/>
                  <a:pt x="259" y="253"/>
                </a:cubicBezTo>
                <a:cubicBezTo>
                  <a:pt x="259" y="315"/>
                  <a:pt x="259" y="315"/>
                  <a:pt x="259" y="315"/>
                </a:cubicBezTo>
                <a:cubicBezTo>
                  <a:pt x="251" y="315"/>
                  <a:pt x="251" y="315"/>
                  <a:pt x="251" y="315"/>
                </a:cubicBezTo>
                <a:cubicBezTo>
                  <a:pt x="251" y="253"/>
                  <a:pt x="251" y="253"/>
                  <a:pt x="251" y="253"/>
                </a:cubicBezTo>
                <a:cubicBezTo>
                  <a:pt x="197" y="253"/>
                  <a:pt x="197" y="253"/>
                  <a:pt x="197" y="253"/>
                </a:cubicBezTo>
                <a:cubicBezTo>
                  <a:pt x="197" y="348"/>
                  <a:pt x="197" y="348"/>
                  <a:pt x="197" y="348"/>
                </a:cubicBezTo>
                <a:cubicBezTo>
                  <a:pt x="251" y="348"/>
                  <a:pt x="251" y="348"/>
                  <a:pt x="251" y="348"/>
                </a:cubicBezTo>
                <a:cubicBezTo>
                  <a:pt x="251" y="333"/>
                  <a:pt x="251" y="333"/>
                  <a:pt x="251" y="333"/>
                </a:cubicBezTo>
                <a:cubicBezTo>
                  <a:pt x="259" y="333"/>
                  <a:pt x="259" y="333"/>
                  <a:pt x="259" y="333"/>
                </a:cubicBezTo>
                <a:cubicBezTo>
                  <a:pt x="259" y="348"/>
                  <a:pt x="259" y="348"/>
                  <a:pt x="259" y="348"/>
                </a:cubicBezTo>
                <a:cubicBezTo>
                  <a:pt x="313" y="348"/>
                  <a:pt x="313" y="348"/>
                  <a:pt x="313" y="348"/>
                </a:cubicBezTo>
                <a:cubicBezTo>
                  <a:pt x="313" y="333"/>
                  <a:pt x="313" y="333"/>
                  <a:pt x="313" y="333"/>
                </a:cubicBezTo>
                <a:cubicBezTo>
                  <a:pt x="322" y="333"/>
                  <a:pt x="322" y="333"/>
                  <a:pt x="322" y="333"/>
                </a:cubicBezTo>
                <a:cubicBezTo>
                  <a:pt x="316" y="357"/>
                  <a:pt x="316" y="357"/>
                  <a:pt x="316" y="357"/>
                </a:cubicBezTo>
                <a:cubicBezTo>
                  <a:pt x="217" y="357"/>
                  <a:pt x="217" y="357"/>
                  <a:pt x="217" y="357"/>
                </a:cubicBezTo>
                <a:cubicBezTo>
                  <a:pt x="217" y="357"/>
                  <a:pt x="216" y="357"/>
                  <a:pt x="215" y="358"/>
                </a:cubicBezTo>
                <a:cubicBezTo>
                  <a:pt x="211" y="358"/>
                  <a:pt x="211" y="358"/>
                  <a:pt x="211" y="358"/>
                </a:cubicBezTo>
                <a:cubicBezTo>
                  <a:pt x="211" y="360"/>
                  <a:pt x="211" y="360"/>
                  <a:pt x="211" y="360"/>
                </a:cubicBezTo>
                <a:cubicBezTo>
                  <a:pt x="209" y="362"/>
                  <a:pt x="208" y="364"/>
                  <a:pt x="208" y="366"/>
                </a:cubicBezTo>
                <a:cubicBezTo>
                  <a:pt x="208" y="369"/>
                  <a:pt x="209" y="371"/>
                  <a:pt x="211" y="373"/>
                </a:cubicBezTo>
                <a:cubicBezTo>
                  <a:pt x="211" y="393"/>
                  <a:pt x="211" y="393"/>
                  <a:pt x="211" y="393"/>
                </a:cubicBezTo>
                <a:cubicBezTo>
                  <a:pt x="274" y="393"/>
                  <a:pt x="274" y="393"/>
                  <a:pt x="274" y="393"/>
                </a:cubicBezTo>
                <a:cubicBezTo>
                  <a:pt x="274" y="376"/>
                  <a:pt x="274" y="376"/>
                  <a:pt x="274" y="376"/>
                </a:cubicBezTo>
                <a:cubicBezTo>
                  <a:pt x="312" y="376"/>
                  <a:pt x="312" y="376"/>
                  <a:pt x="312" y="376"/>
                </a:cubicBezTo>
                <a:cubicBezTo>
                  <a:pt x="306" y="400"/>
                  <a:pt x="306" y="400"/>
                  <a:pt x="306" y="400"/>
                </a:cubicBezTo>
                <a:cubicBezTo>
                  <a:pt x="193" y="400"/>
                  <a:pt x="193" y="400"/>
                  <a:pt x="193" y="400"/>
                </a:cubicBezTo>
                <a:cubicBezTo>
                  <a:pt x="174" y="293"/>
                  <a:pt x="174" y="293"/>
                  <a:pt x="174" y="293"/>
                </a:cubicBezTo>
                <a:cubicBezTo>
                  <a:pt x="176" y="291"/>
                  <a:pt x="177" y="289"/>
                  <a:pt x="177" y="287"/>
                </a:cubicBezTo>
                <a:cubicBezTo>
                  <a:pt x="178" y="277"/>
                  <a:pt x="172" y="269"/>
                  <a:pt x="162" y="267"/>
                </a:cubicBezTo>
                <a:cubicBezTo>
                  <a:pt x="136" y="264"/>
                  <a:pt x="121" y="259"/>
                  <a:pt x="115" y="251"/>
                </a:cubicBezTo>
                <a:cubicBezTo>
                  <a:pt x="108" y="244"/>
                  <a:pt x="106" y="230"/>
                  <a:pt x="103" y="208"/>
                </a:cubicBezTo>
                <a:cubicBezTo>
                  <a:pt x="103" y="207"/>
                  <a:pt x="103" y="206"/>
                  <a:pt x="102" y="205"/>
                </a:cubicBezTo>
                <a:cubicBezTo>
                  <a:pt x="101" y="192"/>
                  <a:pt x="90" y="181"/>
                  <a:pt x="79" y="175"/>
                </a:cubicBezTo>
                <a:cubicBezTo>
                  <a:pt x="79" y="175"/>
                  <a:pt x="75" y="173"/>
                  <a:pt x="70" y="172"/>
                </a:cubicBezTo>
                <a:cubicBezTo>
                  <a:pt x="65" y="171"/>
                  <a:pt x="60" y="171"/>
                  <a:pt x="60" y="171"/>
                </a:cubicBezTo>
                <a:cubicBezTo>
                  <a:pt x="60" y="171"/>
                  <a:pt x="60" y="171"/>
                  <a:pt x="60" y="171"/>
                </a:cubicBezTo>
                <a:cubicBezTo>
                  <a:pt x="45" y="172"/>
                  <a:pt x="27" y="180"/>
                  <a:pt x="23" y="198"/>
                </a:cubicBezTo>
                <a:cubicBezTo>
                  <a:pt x="3" y="293"/>
                  <a:pt x="3" y="293"/>
                  <a:pt x="3" y="293"/>
                </a:cubicBezTo>
                <a:cubicBezTo>
                  <a:pt x="0" y="305"/>
                  <a:pt x="6" y="317"/>
                  <a:pt x="15" y="325"/>
                </a:cubicBezTo>
                <a:cubicBezTo>
                  <a:pt x="15" y="471"/>
                  <a:pt x="15" y="471"/>
                  <a:pt x="15" y="471"/>
                </a:cubicBezTo>
                <a:cubicBezTo>
                  <a:pt x="15" y="484"/>
                  <a:pt x="25" y="494"/>
                  <a:pt x="38" y="494"/>
                </a:cubicBezTo>
                <a:cubicBezTo>
                  <a:pt x="38" y="494"/>
                  <a:pt x="38" y="494"/>
                  <a:pt x="38" y="494"/>
                </a:cubicBezTo>
                <a:cubicBezTo>
                  <a:pt x="51" y="494"/>
                  <a:pt x="61" y="484"/>
                  <a:pt x="61" y="471"/>
                </a:cubicBezTo>
                <a:cubicBezTo>
                  <a:pt x="61" y="333"/>
                  <a:pt x="61" y="333"/>
                  <a:pt x="61" y="333"/>
                </a:cubicBezTo>
                <a:cubicBezTo>
                  <a:pt x="71" y="329"/>
                  <a:pt x="79" y="321"/>
                  <a:pt x="82" y="310"/>
                </a:cubicBezTo>
                <a:cubicBezTo>
                  <a:pt x="89" y="274"/>
                  <a:pt x="89" y="274"/>
                  <a:pt x="89" y="274"/>
                </a:cubicBezTo>
                <a:cubicBezTo>
                  <a:pt x="101" y="288"/>
                  <a:pt x="121" y="296"/>
                  <a:pt x="157" y="301"/>
                </a:cubicBezTo>
                <a:cubicBezTo>
                  <a:pt x="177" y="411"/>
                  <a:pt x="177" y="411"/>
                  <a:pt x="177" y="411"/>
                </a:cubicBezTo>
                <a:cubicBezTo>
                  <a:pt x="184" y="457"/>
                  <a:pt x="184" y="457"/>
                  <a:pt x="184" y="457"/>
                </a:cubicBezTo>
                <a:cubicBezTo>
                  <a:pt x="184" y="459"/>
                  <a:pt x="186" y="461"/>
                  <a:pt x="187" y="462"/>
                </a:cubicBezTo>
                <a:cubicBezTo>
                  <a:pt x="181" y="465"/>
                  <a:pt x="177" y="471"/>
                  <a:pt x="177" y="478"/>
                </a:cubicBezTo>
                <a:cubicBezTo>
                  <a:pt x="177" y="488"/>
                  <a:pt x="185" y="496"/>
                  <a:pt x="194" y="496"/>
                </a:cubicBezTo>
                <a:cubicBezTo>
                  <a:pt x="204" y="496"/>
                  <a:pt x="212" y="488"/>
                  <a:pt x="212" y="478"/>
                </a:cubicBezTo>
                <a:cubicBezTo>
                  <a:pt x="212" y="473"/>
                  <a:pt x="210" y="468"/>
                  <a:pt x="206" y="464"/>
                </a:cubicBezTo>
                <a:cubicBezTo>
                  <a:pt x="290" y="464"/>
                  <a:pt x="290" y="464"/>
                  <a:pt x="290" y="464"/>
                </a:cubicBezTo>
                <a:cubicBezTo>
                  <a:pt x="286" y="468"/>
                  <a:pt x="284" y="473"/>
                  <a:pt x="284" y="478"/>
                </a:cubicBezTo>
                <a:cubicBezTo>
                  <a:pt x="284" y="488"/>
                  <a:pt x="292" y="496"/>
                  <a:pt x="301" y="496"/>
                </a:cubicBezTo>
                <a:cubicBezTo>
                  <a:pt x="311" y="496"/>
                  <a:pt x="319" y="488"/>
                  <a:pt x="319" y="478"/>
                </a:cubicBezTo>
                <a:cubicBezTo>
                  <a:pt x="319" y="471"/>
                  <a:pt x="315" y="465"/>
                  <a:pt x="310" y="462"/>
                </a:cubicBezTo>
                <a:cubicBezTo>
                  <a:pt x="312" y="461"/>
                  <a:pt x="313" y="458"/>
                  <a:pt x="313" y="455"/>
                </a:cubicBezTo>
                <a:cubicBezTo>
                  <a:pt x="313" y="450"/>
                  <a:pt x="309" y="446"/>
                  <a:pt x="304" y="446"/>
                </a:cubicBezTo>
                <a:cubicBezTo>
                  <a:pt x="201" y="446"/>
                  <a:pt x="201" y="446"/>
                  <a:pt x="201" y="446"/>
                </a:cubicBezTo>
                <a:cubicBezTo>
                  <a:pt x="196" y="418"/>
                  <a:pt x="196" y="418"/>
                  <a:pt x="196" y="418"/>
                </a:cubicBezTo>
                <a:cubicBezTo>
                  <a:pt x="313" y="418"/>
                  <a:pt x="313" y="418"/>
                  <a:pt x="313" y="418"/>
                </a:cubicBezTo>
                <a:cubicBezTo>
                  <a:pt x="317" y="418"/>
                  <a:pt x="321" y="415"/>
                  <a:pt x="322" y="411"/>
                </a:cubicBezTo>
                <a:cubicBezTo>
                  <a:pt x="343" y="326"/>
                  <a:pt x="343" y="326"/>
                  <a:pt x="343" y="326"/>
                </a:cubicBezTo>
                <a:cubicBezTo>
                  <a:pt x="343" y="323"/>
                  <a:pt x="343" y="320"/>
                  <a:pt x="341" y="318"/>
                </a:cubicBezTo>
                <a:cubicBezTo>
                  <a:pt x="339" y="316"/>
                  <a:pt x="337" y="315"/>
                  <a:pt x="334" y="315"/>
                </a:cubicBezTo>
                <a:close/>
                <a:moveTo>
                  <a:pt x="290" y="188"/>
                </a:moveTo>
                <a:cubicBezTo>
                  <a:pt x="195" y="188"/>
                  <a:pt x="195" y="188"/>
                  <a:pt x="195" y="188"/>
                </a:cubicBezTo>
                <a:cubicBezTo>
                  <a:pt x="195" y="242"/>
                  <a:pt x="195" y="242"/>
                  <a:pt x="195" y="242"/>
                </a:cubicBezTo>
                <a:cubicBezTo>
                  <a:pt x="290" y="242"/>
                  <a:pt x="290" y="242"/>
                  <a:pt x="290" y="242"/>
                </a:cubicBezTo>
                <a:lnTo>
                  <a:pt x="290" y="188"/>
                </a:lnTo>
                <a:close/>
                <a:moveTo>
                  <a:pt x="299" y="242"/>
                </a:moveTo>
                <a:cubicBezTo>
                  <a:pt x="352" y="242"/>
                  <a:pt x="352" y="242"/>
                  <a:pt x="352" y="242"/>
                </a:cubicBezTo>
                <a:cubicBezTo>
                  <a:pt x="352" y="148"/>
                  <a:pt x="352" y="148"/>
                  <a:pt x="352" y="148"/>
                </a:cubicBezTo>
                <a:cubicBezTo>
                  <a:pt x="299" y="148"/>
                  <a:pt x="299" y="148"/>
                  <a:pt x="299" y="148"/>
                </a:cubicBezTo>
                <a:lnTo>
                  <a:pt x="299" y="242"/>
                </a:lnTo>
                <a:close/>
                <a:moveTo>
                  <a:pt x="203" y="177"/>
                </a:moveTo>
                <a:cubicBezTo>
                  <a:pt x="285" y="177"/>
                  <a:pt x="285" y="177"/>
                  <a:pt x="285" y="177"/>
                </a:cubicBezTo>
                <a:cubicBezTo>
                  <a:pt x="289" y="177"/>
                  <a:pt x="292" y="174"/>
                  <a:pt x="292" y="171"/>
                </a:cubicBezTo>
                <a:cubicBezTo>
                  <a:pt x="292" y="97"/>
                  <a:pt x="292" y="97"/>
                  <a:pt x="292" y="97"/>
                </a:cubicBezTo>
                <a:cubicBezTo>
                  <a:pt x="292" y="94"/>
                  <a:pt x="289" y="91"/>
                  <a:pt x="285" y="91"/>
                </a:cubicBezTo>
                <a:cubicBezTo>
                  <a:pt x="203" y="91"/>
                  <a:pt x="203" y="91"/>
                  <a:pt x="203" y="91"/>
                </a:cubicBezTo>
                <a:cubicBezTo>
                  <a:pt x="200" y="91"/>
                  <a:pt x="197" y="94"/>
                  <a:pt x="197" y="97"/>
                </a:cubicBezTo>
                <a:cubicBezTo>
                  <a:pt x="197" y="171"/>
                  <a:pt x="197" y="171"/>
                  <a:pt x="197" y="171"/>
                </a:cubicBezTo>
                <a:cubicBezTo>
                  <a:pt x="197" y="174"/>
                  <a:pt x="200" y="177"/>
                  <a:pt x="203" y="177"/>
                </a:cubicBezTo>
                <a:close/>
                <a:moveTo>
                  <a:pt x="407" y="67"/>
                </a:moveTo>
                <a:cubicBezTo>
                  <a:pt x="329" y="36"/>
                  <a:pt x="329" y="36"/>
                  <a:pt x="329" y="36"/>
                </a:cubicBezTo>
                <a:cubicBezTo>
                  <a:pt x="325" y="35"/>
                  <a:pt x="322" y="36"/>
                  <a:pt x="320" y="40"/>
                </a:cubicBezTo>
                <a:cubicBezTo>
                  <a:pt x="294" y="107"/>
                  <a:pt x="294" y="107"/>
                  <a:pt x="294" y="107"/>
                </a:cubicBezTo>
                <a:cubicBezTo>
                  <a:pt x="293" y="110"/>
                  <a:pt x="295" y="114"/>
                  <a:pt x="298" y="115"/>
                </a:cubicBezTo>
                <a:cubicBezTo>
                  <a:pt x="376" y="146"/>
                  <a:pt x="376" y="146"/>
                  <a:pt x="376" y="146"/>
                </a:cubicBezTo>
                <a:cubicBezTo>
                  <a:pt x="380" y="147"/>
                  <a:pt x="383" y="146"/>
                  <a:pt x="384" y="142"/>
                </a:cubicBezTo>
                <a:cubicBezTo>
                  <a:pt x="411" y="75"/>
                  <a:pt x="411" y="75"/>
                  <a:pt x="411" y="75"/>
                </a:cubicBezTo>
                <a:cubicBezTo>
                  <a:pt x="412" y="72"/>
                  <a:pt x="410" y="68"/>
                  <a:pt x="407" y="67"/>
                </a:cubicBezTo>
                <a:close/>
                <a:moveTo>
                  <a:pt x="221" y="82"/>
                </a:moveTo>
                <a:cubicBezTo>
                  <a:pt x="221" y="84"/>
                  <a:pt x="225" y="85"/>
                  <a:pt x="228" y="84"/>
                </a:cubicBezTo>
                <a:cubicBezTo>
                  <a:pt x="309" y="59"/>
                  <a:pt x="309" y="59"/>
                  <a:pt x="309" y="59"/>
                </a:cubicBezTo>
                <a:cubicBezTo>
                  <a:pt x="312" y="58"/>
                  <a:pt x="314" y="55"/>
                  <a:pt x="313" y="53"/>
                </a:cubicBezTo>
                <a:cubicBezTo>
                  <a:pt x="298" y="3"/>
                  <a:pt x="298" y="3"/>
                  <a:pt x="298" y="3"/>
                </a:cubicBezTo>
                <a:cubicBezTo>
                  <a:pt x="297" y="1"/>
                  <a:pt x="294" y="0"/>
                  <a:pt x="290" y="1"/>
                </a:cubicBezTo>
                <a:cubicBezTo>
                  <a:pt x="210" y="26"/>
                  <a:pt x="210" y="26"/>
                  <a:pt x="210" y="26"/>
                </a:cubicBezTo>
                <a:cubicBezTo>
                  <a:pt x="206" y="27"/>
                  <a:pt x="204" y="30"/>
                  <a:pt x="205" y="32"/>
                </a:cubicBezTo>
                <a:lnTo>
                  <a:pt x="221" y="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97" name="Freeform 30">
            <a:extLst>
              <a:ext uri="{FF2B5EF4-FFF2-40B4-BE49-F238E27FC236}">
                <a16:creationId xmlns:a16="http://schemas.microsoft.com/office/drawing/2014/main" id="{E493D68D-2B68-4C22-9CDB-0EFC1330CDAD}"/>
              </a:ext>
            </a:extLst>
          </p:cNvPr>
          <p:cNvSpPr>
            <a:spLocks noEditPoints="1"/>
          </p:cNvSpPr>
          <p:nvPr userDrawn="1"/>
        </p:nvSpPr>
        <p:spPr bwMode="auto">
          <a:xfrm>
            <a:off x="2266466" y="2717185"/>
            <a:ext cx="103361" cy="65536"/>
          </a:xfrm>
          <a:custGeom>
            <a:avLst/>
            <a:gdLst>
              <a:gd name="T0" fmla="*/ 64 w 128"/>
              <a:gd name="T1" fmla="*/ 51 h 81"/>
              <a:gd name="T2" fmla="*/ 7 w 128"/>
              <a:gd name="T3" fmla="*/ 0 h 81"/>
              <a:gd name="T4" fmla="*/ 8 w 128"/>
              <a:gd name="T5" fmla="*/ 0 h 81"/>
              <a:gd name="T6" fmla="*/ 120 w 128"/>
              <a:gd name="T7" fmla="*/ 0 h 81"/>
              <a:gd name="T8" fmla="*/ 121 w 128"/>
              <a:gd name="T9" fmla="*/ 0 h 81"/>
              <a:gd name="T10" fmla="*/ 64 w 128"/>
              <a:gd name="T11" fmla="*/ 51 h 81"/>
              <a:gd name="T12" fmla="*/ 128 w 128"/>
              <a:gd name="T13" fmla="*/ 6 h 81"/>
              <a:gd name="T14" fmla="*/ 87 w 128"/>
              <a:gd name="T15" fmla="*/ 41 h 81"/>
              <a:gd name="T16" fmla="*/ 127 w 128"/>
              <a:gd name="T17" fmla="*/ 76 h 81"/>
              <a:gd name="T18" fmla="*/ 128 w 128"/>
              <a:gd name="T19" fmla="*/ 73 h 81"/>
              <a:gd name="T20" fmla="*/ 128 w 128"/>
              <a:gd name="T21" fmla="*/ 8 h 81"/>
              <a:gd name="T22" fmla="*/ 128 w 128"/>
              <a:gd name="T23" fmla="*/ 6 h 81"/>
              <a:gd name="T24" fmla="*/ 0 w 128"/>
              <a:gd name="T25" fmla="*/ 5 h 81"/>
              <a:gd name="T26" fmla="*/ 0 w 128"/>
              <a:gd name="T27" fmla="*/ 8 h 81"/>
              <a:gd name="T28" fmla="*/ 0 w 128"/>
              <a:gd name="T29" fmla="*/ 73 h 81"/>
              <a:gd name="T30" fmla="*/ 0 w 128"/>
              <a:gd name="T31" fmla="*/ 76 h 81"/>
              <a:gd name="T32" fmla="*/ 41 w 128"/>
              <a:gd name="T33" fmla="*/ 41 h 81"/>
              <a:gd name="T34" fmla="*/ 0 w 128"/>
              <a:gd name="T35" fmla="*/ 5 h 81"/>
              <a:gd name="T36" fmla="*/ 64 w 128"/>
              <a:gd name="T37" fmla="*/ 62 h 81"/>
              <a:gd name="T38" fmla="*/ 47 w 128"/>
              <a:gd name="T39" fmla="*/ 47 h 81"/>
              <a:gd name="T40" fmla="*/ 7 w 128"/>
              <a:gd name="T41" fmla="*/ 81 h 81"/>
              <a:gd name="T42" fmla="*/ 8 w 128"/>
              <a:gd name="T43" fmla="*/ 81 h 81"/>
              <a:gd name="T44" fmla="*/ 120 w 128"/>
              <a:gd name="T45" fmla="*/ 81 h 81"/>
              <a:gd name="T46" fmla="*/ 81 w 128"/>
              <a:gd name="T47" fmla="*/ 47 h 81"/>
              <a:gd name="T48" fmla="*/ 64 w 128"/>
              <a:gd name="T49" fmla="*/ 6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81">
                <a:moveTo>
                  <a:pt x="64" y="51"/>
                </a:moveTo>
                <a:cubicBezTo>
                  <a:pt x="7" y="0"/>
                  <a:pt x="7" y="0"/>
                  <a:pt x="7" y="0"/>
                </a:cubicBezTo>
                <a:cubicBezTo>
                  <a:pt x="8" y="0"/>
                  <a:pt x="8" y="0"/>
                  <a:pt x="8" y="0"/>
                </a:cubicBezTo>
                <a:cubicBezTo>
                  <a:pt x="120" y="0"/>
                  <a:pt x="120" y="0"/>
                  <a:pt x="120" y="0"/>
                </a:cubicBezTo>
                <a:cubicBezTo>
                  <a:pt x="121" y="0"/>
                  <a:pt x="121" y="0"/>
                  <a:pt x="121" y="0"/>
                </a:cubicBezTo>
                <a:lnTo>
                  <a:pt x="64" y="51"/>
                </a:lnTo>
                <a:close/>
                <a:moveTo>
                  <a:pt x="128" y="6"/>
                </a:moveTo>
                <a:cubicBezTo>
                  <a:pt x="87" y="41"/>
                  <a:pt x="87" y="41"/>
                  <a:pt x="87" y="41"/>
                </a:cubicBezTo>
                <a:cubicBezTo>
                  <a:pt x="127" y="76"/>
                  <a:pt x="127" y="76"/>
                  <a:pt x="127" y="76"/>
                </a:cubicBezTo>
                <a:cubicBezTo>
                  <a:pt x="128" y="75"/>
                  <a:pt x="128" y="74"/>
                  <a:pt x="128" y="73"/>
                </a:cubicBezTo>
                <a:cubicBezTo>
                  <a:pt x="128" y="8"/>
                  <a:pt x="128" y="8"/>
                  <a:pt x="128" y="8"/>
                </a:cubicBezTo>
                <a:cubicBezTo>
                  <a:pt x="128" y="7"/>
                  <a:pt x="128" y="6"/>
                  <a:pt x="128" y="6"/>
                </a:cubicBezTo>
                <a:close/>
                <a:moveTo>
                  <a:pt x="0" y="5"/>
                </a:moveTo>
                <a:cubicBezTo>
                  <a:pt x="0" y="6"/>
                  <a:pt x="0" y="7"/>
                  <a:pt x="0" y="8"/>
                </a:cubicBezTo>
                <a:cubicBezTo>
                  <a:pt x="0" y="73"/>
                  <a:pt x="0" y="73"/>
                  <a:pt x="0" y="73"/>
                </a:cubicBezTo>
                <a:cubicBezTo>
                  <a:pt x="0" y="74"/>
                  <a:pt x="0" y="75"/>
                  <a:pt x="0" y="76"/>
                </a:cubicBezTo>
                <a:cubicBezTo>
                  <a:pt x="41" y="41"/>
                  <a:pt x="41" y="41"/>
                  <a:pt x="41" y="41"/>
                </a:cubicBezTo>
                <a:lnTo>
                  <a:pt x="0" y="5"/>
                </a:lnTo>
                <a:close/>
                <a:moveTo>
                  <a:pt x="64" y="62"/>
                </a:moveTo>
                <a:cubicBezTo>
                  <a:pt x="47" y="47"/>
                  <a:pt x="47" y="47"/>
                  <a:pt x="47" y="47"/>
                </a:cubicBezTo>
                <a:cubicBezTo>
                  <a:pt x="7" y="81"/>
                  <a:pt x="7" y="81"/>
                  <a:pt x="7" y="81"/>
                </a:cubicBezTo>
                <a:cubicBezTo>
                  <a:pt x="8" y="81"/>
                  <a:pt x="8" y="81"/>
                  <a:pt x="8" y="81"/>
                </a:cubicBezTo>
                <a:cubicBezTo>
                  <a:pt x="120" y="81"/>
                  <a:pt x="120" y="81"/>
                  <a:pt x="120" y="81"/>
                </a:cubicBezTo>
                <a:cubicBezTo>
                  <a:pt x="81" y="47"/>
                  <a:pt x="81" y="47"/>
                  <a:pt x="81" y="47"/>
                </a:cubicBezTo>
                <a:lnTo>
                  <a:pt x="64" y="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98" name="Freeform 26">
            <a:extLst>
              <a:ext uri="{FF2B5EF4-FFF2-40B4-BE49-F238E27FC236}">
                <a16:creationId xmlns:a16="http://schemas.microsoft.com/office/drawing/2014/main" id="{248179F3-288C-4E80-90AC-DEE01168EAE0}"/>
              </a:ext>
            </a:extLst>
          </p:cNvPr>
          <p:cNvSpPr>
            <a:spLocks noEditPoints="1"/>
          </p:cNvSpPr>
          <p:nvPr userDrawn="1"/>
        </p:nvSpPr>
        <p:spPr bwMode="auto">
          <a:xfrm>
            <a:off x="2826339" y="3098559"/>
            <a:ext cx="182909" cy="214535"/>
          </a:xfrm>
          <a:custGeom>
            <a:avLst/>
            <a:gdLst>
              <a:gd name="T0" fmla="*/ 98 w 110"/>
              <a:gd name="T1" fmla="*/ 15 h 129"/>
              <a:gd name="T2" fmla="*/ 71 w 110"/>
              <a:gd name="T3" fmla="*/ 55 h 129"/>
              <a:gd name="T4" fmla="*/ 103 w 110"/>
              <a:gd name="T5" fmla="*/ 87 h 129"/>
              <a:gd name="T6" fmla="*/ 105 w 110"/>
              <a:gd name="T7" fmla="*/ 96 h 129"/>
              <a:gd name="T8" fmla="*/ 97 w 110"/>
              <a:gd name="T9" fmla="*/ 101 h 129"/>
              <a:gd name="T10" fmla="*/ 32 w 110"/>
              <a:gd name="T11" fmla="*/ 75 h 129"/>
              <a:gd name="T12" fmla="*/ 5 w 110"/>
              <a:gd name="T13" fmla="*/ 9 h 129"/>
              <a:gd name="T14" fmla="*/ 10 w 110"/>
              <a:gd name="T15" fmla="*/ 1 h 129"/>
              <a:gd name="T16" fmla="*/ 19 w 110"/>
              <a:gd name="T17" fmla="*/ 3 h 129"/>
              <a:gd name="T18" fmla="*/ 56 w 110"/>
              <a:gd name="T19" fmla="*/ 39 h 129"/>
              <a:gd name="T20" fmla="*/ 96 w 110"/>
              <a:gd name="T21" fmla="*/ 13 h 129"/>
              <a:gd name="T22" fmla="*/ 94 w 110"/>
              <a:gd name="T23" fmla="*/ 8 h 129"/>
              <a:gd name="T24" fmla="*/ 102 w 110"/>
              <a:gd name="T25" fmla="*/ 0 h 129"/>
              <a:gd name="T26" fmla="*/ 110 w 110"/>
              <a:gd name="T27" fmla="*/ 8 h 129"/>
              <a:gd name="T28" fmla="*/ 102 w 110"/>
              <a:gd name="T29" fmla="*/ 16 h 129"/>
              <a:gd name="T30" fmla="*/ 98 w 110"/>
              <a:gd name="T31" fmla="*/ 15 h 129"/>
              <a:gd name="T32" fmla="*/ 46 w 110"/>
              <a:gd name="T33" fmla="*/ 100 h 129"/>
              <a:gd name="T34" fmla="*/ 44 w 110"/>
              <a:gd name="T35" fmla="*/ 98 h 129"/>
              <a:gd name="T36" fmla="*/ 24 w 110"/>
              <a:gd name="T37" fmla="*/ 83 h 129"/>
              <a:gd name="T38" fmla="*/ 24 w 110"/>
              <a:gd name="T39" fmla="*/ 83 h 129"/>
              <a:gd name="T40" fmla="*/ 23 w 110"/>
              <a:gd name="T41" fmla="*/ 83 h 129"/>
              <a:gd name="T42" fmla="*/ 1 w 110"/>
              <a:gd name="T43" fmla="*/ 123 h 129"/>
              <a:gd name="T44" fmla="*/ 1 w 110"/>
              <a:gd name="T45" fmla="*/ 127 h 129"/>
              <a:gd name="T46" fmla="*/ 5 w 110"/>
              <a:gd name="T47" fmla="*/ 129 h 129"/>
              <a:gd name="T48" fmla="*/ 49 w 110"/>
              <a:gd name="T49" fmla="*/ 129 h 129"/>
              <a:gd name="T50" fmla="*/ 52 w 110"/>
              <a:gd name="T51" fmla="*/ 127 h 129"/>
              <a:gd name="T52" fmla="*/ 53 w 110"/>
              <a:gd name="T53" fmla="*/ 124 h 129"/>
              <a:gd name="T54" fmla="*/ 46 w 110"/>
              <a:gd name="T55" fmla="*/ 10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29">
                <a:moveTo>
                  <a:pt x="98" y="15"/>
                </a:moveTo>
                <a:cubicBezTo>
                  <a:pt x="71" y="55"/>
                  <a:pt x="71" y="55"/>
                  <a:pt x="71" y="55"/>
                </a:cubicBezTo>
                <a:cubicBezTo>
                  <a:pt x="103" y="87"/>
                  <a:pt x="103" y="87"/>
                  <a:pt x="103" y="87"/>
                </a:cubicBezTo>
                <a:cubicBezTo>
                  <a:pt x="106" y="90"/>
                  <a:pt x="106" y="93"/>
                  <a:pt x="105" y="96"/>
                </a:cubicBezTo>
                <a:cubicBezTo>
                  <a:pt x="104" y="99"/>
                  <a:pt x="101" y="102"/>
                  <a:pt x="97" y="101"/>
                </a:cubicBezTo>
                <a:cubicBezTo>
                  <a:pt x="73" y="101"/>
                  <a:pt x="50" y="93"/>
                  <a:pt x="32" y="75"/>
                </a:cubicBezTo>
                <a:cubicBezTo>
                  <a:pt x="14" y="57"/>
                  <a:pt x="5" y="33"/>
                  <a:pt x="5" y="9"/>
                </a:cubicBezTo>
                <a:cubicBezTo>
                  <a:pt x="5" y="6"/>
                  <a:pt x="7" y="3"/>
                  <a:pt x="10" y="1"/>
                </a:cubicBezTo>
                <a:cubicBezTo>
                  <a:pt x="13" y="0"/>
                  <a:pt x="17" y="1"/>
                  <a:pt x="19" y="3"/>
                </a:cubicBezTo>
                <a:cubicBezTo>
                  <a:pt x="56" y="39"/>
                  <a:pt x="56" y="39"/>
                  <a:pt x="56" y="39"/>
                </a:cubicBezTo>
                <a:cubicBezTo>
                  <a:pt x="96" y="13"/>
                  <a:pt x="96" y="13"/>
                  <a:pt x="96" y="13"/>
                </a:cubicBezTo>
                <a:cubicBezTo>
                  <a:pt x="95" y="11"/>
                  <a:pt x="94" y="10"/>
                  <a:pt x="94" y="8"/>
                </a:cubicBezTo>
                <a:cubicBezTo>
                  <a:pt x="94" y="4"/>
                  <a:pt x="98" y="0"/>
                  <a:pt x="102" y="0"/>
                </a:cubicBezTo>
                <a:cubicBezTo>
                  <a:pt x="107" y="0"/>
                  <a:pt x="110" y="4"/>
                  <a:pt x="110" y="8"/>
                </a:cubicBezTo>
                <a:cubicBezTo>
                  <a:pt x="110" y="13"/>
                  <a:pt x="107" y="16"/>
                  <a:pt x="102" y="16"/>
                </a:cubicBezTo>
                <a:cubicBezTo>
                  <a:pt x="101" y="16"/>
                  <a:pt x="99" y="16"/>
                  <a:pt x="98" y="15"/>
                </a:cubicBezTo>
                <a:close/>
                <a:moveTo>
                  <a:pt x="46" y="100"/>
                </a:moveTo>
                <a:cubicBezTo>
                  <a:pt x="46" y="99"/>
                  <a:pt x="45" y="98"/>
                  <a:pt x="44" y="98"/>
                </a:cubicBezTo>
                <a:cubicBezTo>
                  <a:pt x="37" y="94"/>
                  <a:pt x="30" y="89"/>
                  <a:pt x="24" y="83"/>
                </a:cubicBezTo>
                <a:cubicBezTo>
                  <a:pt x="24" y="83"/>
                  <a:pt x="24" y="83"/>
                  <a:pt x="24" y="83"/>
                </a:cubicBezTo>
                <a:cubicBezTo>
                  <a:pt x="23" y="83"/>
                  <a:pt x="23" y="83"/>
                  <a:pt x="23" y="83"/>
                </a:cubicBezTo>
                <a:cubicBezTo>
                  <a:pt x="1" y="123"/>
                  <a:pt x="1" y="123"/>
                  <a:pt x="1" y="123"/>
                </a:cubicBezTo>
                <a:cubicBezTo>
                  <a:pt x="0" y="124"/>
                  <a:pt x="0" y="126"/>
                  <a:pt x="1" y="127"/>
                </a:cubicBezTo>
                <a:cubicBezTo>
                  <a:pt x="2" y="128"/>
                  <a:pt x="3" y="129"/>
                  <a:pt x="5" y="129"/>
                </a:cubicBezTo>
                <a:cubicBezTo>
                  <a:pt x="49" y="129"/>
                  <a:pt x="49" y="129"/>
                  <a:pt x="49" y="129"/>
                </a:cubicBezTo>
                <a:cubicBezTo>
                  <a:pt x="50" y="129"/>
                  <a:pt x="51" y="128"/>
                  <a:pt x="52" y="127"/>
                </a:cubicBezTo>
                <a:cubicBezTo>
                  <a:pt x="53" y="126"/>
                  <a:pt x="53" y="125"/>
                  <a:pt x="53" y="124"/>
                </a:cubicBezTo>
                <a:lnTo>
                  <a:pt x="46" y="10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99" name="Freeform: Shape 98">
            <a:extLst>
              <a:ext uri="{FF2B5EF4-FFF2-40B4-BE49-F238E27FC236}">
                <a16:creationId xmlns:a16="http://schemas.microsoft.com/office/drawing/2014/main" id="{1E1E3F21-DEAA-481A-B3DA-AE9E6B949EA3}"/>
              </a:ext>
            </a:extLst>
          </p:cNvPr>
          <p:cNvSpPr/>
          <p:nvPr userDrawn="1"/>
        </p:nvSpPr>
        <p:spPr>
          <a:xfrm>
            <a:off x="1504167" y="3276600"/>
            <a:ext cx="685836" cy="685800"/>
          </a:xfrm>
          <a:custGeom>
            <a:avLst/>
            <a:gdLst>
              <a:gd name="connsiteX0" fmla="*/ 962025 w 962025"/>
              <a:gd name="connsiteY0" fmla="*/ 719770 h 719770"/>
              <a:gd name="connsiteX1" fmla="*/ 385763 w 962025"/>
              <a:gd name="connsiteY1" fmla="*/ 57783 h 719770"/>
              <a:gd name="connsiteX2" fmla="*/ 0 w 962025"/>
              <a:gd name="connsiteY2" fmla="*/ 76833 h 719770"/>
            </a:gdLst>
            <a:ahLst/>
            <a:cxnLst>
              <a:cxn ang="0">
                <a:pos x="connsiteX0" y="connsiteY0"/>
              </a:cxn>
              <a:cxn ang="0">
                <a:pos x="connsiteX1" y="connsiteY1"/>
              </a:cxn>
              <a:cxn ang="0">
                <a:pos x="connsiteX2" y="connsiteY2"/>
              </a:cxn>
            </a:cxnLst>
            <a:rect l="l" t="t" r="r" b="b"/>
            <a:pathLst>
              <a:path w="962025" h="719770">
                <a:moveTo>
                  <a:pt x="962025" y="719770"/>
                </a:moveTo>
                <a:cubicBezTo>
                  <a:pt x="754062" y="442354"/>
                  <a:pt x="546100" y="164939"/>
                  <a:pt x="385763" y="57783"/>
                </a:cubicBezTo>
                <a:cubicBezTo>
                  <a:pt x="225425" y="-49373"/>
                  <a:pt x="112712" y="13730"/>
                  <a:pt x="0" y="76833"/>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Shape 99">
            <a:extLst>
              <a:ext uri="{FF2B5EF4-FFF2-40B4-BE49-F238E27FC236}">
                <a16:creationId xmlns:a16="http://schemas.microsoft.com/office/drawing/2014/main" id="{B8ECDEFF-A978-4A98-A262-76CFED0A5595}"/>
              </a:ext>
            </a:extLst>
          </p:cNvPr>
          <p:cNvSpPr/>
          <p:nvPr userDrawn="1"/>
        </p:nvSpPr>
        <p:spPr>
          <a:xfrm>
            <a:off x="1727302" y="1808607"/>
            <a:ext cx="499533" cy="2153795"/>
          </a:xfrm>
          <a:custGeom>
            <a:avLst/>
            <a:gdLst>
              <a:gd name="connsiteX0" fmla="*/ 962025 w 962025"/>
              <a:gd name="connsiteY0" fmla="*/ 719770 h 719770"/>
              <a:gd name="connsiteX1" fmla="*/ 385763 w 962025"/>
              <a:gd name="connsiteY1" fmla="*/ 57783 h 719770"/>
              <a:gd name="connsiteX2" fmla="*/ 0 w 962025"/>
              <a:gd name="connsiteY2" fmla="*/ 76833 h 719770"/>
            </a:gdLst>
            <a:ahLst/>
            <a:cxnLst>
              <a:cxn ang="0">
                <a:pos x="connsiteX0" y="connsiteY0"/>
              </a:cxn>
              <a:cxn ang="0">
                <a:pos x="connsiteX1" y="connsiteY1"/>
              </a:cxn>
              <a:cxn ang="0">
                <a:pos x="connsiteX2" y="connsiteY2"/>
              </a:cxn>
            </a:cxnLst>
            <a:rect l="l" t="t" r="r" b="b"/>
            <a:pathLst>
              <a:path w="962025" h="719770">
                <a:moveTo>
                  <a:pt x="962025" y="719770"/>
                </a:moveTo>
                <a:cubicBezTo>
                  <a:pt x="754062" y="442354"/>
                  <a:pt x="546100" y="164939"/>
                  <a:pt x="385763" y="57783"/>
                </a:cubicBezTo>
                <a:cubicBezTo>
                  <a:pt x="225425" y="-49373"/>
                  <a:pt x="112712" y="13730"/>
                  <a:pt x="0" y="76833"/>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Freeform: Shape 100">
            <a:extLst>
              <a:ext uri="{FF2B5EF4-FFF2-40B4-BE49-F238E27FC236}">
                <a16:creationId xmlns:a16="http://schemas.microsoft.com/office/drawing/2014/main" id="{64062645-D6D8-459A-B729-7E0B0445A41A}"/>
              </a:ext>
            </a:extLst>
          </p:cNvPr>
          <p:cNvSpPr/>
          <p:nvPr userDrawn="1"/>
        </p:nvSpPr>
        <p:spPr>
          <a:xfrm rot="20363819" flipH="1">
            <a:off x="2272272" y="1807452"/>
            <a:ext cx="866339" cy="2308832"/>
          </a:xfrm>
          <a:custGeom>
            <a:avLst/>
            <a:gdLst>
              <a:gd name="connsiteX0" fmla="*/ 962025 w 962025"/>
              <a:gd name="connsiteY0" fmla="*/ 719770 h 719770"/>
              <a:gd name="connsiteX1" fmla="*/ 385763 w 962025"/>
              <a:gd name="connsiteY1" fmla="*/ 57783 h 719770"/>
              <a:gd name="connsiteX2" fmla="*/ 0 w 962025"/>
              <a:gd name="connsiteY2" fmla="*/ 76833 h 719770"/>
            </a:gdLst>
            <a:ahLst/>
            <a:cxnLst>
              <a:cxn ang="0">
                <a:pos x="connsiteX0" y="connsiteY0"/>
              </a:cxn>
              <a:cxn ang="0">
                <a:pos x="connsiteX1" y="connsiteY1"/>
              </a:cxn>
              <a:cxn ang="0">
                <a:pos x="connsiteX2" y="connsiteY2"/>
              </a:cxn>
            </a:cxnLst>
            <a:rect l="l" t="t" r="r" b="b"/>
            <a:pathLst>
              <a:path w="962025" h="719770">
                <a:moveTo>
                  <a:pt x="962025" y="719770"/>
                </a:moveTo>
                <a:cubicBezTo>
                  <a:pt x="754062" y="442354"/>
                  <a:pt x="546100" y="164939"/>
                  <a:pt x="385763" y="57783"/>
                </a:cubicBezTo>
                <a:cubicBezTo>
                  <a:pt x="225425" y="-49373"/>
                  <a:pt x="112712" y="13730"/>
                  <a:pt x="0" y="76833"/>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Freeform: Shape 101">
            <a:extLst>
              <a:ext uri="{FF2B5EF4-FFF2-40B4-BE49-F238E27FC236}">
                <a16:creationId xmlns:a16="http://schemas.microsoft.com/office/drawing/2014/main" id="{99BE0F1E-1549-4FDC-914F-DE324678592C}"/>
              </a:ext>
            </a:extLst>
          </p:cNvPr>
          <p:cNvSpPr/>
          <p:nvPr userDrawn="1"/>
        </p:nvSpPr>
        <p:spPr>
          <a:xfrm flipH="1">
            <a:off x="2704890" y="3219291"/>
            <a:ext cx="748085" cy="966947"/>
          </a:xfrm>
          <a:custGeom>
            <a:avLst/>
            <a:gdLst>
              <a:gd name="connsiteX0" fmla="*/ 962025 w 962025"/>
              <a:gd name="connsiteY0" fmla="*/ 719770 h 719770"/>
              <a:gd name="connsiteX1" fmla="*/ 385763 w 962025"/>
              <a:gd name="connsiteY1" fmla="*/ 57783 h 719770"/>
              <a:gd name="connsiteX2" fmla="*/ 0 w 962025"/>
              <a:gd name="connsiteY2" fmla="*/ 76833 h 719770"/>
            </a:gdLst>
            <a:ahLst/>
            <a:cxnLst>
              <a:cxn ang="0">
                <a:pos x="connsiteX0" y="connsiteY0"/>
              </a:cxn>
              <a:cxn ang="0">
                <a:pos x="connsiteX1" y="connsiteY1"/>
              </a:cxn>
              <a:cxn ang="0">
                <a:pos x="connsiteX2" y="connsiteY2"/>
              </a:cxn>
            </a:cxnLst>
            <a:rect l="l" t="t" r="r" b="b"/>
            <a:pathLst>
              <a:path w="962025" h="719770">
                <a:moveTo>
                  <a:pt x="962025" y="719770"/>
                </a:moveTo>
                <a:cubicBezTo>
                  <a:pt x="754062" y="442354"/>
                  <a:pt x="546100" y="164939"/>
                  <a:pt x="385763" y="57783"/>
                </a:cubicBezTo>
                <a:cubicBezTo>
                  <a:pt x="225425" y="-49373"/>
                  <a:pt x="112712" y="13730"/>
                  <a:pt x="0" y="76833"/>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Freeform: Shape 102">
            <a:extLst>
              <a:ext uri="{FF2B5EF4-FFF2-40B4-BE49-F238E27FC236}">
                <a16:creationId xmlns:a16="http://schemas.microsoft.com/office/drawing/2014/main" id="{6D9FC5D7-6D0D-4F8B-A4EA-C7ADA260D5CF}"/>
              </a:ext>
            </a:extLst>
          </p:cNvPr>
          <p:cNvSpPr/>
          <p:nvPr userDrawn="1"/>
        </p:nvSpPr>
        <p:spPr>
          <a:xfrm rot="20688178" flipH="1">
            <a:off x="2539238" y="2948092"/>
            <a:ext cx="469655" cy="1200417"/>
          </a:xfrm>
          <a:custGeom>
            <a:avLst/>
            <a:gdLst>
              <a:gd name="connsiteX0" fmla="*/ 962025 w 962025"/>
              <a:gd name="connsiteY0" fmla="*/ 719770 h 719770"/>
              <a:gd name="connsiteX1" fmla="*/ 385763 w 962025"/>
              <a:gd name="connsiteY1" fmla="*/ 57783 h 719770"/>
              <a:gd name="connsiteX2" fmla="*/ 0 w 962025"/>
              <a:gd name="connsiteY2" fmla="*/ 76833 h 719770"/>
            </a:gdLst>
            <a:ahLst/>
            <a:cxnLst>
              <a:cxn ang="0">
                <a:pos x="connsiteX0" y="connsiteY0"/>
              </a:cxn>
              <a:cxn ang="0">
                <a:pos x="connsiteX1" y="connsiteY1"/>
              </a:cxn>
              <a:cxn ang="0">
                <a:pos x="connsiteX2" y="connsiteY2"/>
              </a:cxn>
            </a:cxnLst>
            <a:rect l="l" t="t" r="r" b="b"/>
            <a:pathLst>
              <a:path w="962025" h="719770">
                <a:moveTo>
                  <a:pt x="962025" y="719770"/>
                </a:moveTo>
                <a:cubicBezTo>
                  <a:pt x="754062" y="442354"/>
                  <a:pt x="546100" y="164939"/>
                  <a:pt x="385763" y="57783"/>
                </a:cubicBezTo>
                <a:cubicBezTo>
                  <a:pt x="225425" y="-49373"/>
                  <a:pt x="112712" y="13730"/>
                  <a:pt x="0" y="76833"/>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Freeform: Shape 103">
            <a:extLst>
              <a:ext uri="{FF2B5EF4-FFF2-40B4-BE49-F238E27FC236}">
                <a16:creationId xmlns:a16="http://schemas.microsoft.com/office/drawing/2014/main" id="{581F49FF-8193-4531-8B13-BD41F57C5337}"/>
              </a:ext>
            </a:extLst>
          </p:cNvPr>
          <p:cNvSpPr/>
          <p:nvPr userDrawn="1"/>
        </p:nvSpPr>
        <p:spPr>
          <a:xfrm rot="20688178" flipH="1">
            <a:off x="2043920" y="2555078"/>
            <a:ext cx="428507" cy="1375174"/>
          </a:xfrm>
          <a:custGeom>
            <a:avLst/>
            <a:gdLst>
              <a:gd name="connsiteX0" fmla="*/ 962025 w 962025"/>
              <a:gd name="connsiteY0" fmla="*/ 719770 h 719770"/>
              <a:gd name="connsiteX1" fmla="*/ 385763 w 962025"/>
              <a:gd name="connsiteY1" fmla="*/ 57783 h 719770"/>
              <a:gd name="connsiteX2" fmla="*/ 0 w 962025"/>
              <a:gd name="connsiteY2" fmla="*/ 76833 h 719770"/>
            </a:gdLst>
            <a:ahLst/>
            <a:cxnLst>
              <a:cxn ang="0">
                <a:pos x="connsiteX0" y="connsiteY0"/>
              </a:cxn>
              <a:cxn ang="0">
                <a:pos x="connsiteX1" y="connsiteY1"/>
              </a:cxn>
              <a:cxn ang="0">
                <a:pos x="connsiteX2" y="connsiteY2"/>
              </a:cxn>
            </a:cxnLst>
            <a:rect l="l" t="t" r="r" b="b"/>
            <a:pathLst>
              <a:path w="962025" h="719770">
                <a:moveTo>
                  <a:pt x="962025" y="719770"/>
                </a:moveTo>
                <a:cubicBezTo>
                  <a:pt x="754062" y="442354"/>
                  <a:pt x="546100" y="164939"/>
                  <a:pt x="385763" y="57783"/>
                </a:cubicBezTo>
                <a:cubicBezTo>
                  <a:pt x="225425" y="-49373"/>
                  <a:pt x="112712" y="13730"/>
                  <a:pt x="0" y="76833"/>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05" name="Group 104">
            <a:extLst>
              <a:ext uri="{FF2B5EF4-FFF2-40B4-BE49-F238E27FC236}">
                <a16:creationId xmlns:a16="http://schemas.microsoft.com/office/drawing/2014/main" id="{F4E174CB-9578-40F7-8627-9CFD5B607DAD}"/>
              </a:ext>
            </a:extLst>
          </p:cNvPr>
          <p:cNvGrpSpPr/>
          <p:nvPr userDrawn="1"/>
        </p:nvGrpSpPr>
        <p:grpSpPr>
          <a:xfrm>
            <a:off x="2212327" y="2623989"/>
            <a:ext cx="211640" cy="251928"/>
            <a:chOff x="2213479" y="2623989"/>
            <a:chExt cx="211750" cy="251928"/>
          </a:xfrm>
        </p:grpSpPr>
        <p:grpSp>
          <p:nvGrpSpPr>
            <p:cNvPr id="106" name="Group 105">
              <a:extLst>
                <a:ext uri="{FF2B5EF4-FFF2-40B4-BE49-F238E27FC236}">
                  <a16:creationId xmlns:a16="http://schemas.microsoft.com/office/drawing/2014/main" id="{680FD8C8-0A32-4CFB-B2E6-1EA2867BFCEC}"/>
                </a:ext>
              </a:extLst>
            </p:cNvPr>
            <p:cNvGrpSpPr/>
            <p:nvPr/>
          </p:nvGrpSpPr>
          <p:grpSpPr>
            <a:xfrm>
              <a:off x="2213479" y="2654329"/>
              <a:ext cx="211750" cy="211750"/>
              <a:chOff x="2815742" y="1998049"/>
              <a:chExt cx="992802" cy="992801"/>
            </a:xfrm>
          </p:grpSpPr>
          <p:sp>
            <p:nvSpPr>
              <p:cNvPr id="109" name="Oval 108">
                <a:extLst>
                  <a:ext uri="{FF2B5EF4-FFF2-40B4-BE49-F238E27FC236}">
                    <a16:creationId xmlns:a16="http://schemas.microsoft.com/office/drawing/2014/main" id="{05CB7318-1F4C-45AF-8FD2-84728FD19FA1}"/>
                  </a:ext>
                </a:extLst>
              </p:cNvPr>
              <p:cNvSpPr/>
              <p:nvPr/>
            </p:nvSpPr>
            <p:spPr>
              <a:xfrm>
                <a:off x="2815742" y="1998049"/>
                <a:ext cx="992802" cy="99280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0" name="Oval 109">
                <a:extLst>
                  <a:ext uri="{FF2B5EF4-FFF2-40B4-BE49-F238E27FC236}">
                    <a16:creationId xmlns:a16="http://schemas.microsoft.com/office/drawing/2014/main" id="{E172123B-4DCD-4591-BE3F-71DA4B659D41}"/>
                  </a:ext>
                </a:extLst>
              </p:cNvPr>
              <p:cNvSpPr/>
              <p:nvPr/>
            </p:nvSpPr>
            <p:spPr>
              <a:xfrm>
                <a:off x="2850506" y="2032812"/>
                <a:ext cx="923274" cy="92327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1" name="Oval 110">
                <a:extLst>
                  <a:ext uri="{FF2B5EF4-FFF2-40B4-BE49-F238E27FC236}">
                    <a16:creationId xmlns:a16="http://schemas.microsoft.com/office/drawing/2014/main" id="{708107B1-EB52-4806-8E4A-A1624E84EA1A}"/>
                  </a:ext>
                </a:extLst>
              </p:cNvPr>
              <p:cNvSpPr/>
              <p:nvPr/>
            </p:nvSpPr>
            <p:spPr>
              <a:xfrm>
                <a:off x="2866547" y="2048852"/>
                <a:ext cx="891194" cy="89119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2" name="Oval 111">
                <a:extLst>
                  <a:ext uri="{FF2B5EF4-FFF2-40B4-BE49-F238E27FC236}">
                    <a16:creationId xmlns:a16="http://schemas.microsoft.com/office/drawing/2014/main" id="{8915E96F-AA43-4686-BD61-57848227CC29}"/>
                  </a:ext>
                </a:extLst>
              </p:cNvPr>
              <p:cNvSpPr/>
              <p:nvPr/>
            </p:nvSpPr>
            <p:spPr>
              <a:xfrm>
                <a:off x="2875104" y="2057410"/>
                <a:ext cx="874078" cy="874078"/>
              </a:xfrm>
              <a:prstGeom prst="ellipse">
                <a:avLst/>
              </a:prstGeom>
              <a:noFill/>
              <a:ln w="190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3" name="Oval 112">
                <a:extLst>
                  <a:ext uri="{FF2B5EF4-FFF2-40B4-BE49-F238E27FC236}">
                    <a16:creationId xmlns:a16="http://schemas.microsoft.com/office/drawing/2014/main" id="{75F57EC3-A0BF-41F5-B8EC-0FB6D11A9AFA}"/>
                  </a:ext>
                </a:extLst>
              </p:cNvPr>
              <p:cNvSpPr/>
              <p:nvPr/>
            </p:nvSpPr>
            <p:spPr>
              <a:xfrm>
                <a:off x="2835117" y="2017423"/>
                <a:ext cx="954053" cy="954052"/>
              </a:xfrm>
              <a:prstGeom prst="ellipse">
                <a:avLst/>
              </a:prstGeom>
              <a:no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07" name="Star: 4 Points 106">
              <a:extLst>
                <a:ext uri="{FF2B5EF4-FFF2-40B4-BE49-F238E27FC236}">
                  <a16:creationId xmlns:a16="http://schemas.microsoft.com/office/drawing/2014/main" id="{62EA23F1-81F6-4EB1-948F-4210137D5F0D}"/>
                </a:ext>
              </a:extLst>
            </p:cNvPr>
            <p:cNvSpPr>
              <a:spLocks noChangeAspect="1"/>
            </p:cNvSpPr>
            <p:nvPr/>
          </p:nvSpPr>
          <p:spPr>
            <a:xfrm>
              <a:off x="2317223" y="2623989"/>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8" name="Star: 4 Points 107">
              <a:extLst>
                <a:ext uri="{FF2B5EF4-FFF2-40B4-BE49-F238E27FC236}">
                  <a16:creationId xmlns:a16="http://schemas.microsoft.com/office/drawing/2014/main" id="{7E211D01-CEAC-4C0E-B8BC-4C055985F5D7}"/>
                </a:ext>
              </a:extLst>
            </p:cNvPr>
            <p:cNvSpPr>
              <a:spLocks noChangeAspect="1"/>
            </p:cNvSpPr>
            <p:nvPr/>
          </p:nvSpPr>
          <p:spPr>
            <a:xfrm>
              <a:off x="2217034" y="2806974"/>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114" name="Group 113">
            <a:extLst>
              <a:ext uri="{FF2B5EF4-FFF2-40B4-BE49-F238E27FC236}">
                <a16:creationId xmlns:a16="http://schemas.microsoft.com/office/drawing/2014/main" id="{4800E1B5-3CAC-4AD1-9D37-3D9AA58CD4FA}"/>
              </a:ext>
            </a:extLst>
          </p:cNvPr>
          <p:cNvGrpSpPr/>
          <p:nvPr userDrawn="1"/>
        </p:nvGrpSpPr>
        <p:grpSpPr>
          <a:xfrm>
            <a:off x="3417541" y="3219290"/>
            <a:ext cx="534844" cy="520221"/>
            <a:chOff x="3419319" y="3219290"/>
            <a:chExt cx="535123" cy="520221"/>
          </a:xfrm>
        </p:grpSpPr>
        <p:grpSp>
          <p:nvGrpSpPr>
            <p:cNvPr id="115" name="Group 114">
              <a:extLst>
                <a:ext uri="{FF2B5EF4-FFF2-40B4-BE49-F238E27FC236}">
                  <a16:creationId xmlns:a16="http://schemas.microsoft.com/office/drawing/2014/main" id="{3DF85095-F6D6-47F8-AEF9-2B115C2EAC74}"/>
                </a:ext>
              </a:extLst>
            </p:cNvPr>
            <p:cNvGrpSpPr/>
            <p:nvPr/>
          </p:nvGrpSpPr>
          <p:grpSpPr>
            <a:xfrm>
              <a:off x="3419319" y="3219290"/>
              <a:ext cx="520221" cy="520221"/>
              <a:chOff x="2815742" y="1998049"/>
              <a:chExt cx="992802" cy="992801"/>
            </a:xfrm>
          </p:grpSpPr>
          <p:sp>
            <p:nvSpPr>
              <p:cNvPr id="118" name="Oval 117">
                <a:extLst>
                  <a:ext uri="{FF2B5EF4-FFF2-40B4-BE49-F238E27FC236}">
                    <a16:creationId xmlns:a16="http://schemas.microsoft.com/office/drawing/2014/main" id="{8F6C82F9-93CC-46EB-BA0F-A28F58BECD09}"/>
                  </a:ext>
                </a:extLst>
              </p:cNvPr>
              <p:cNvSpPr/>
              <p:nvPr/>
            </p:nvSpPr>
            <p:spPr>
              <a:xfrm>
                <a:off x="2815742" y="1998049"/>
                <a:ext cx="992802" cy="99280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9" name="Oval 118">
                <a:extLst>
                  <a:ext uri="{FF2B5EF4-FFF2-40B4-BE49-F238E27FC236}">
                    <a16:creationId xmlns:a16="http://schemas.microsoft.com/office/drawing/2014/main" id="{1BB192BF-59A6-4C5C-B18C-40757A523D77}"/>
                  </a:ext>
                </a:extLst>
              </p:cNvPr>
              <p:cNvSpPr/>
              <p:nvPr/>
            </p:nvSpPr>
            <p:spPr>
              <a:xfrm>
                <a:off x="2850506" y="2032812"/>
                <a:ext cx="923274" cy="92327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0" name="Oval 119">
                <a:extLst>
                  <a:ext uri="{FF2B5EF4-FFF2-40B4-BE49-F238E27FC236}">
                    <a16:creationId xmlns:a16="http://schemas.microsoft.com/office/drawing/2014/main" id="{61B4811C-527E-4253-B1B8-278A6265D4B9}"/>
                  </a:ext>
                </a:extLst>
              </p:cNvPr>
              <p:cNvSpPr/>
              <p:nvPr/>
            </p:nvSpPr>
            <p:spPr>
              <a:xfrm>
                <a:off x="2866547" y="2048852"/>
                <a:ext cx="891194" cy="89119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1" name="Oval 120">
                <a:extLst>
                  <a:ext uri="{FF2B5EF4-FFF2-40B4-BE49-F238E27FC236}">
                    <a16:creationId xmlns:a16="http://schemas.microsoft.com/office/drawing/2014/main" id="{7A3C497F-3ED0-403B-9E24-D15717B50696}"/>
                  </a:ext>
                </a:extLst>
              </p:cNvPr>
              <p:cNvSpPr/>
              <p:nvPr/>
            </p:nvSpPr>
            <p:spPr>
              <a:xfrm>
                <a:off x="2875104" y="2057410"/>
                <a:ext cx="874078" cy="874078"/>
              </a:xfrm>
              <a:prstGeom prst="ellipse">
                <a:avLst/>
              </a:prstGeom>
              <a:noFill/>
              <a:ln w="190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2" name="Oval 121">
                <a:extLst>
                  <a:ext uri="{FF2B5EF4-FFF2-40B4-BE49-F238E27FC236}">
                    <a16:creationId xmlns:a16="http://schemas.microsoft.com/office/drawing/2014/main" id="{610D62D6-43B7-453C-88BA-2C8DB9261027}"/>
                  </a:ext>
                </a:extLst>
              </p:cNvPr>
              <p:cNvSpPr/>
              <p:nvPr/>
            </p:nvSpPr>
            <p:spPr>
              <a:xfrm>
                <a:off x="2835117" y="2017423"/>
                <a:ext cx="954053" cy="954052"/>
              </a:xfrm>
              <a:prstGeom prst="ellipse">
                <a:avLst/>
              </a:prstGeom>
              <a:no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16" name="Star: 4 Points 115">
              <a:extLst>
                <a:ext uri="{FF2B5EF4-FFF2-40B4-BE49-F238E27FC236}">
                  <a16:creationId xmlns:a16="http://schemas.microsoft.com/office/drawing/2014/main" id="{EC40C8D5-887C-43F9-8BD5-1B4F4F452403}"/>
                </a:ext>
              </a:extLst>
            </p:cNvPr>
            <p:cNvSpPr>
              <a:spLocks noChangeAspect="1"/>
            </p:cNvSpPr>
            <p:nvPr/>
          </p:nvSpPr>
          <p:spPr>
            <a:xfrm>
              <a:off x="3848007" y="3324606"/>
              <a:ext cx="106435" cy="106435"/>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7" name="Star: 4 Points 116">
              <a:extLst>
                <a:ext uri="{FF2B5EF4-FFF2-40B4-BE49-F238E27FC236}">
                  <a16:creationId xmlns:a16="http://schemas.microsoft.com/office/drawing/2014/main" id="{79637EF7-C509-440F-B32C-C6D94603762C}"/>
                </a:ext>
              </a:extLst>
            </p:cNvPr>
            <p:cNvSpPr>
              <a:spLocks noChangeAspect="1"/>
            </p:cNvSpPr>
            <p:nvPr/>
          </p:nvSpPr>
          <p:spPr>
            <a:xfrm>
              <a:off x="3420161" y="3566833"/>
              <a:ext cx="106435" cy="106435"/>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123" name="Group 122">
            <a:extLst>
              <a:ext uri="{FF2B5EF4-FFF2-40B4-BE49-F238E27FC236}">
                <a16:creationId xmlns:a16="http://schemas.microsoft.com/office/drawing/2014/main" id="{91041208-A052-468C-8ED1-687DB2376886}"/>
              </a:ext>
            </a:extLst>
          </p:cNvPr>
          <p:cNvGrpSpPr/>
          <p:nvPr userDrawn="1"/>
        </p:nvGrpSpPr>
        <p:grpSpPr>
          <a:xfrm>
            <a:off x="1405581" y="1966986"/>
            <a:ext cx="371576" cy="402834"/>
            <a:chOff x="1406313" y="1966986"/>
            <a:chExt cx="371770" cy="402834"/>
          </a:xfrm>
        </p:grpSpPr>
        <p:grpSp>
          <p:nvGrpSpPr>
            <p:cNvPr id="124" name="Group 123">
              <a:extLst>
                <a:ext uri="{FF2B5EF4-FFF2-40B4-BE49-F238E27FC236}">
                  <a16:creationId xmlns:a16="http://schemas.microsoft.com/office/drawing/2014/main" id="{ECD7315A-6FED-4955-A9D9-5282AA6B46B0}"/>
                </a:ext>
              </a:extLst>
            </p:cNvPr>
            <p:cNvGrpSpPr/>
            <p:nvPr/>
          </p:nvGrpSpPr>
          <p:grpSpPr>
            <a:xfrm>
              <a:off x="1406313" y="1998050"/>
              <a:ext cx="371770" cy="371770"/>
              <a:chOff x="2815742" y="1998049"/>
              <a:chExt cx="992802" cy="992801"/>
            </a:xfrm>
          </p:grpSpPr>
          <p:sp>
            <p:nvSpPr>
              <p:cNvPr id="127" name="Oval 126">
                <a:extLst>
                  <a:ext uri="{FF2B5EF4-FFF2-40B4-BE49-F238E27FC236}">
                    <a16:creationId xmlns:a16="http://schemas.microsoft.com/office/drawing/2014/main" id="{B598D8F6-9BBB-4B77-8523-2D3E1907CC0D}"/>
                  </a:ext>
                </a:extLst>
              </p:cNvPr>
              <p:cNvSpPr/>
              <p:nvPr/>
            </p:nvSpPr>
            <p:spPr>
              <a:xfrm>
                <a:off x="2815742" y="1998049"/>
                <a:ext cx="992802" cy="99280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8" name="Oval 127">
                <a:extLst>
                  <a:ext uri="{FF2B5EF4-FFF2-40B4-BE49-F238E27FC236}">
                    <a16:creationId xmlns:a16="http://schemas.microsoft.com/office/drawing/2014/main" id="{AE67BCD7-E488-485A-BA2F-92B3C149F0D6}"/>
                  </a:ext>
                </a:extLst>
              </p:cNvPr>
              <p:cNvSpPr/>
              <p:nvPr/>
            </p:nvSpPr>
            <p:spPr>
              <a:xfrm>
                <a:off x="2850506" y="2032812"/>
                <a:ext cx="923274" cy="92327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9" name="Oval 128">
                <a:extLst>
                  <a:ext uri="{FF2B5EF4-FFF2-40B4-BE49-F238E27FC236}">
                    <a16:creationId xmlns:a16="http://schemas.microsoft.com/office/drawing/2014/main" id="{DBE8E1CA-1543-426F-96D9-6A48D2D83ADA}"/>
                  </a:ext>
                </a:extLst>
              </p:cNvPr>
              <p:cNvSpPr/>
              <p:nvPr/>
            </p:nvSpPr>
            <p:spPr>
              <a:xfrm>
                <a:off x="2866547" y="2048852"/>
                <a:ext cx="891194" cy="89119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0" name="Oval 129">
                <a:extLst>
                  <a:ext uri="{FF2B5EF4-FFF2-40B4-BE49-F238E27FC236}">
                    <a16:creationId xmlns:a16="http://schemas.microsoft.com/office/drawing/2014/main" id="{B01DD954-0E5A-401A-AE31-69C0F593C049}"/>
                  </a:ext>
                </a:extLst>
              </p:cNvPr>
              <p:cNvSpPr/>
              <p:nvPr/>
            </p:nvSpPr>
            <p:spPr>
              <a:xfrm>
                <a:off x="2875104" y="2057410"/>
                <a:ext cx="874078" cy="874078"/>
              </a:xfrm>
              <a:prstGeom prst="ellipse">
                <a:avLst/>
              </a:prstGeom>
              <a:noFill/>
              <a:ln w="190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1" name="Oval 130">
                <a:extLst>
                  <a:ext uri="{FF2B5EF4-FFF2-40B4-BE49-F238E27FC236}">
                    <a16:creationId xmlns:a16="http://schemas.microsoft.com/office/drawing/2014/main" id="{2A8A76E5-7322-41FA-8497-3A8797C0EDB0}"/>
                  </a:ext>
                </a:extLst>
              </p:cNvPr>
              <p:cNvSpPr/>
              <p:nvPr/>
            </p:nvSpPr>
            <p:spPr>
              <a:xfrm>
                <a:off x="2835117" y="2017423"/>
                <a:ext cx="954053" cy="954052"/>
              </a:xfrm>
              <a:prstGeom prst="ellipse">
                <a:avLst/>
              </a:prstGeom>
              <a:no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25" name="Star: 4 Points 124">
              <a:extLst>
                <a:ext uri="{FF2B5EF4-FFF2-40B4-BE49-F238E27FC236}">
                  <a16:creationId xmlns:a16="http://schemas.microsoft.com/office/drawing/2014/main" id="{F455E32C-7C85-49B5-B061-4D51E3512A68}"/>
                </a:ext>
              </a:extLst>
            </p:cNvPr>
            <p:cNvSpPr>
              <a:spLocks noChangeAspect="1"/>
            </p:cNvSpPr>
            <p:nvPr/>
          </p:nvSpPr>
          <p:spPr>
            <a:xfrm>
              <a:off x="1581272" y="1966986"/>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6" name="Star: 4 Points 125">
              <a:extLst>
                <a:ext uri="{FF2B5EF4-FFF2-40B4-BE49-F238E27FC236}">
                  <a16:creationId xmlns:a16="http://schemas.microsoft.com/office/drawing/2014/main" id="{EBC8DD30-C667-424B-B407-0A6CBFA9C7F4}"/>
                </a:ext>
              </a:extLst>
            </p:cNvPr>
            <p:cNvSpPr>
              <a:spLocks noChangeAspect="1"/>
            </p:cNvSpPr>
            <p:nvPr/>
          </p:nvSpPr>
          <p:spPr>
            <a:xfrm>
              <a:off x="1421876" y="2269287"/>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132" name="Group 131">
            <a:extLst>
              <a:ext uri="{FF2B5EF4-FFF2-40B4-BE49-F238E27FC236}">
                <a16:creationId xmlns:a16="http://schemas.microsoft.com/office/drawing/2014/main" id="{95AB37DD-5C5B-4C86-A59C-85E53CF795F7}"/>
              </a:ext>
            </a:extLst>
          </p:cNvPr>
          <p:cNvGrpSpPr/>
          <p:nvPr userDrawn="1"/>
        </p:nvGrpSpPr>
        <p:grpSpPr>
          <a:xfrm>
            <a:off x="1246190" y="3337484"/>
            <a:ext cx="434564" cy="394331"/>
            <a:chOff x="1246838" y="3337484"/>
            <a:chExt cx="434790" cy="394331"/>
          </a:xfrm>
        </p:grpSpPr>
        <p:grpSp>
          <p:nvGrpSpPr>
            <p:cNvPr id="133" name="Group 132">
              <a:extLst>
                <a:ext uri="{FF2B5EF4-FFF2-40B4-BE49-F238E27FC236}">
                  <a16:creationId xmlns:a16="http://schemas.microsoft.com/office/drawing/2014/main" id="{931EF55E-0BD5-47E0-8913-919D873A6CDD}"/>
                </a:ext>
              </a:extLst>
            </p:cNvPr>
            <p:cNvGrpSpPr/>
            <p:nvPr/>
          </p:nvGrpSpPr>
          <p:grpSpPr>
            <a:xfrm>
              <a:off x="1263579" y="3337484"/>
              <a:ext cx="394331" cy="394331"/>
              <a:chOff x="2815742" y="1998049"/>
              <a:chExt cx="992802" cy="992801"/>
            </a:xfrm>
          </p:grpSpPr>
          <p:sp>
            <p:nvSpPr>
              <p:cNvPr id="136" name="Oval 135">
                <a:extLst>
                  <a:ext uri="{FF2B5EF4-FFF2-40B4-BE49-F238E27FC236}">
                    <a16:creationId xmlns:a16="http://schemas.microsoft.com/office/drawing/2014/main" id="{33E1F438-A225-4F92-86A3-EDB223DA8AD1}"/>
                  </a:ext>
                </a:extLst>
              </p:cNvPr>
              <p:cNvSpPr/>
              <p:nvPr/>
            </p:nvSpPr>
            <p:spPr>
              <a:xfrm>
                <a:off x="2815742" y="1998049"/>
                <a:ext cx="992802" cy="99280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7" name="Oval 136">
                <a:extLst>
                  <a:ext uri="{FF2B5EF4-FFF2-40B4-BE49-F238E27FC236}">
                    <a16:creationId xmlns:a16="http://schemas.microsoft.com/office/drawing/2014/main" id="{CBBD7C5F-335C-4B73-B502-EAF6570CFB09}"/>
                  </a:ext>
                </a:extLst>
              </p:cNvPr>
              <p:cNvSpPr/>
              <p:nvPr/>
            </p:nvSpPr>
            <p:spPr>
              <a:xfrm>
                <a:off x="2850506" y="2032812"/>
                <a:ext cx="923274" cy="92327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8" name="Oval 137">
                <a:extLst>
                  <a:ext uri="{FF2B5EF4-FFF2-40B4-BE49-F238E27FC236}">
                    <a16:creationId xmlns:a16="http://schemas.microsoft.com/office/drawing/2014/main" id="{F307853B-5913-4903-ABC3-7E00F00B3547}"/>
                  </a:ext>
                </a:extLst>
              </p:cNvPr>
              <p:cNvSpPr/>
              <p:nvPr/>
            </p:nvSpPr>
            <p:spPr>
              <a:xfrm>
                <a:off x="2866547" y="2048852"/>
                <a:ext cx="891194" cy="89119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9" name="Oval 138">
                <a:extLst>
                  <a:ext uri="{FF2B5EF4-FFF2-40B4-BE49-F238E27FC236}">
                    <a16:creationId xmlns:a16="http://schemas.microsoft.com/office/drawing/2014/main" id="{9B2559CD-5593-4163-ACA0-A82F341F0C0D}"/>
                  </a:ext>
                </a:extLst>
              </p:cNvPr>
              <p:cNvSpPr/>
              <p:nvPr/>
            </p:nvSpPr>
            <p:spPr>
              <a:xfrm>
                <a:off x="2875104" y="2057410"/>
                <a:ext cx="874078" cy="874078"/>
              </a:xfrm>
              <a:prstGeom prst="ellipse">
                <a:avLst/>
              </a:prstGeom>
              <a:noFill/>
              <a:ln w="190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0" name="Oval 139">
                <a:extLst>
                  <a:ext uri="{FF2B5EF4-FFF2-40B4-BE49-F238E27FC236}">
                    <a16:creationId xmlns:a16="http://schemas.microsoft.com/office/drawing/2014/main" id="{54EE750B-99C2-4DBF-BF25-4C7BD9E2ED8F}"/>
                  </a:ext>
                </a:extLst>
              </p:cNvPr>
              <p:cNvSpPr/>
              <p:nvPr/>
            </p:nvSpPr>
            <p:spPr>
              <a:xfrm>
                <a:off x="2835117" y="2017423"/>
                <a:ext cx="954053" cy="954052"/>
              </a:xfrm>
              <a:prstGeom prst="ellipse">
                <a:avLst/>
              </a:prstGeom>
              <a:no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34" name="Star: 4 Points 133">
              <a:extLst>
                <a:ext uri="{FF2B5EF4-FFF2-40B4-BE49-F238E27FC236}">
                  <a16:creationId xmlns:a16="http://schemas.microsoft.com/office/drawing/2014/main" id="{70440BDF-931F-464E-AF25-CB5353D5700A}"/>
                </a:ext>
              </a:extLst>
            </p:cNvPr>
            <p:cNvSpPr>
              <a:spLocks noChangeAspect="1"/>
            </p:cNvSpPr>
            <p:nvPr/>
          </p:nvSpPr>
          <p:spPr>
            <a:xfrm>
              <a:off x="1612685" y="3462668"/>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5" name="Star: 4 Points 134">
              <a:extLst>
                <a:ext uri="{FF2B5EF4-FFF2-40B4-BE49-F238E27FC236}">
                  <a16:creationId xmlns:a16="http://schemas.microsoft.com/office/drawing/2014/main" id="{76E59477-261B-4E79-BB88-AA9FB2FFB255}"/>
                </a:ext>
              </a:extLst>
            </p:cNvPr>
            <p:cNvSpPr>
              <a:spLocks noChangeAspect="1"/>
            </p:cNvSpPr>
            <p:nvPr/>
          </p:nvSpPr>
          <p:spPr>
            <a:xfrm>
              <a:off x="1246838" y="3595698"/>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nvGrpSpPr>
          <p:cNvPr id="141" name="Group 140">
            <a:extLst>
              <a:ext uri="{FF2B5EF4-FFF2-40B4-BE49-F238E27FC236}">
                <a16:creationId xmlns:a16="http://schemas.microsoft.com/office/drawing/2014/main" id="{45357E9A-363C-4729-B397-A2F079CAF993}"/>
              </a:ext>
            </a:extLst>
          </p:cNvPr>
          <p:cNvGrpSpPr/>
          <p:nvPr userDrawn="1"/>
        </p:nvGrpSpPr>
        <p:grpSpPr>
          <a:xfrm>
            <a:off x="2729476" y="3031286"/>
            <a:ext cx="355481" cy="354461"/>
            <a:chOff x="2212273" y="3219290"/>
            <a:chExt cx="355666" cy="354461"/>
          </a:xfrm>
        </p:grpSpPr>
        <p:grpSp>
          <p:nvGrpSpPr>
            <p:cNvPr id="142" name="Group 141">
              <a:extLst>
                <a:ext uri="{FF2B5EF4-FFF2-40B4-BE49-F238E27FC236}">
                  <a16:creationId xmlns:a16="http://schemas.microsoft.com/office/drawing/2014/main" id="{9F69300A-CBDC-43D7-AC4D-AA758E01B640}"/>
                </a:ext>
              </a:extLst>
            </p:cNvPr>
            <p:cNvGrpSpPr/>
            <p:nvPr/>
          </p:nvGrpSpPr>
          <p:grpSpPr>
            <a:xfrm>
              <a:off x="2213478" y="3219290"/>
              <a:ext cx="354461" cy="354461"/>
              <a:chOff x="2815742" y="1998049"/>
              <a:chExt cx="992802" cy="992801"/>
            </a:xfrm>
          </p:grpSpPr>
          <p:sp>
            <p:nvSpPr>
              <p:cNvPr id="145" name="Oval 144">
                <a:extLst>
                  <a:ext uri="{FF2B5EF4-FFF2-40B4-BE49-F238E27FC236}">
                    <a16:creationId xmlns:a16="http://schemas.microsoft.com/office/drawing/2014/main" id="{028D171F-DD94-4BE6-ADCE-6464D990E93E}"/>
                  </a:ext>
                </a:extLst>
              </p:cNvPr>
              <p:cNvSpPr/>
              <p:nvPr/>
            </p:nvSpPr>
            <p:spPr>
              <a:xfrm>
                <a:off x="2815742" y="1998049"/>
                <a:ext cx="992802" cy="99280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6" name="Oval 145">
                <a:extLst>
                  <a:ext uri="{FF2B5EF4-FFF2-40B4-BE49-F238E27FC236}">
                    <a16:creationId xmlns:a16="http://schemas.microsoft.com/office/drawing/2014/main" id="{D0D2F613-3A5C-42F5-925B-C018CF41C986}"/>
                  </a:ext>
                </a:extLst>
              </p:cNvPr>
              <p:cNvSpPr/>
              <p:nvPr/>
            </p:nvSpPr>
            <p:spPr>
              <a:xfrm>
                <a:off x="2850506" y="2032812"/>
                <a:ext cx="923274" cy="92327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7" name="Oval 146">
                <a:extLst>
                  <a:ext uri="{FF2B5EF4-FFF2-40B4-BE49-F238E27FC236}">
                    <a16:creationId xmlns:a16="http://schemas.microsoft.com/office/drawing/2014/main" id="{7818BE7B-0360-4F8A-BA90-459C80A1222D}"/>
                  </a:ext>
                </a:extLst>
              </p:cNvPr>
              <p:cNvSpPr/>
              <p:nvPr/>
            </p:nvSpPr>
            <p:spPr>
              <a:xfrm>
                <a:off x="2866547" y="2048852"/>
                <a:ext cx="891194" cy="89119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8" name="Oval 147">
                <a:extLst>
                  <a:ext uri="{FF2B5EF4-FFF2-40B4-BE49-F238E27FC236}">
                    <a16:creationId xmlns:a16="http://schemas.microsoft.com/office/drawing/2014/main" id="{4E282CD1-2B24-4E43-BC48-C6FC8E52BFB0}"/>
                  </a:ext>
                </a:extLst>
              </p:cNvPr>
              <p:cNvSpPr/>
              <p:nvPr/>
            </p:nvSpPr>
            <p:spPr>
              <a:xfrm>
                <a:off x="2875104" y="2057410"/>
                <a:ext cx="874078" cy="874078"/>
              </a:xfrm>
              <a:prstGeom prst="ellipse">
                <a:avLst/>
              </a:prstGeom>
              <a:noFill/>
              <a:ln w="190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9" name="Oval 148">
                <a:extLst>
                  <a:ext uri="{FF2B5EF4-FFF2-40B4-BE49-F238E27FC236}">
                    <a16:creationId xmlns:a16="http://schemas.microsoft.com/office/drawing/2014/main" id="{3BC403BD-DB6B-4A6F-AEFF-A2FCBEA8D558}"/>
                  </a:ext>
                </a:extLst>
              </p:cNvPr>
              <p:cNvSpPr/>
              <p:nvPr/>
            </p:nvSpPr>
            <p:spPr>
              <a:xfrm>
                <a:off x="2835117" y="2017423"/>
                <a:ext cx="954053" cy="954052"/>
              </a:xfrm>
              <a:prstGeom prst="ellipse">
                <a:avLst/>
              </a:prstGeom>
              <a:no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43" name="Star: 4 Points 142">
              <a:extLst>
                <a:ext uri="{FF2B5EF4-FFF2-40B4-BE49-F238E27FC236}">
                  <a16:creationId xmlns:a16="http://schemas.microsoft.com/office/drawing/2014/main" id="{52322A27-6044-4E30-9A23-CD2B66699941}"/>
                </a:ext>
              </a:extLst>
            </p:cNvPr>
            <p:cNvSpPr>
              <a:spLocks noChangeAspect="1"/>
            </p:cNvSpPr>
            <p:nvPr/>
          </p:nvSpPr>
          <p:spPr>
            <a:xfrm>
              <a:off x="2212273" y="3466192"/>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4" name="Star: 4 Points 143">
              <a:extLst>
                <a:ext uri="{FF2B5EF4-FFF2-40B4-BE49-F238E27FC236}">
                  <a16:creationId xmlns:a16="http://schemas.microsoft.com/office/drawing/2014/main" id="{57CCFFBC-9C42-4943-BDEF-0704740694C8}"/>
                </a:ext>
              </a:extLst>
            </p:cNvPr>
            <p:cNvSpPr>
              <a:spLocks noChangeAspect="1"/>
            </p:cNvSpPr>
            <p:nvPr/>
          </p:nvSpPr>
          <p:spPr>
            <a:xfrm>
              <a:off x="2489448" y="3244149"/>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50" name="Freeform: Shape 149">
            <a:extLst>
              <a:ext uri="{FF2B5EF4-FFF2-40B4-BE49-F238E27FC236}">
                <a16:creationId xmlns:a16="http://schemas.microsoft.com/office/drawing/2014/main" id="{B098F5C7-18FC-447E-BE9E-A49C9F608301}"/>
              </a:ext>
            </a:extLst>
          </p:cNvPr>
          <p:cNvSpPr/>
          <p:nvPr userDrawn="1"/>
        </p:nvSpPr>
        <p:spPr>
          <a:xfrm rot="21326586">
            <a:off x="1665697" y="2757107"/>
            <a:ext cx="482119" cy="1227969"/>
          </a:xfrm>
          <a:custGeom>
            <a:avLst/>
            <a:gdLst>
              <a:gd name="connsiteX0" fmla="*/ 962025 w 962025"/>
              <a:gd name="connsiteY0" fmla="*/ 719770 h 719770"/>
              <a:gd name="connsiteX1" fmla="*/ 385763 w 962025"/>
              <a:gd name="connsiteY1" fmla="*/ 57783 h 719770"/>
              <a:gd name="connsiteX2" fmla="*/ 0 w 962025"/>
              <a:gd name="connsiteY2" fmla="*/ 76833 h 719770"/>
            </a:gdLst>
            <a:ahLst/>
            <a:cxnLst>
              <a:cxn ang="0">
                <a:pos x="connsiteX0" y="connsiteY0"/>
              </a:cxn>
              <a:cxn ang="0">
                <a:pos x="connsiteX1" y="connsiteY1"/>
              </a:cxn>
              <a:cxn ang="0">
                <a:pos x="connsiteX2" y="connsiteY2"/>
              </a:cxn>
            </a:cxnLst>
            <a:rect l="l" t="t" r="r" b="b"/>
            <a:pathLst>
              <a:path w="962025" h="719770">
                <a:moveTo>
                  <a:pt x="962025" y="719770"/>
                </a:moveTo>
                <a:cubicBezTo>
                  <a:pt x="754062" y="442354"/>
                  <a:pt x="546100" y="164939"/>
                  <a:pt x="385763" y="57783"/>
                </a:cubicBezTo>
                <a:cubicBezTo>
                  <a:pt x="225425" y="-49373"/>
                  <a:pt x="112712" y="13730"/>
                  <a:pt x="0" y="76833"/>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51" name="Group 150">
            <a:extLst>
              <a:ext uri="{FF2B5EF4-FFF2-40B4-BE49-F238E27FC236}">
                <a16:creationId xmlns:a16="http://schemas.microsoft.com/office/drawing/2014/main" id="{364ED1DE-99B1-4259-9F6A-E31DE3A26D78}"/>
              </a:ext>
            </a:extLst>
          </p:cNvPr>
          <p:cNvGrpSpPr/>
          <p:nvPr userDrawn="1"/>
        </p:nvGrpSpPr>
        <p:grpSpPr>
          <a:xfrm>
            <a:off x="1510538" y="2904281"/>
            <a:ext cx="275185" cy="249708"/>
            <a:chOff x="1246838" y="3337484"/>
            <a:chExt cx="434790" cy="394331"/>
          </a:xfrm>
        </p:grpSpPr>
        <p:grpSp>
          <p:nvGrpSpPr>
            <p:cNvPr id="152" name="Group 151">
              <a:extLst>
                <a:ext uri="{FF2B5EF4-FFF2-40B4-BE49-F238E27FC236}">
                  <a16:creationId xmlns:a16="http://schemas.microsoft.com/office/drawing/2014/main" id="{B4A80A41-FC55-4D59-9C75-5A4AD995844D}"/>
                </a:ext>
              </a:extLst>
            </p:cNvPr>
            <p:cNvGrpSpPr/>
            <p:nvPr/>
          </p:nvGrpSpPr>
          <p:grpSpPr>
            <a:xfrm>
              <a:off x="1263579" y="3337484"/>
              <a:ext cx="394331" cy="394331"/>
              <a:chOff x="2815742" y="1998049"/>
              <a:chExt cx="992802" cy="992801"/>
            </a:xfrm>
          </p:grpSpPr>
          <p:sp>
            <p:nvSpPr>
              <p:cNvPr id="155" name="Oval 154">
                <a:extLst>
                  <a:ext uri="{FF2B5EF4-FFF2-40B4-BE49-F238E27FC236}">
                    <a16:creationId xmlns:a16="http://schemas.microsoft.com/office/drawing/2014/main" id="{442E0385-1EBA-490D-8324-81ED9FC77961}"/>
                  </a:ext>
                </a:extLst>
              </p:cNvPr>
              <p:cNvSpPr/>
              <p:nvPr/>
            </p:nvSpPr>
            <p:spPr>
              <a:xfrm>
                <a:off x="2815742" y="1998049"/>
                <a:ext cx="992802" cy="99280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6" name="Oval 155">
                <a:extLst>
                  <a:ext uri="{FF2B5EF4-FFF2-40B4-BE49-F238E27FC236}">
                    <a16:creationId xmlns:a16="http://schemas.microsoft.com/office/drawing/2014/main" id="{998571AE-82CB-4C97-AEB8-31F69752F46D}"/>
                  </a:ext>
                </a:extLst>
              </p:cNvPr>
              <p:cNvSpPr/>
              <p:nvPr/>
            </p:nvSpPr>
            <p:spPr>
              <a:xfrm>
                <a:off x="2850506" y="2032812"/>
                <a:ext cx="923274" cy="92327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7" name="Oval 156">
                <a:extLst>
                  <a:ext uri="{FF2B5EF4-FFF2-40B4-BE49-F238E27FC236}">
                    <a16:creationId xmlns:a16="http://schemas.microsoft.com/office/drawing/2014/main" id="{22CFCBEA-279F-4D97-A290-380F47A3CBDC}"/>
                  </a:ext>
                </a:extLst>
              </p:cNvPr>
              <p:cNvSpPr/>
              <p:nvPr/>
            </p:nvSpPr>
            <p:spPr>
              <a:xfrm>
                <a:off x="2866547" y="2048852"/>
                <a:ext cx="891194" cy="89119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8" name="Oval 157">
                <a:extLst>
                  <a:ext uri="{FF2B5EF4-FFF2-40B4-BE49-F238E27FC236}">
                    <a16:creationId xmlns:a16="http://schemas.microsoft.com/office/drawing/2014/main" id="{981E0296-663B-4DCF-B3E1-D0777BF18764}"/>
                  </a:ext>
                </a:extLst>
              </p:cNvPr>
              <p:cNvSpPr/>
              <p:nvPr/>
            </p:nvSpPr>
            <p:spPr>
              <a:xfrm>
                <a:off x="2875104" y="2057410"/>
                <a:ext cx="874078" cy="874078"/>
              </a:xfrm>
              <a:prstGeom prst="ellipse">
                <a:avLst/>
              </a:prstGeom>
              <a:noFill/>
              <a:ln w="190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9" name="Oval 158">
                <a:extLst>
                  <a:ext uri="{FF2B5EF4-FFF2-40B4-BE49-F238E27FC236}">
                    <a16:creationId xmlns:a16="http://schemas.microsoft.com/office/drawing/2014/main" id="{F95A8927-8967-40DF-B883-6F3AB397612A}"/>
                  </a:ext>
                </a:extLst>
              </p:cNvPr>
              <p:cNvSpPr/>
              <p:nvPr/>
            </p:nvSpPr>
            <p:spPr>
              <a:xfrm>
                <a:off x="2835117" y="2017423"/>
                <a:ext cx="954053" cy="954052"/>
              </a:xfrm>
              <a:prstGeom prst="ellipse">
                <a:avLst/>
              </a:prstGeom>
              <a:noFill/>
              <a:ln w="31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53" name="Star: 4 Points 152">
              <a:extLst>
                <a:ext uri="{FF2B5EF4-FFF2-40B4-BE49-F238E27FC236}">
                  <a16:creationId xmlns:a16="http://schemas.microsoft.com/office/drawing/2014/main" id="{AC93E198-82D0-49AE-90C7-A0A353C6106B}"/>
                </a:ext>
              </a:extLst>
            </p:cNvPr>
            <p:cNvSpPr>
              <a:spLocks noChangeAspect="1"/>
            </p:cNvSpPr>
            <p:nvPr/>
          </p:nvSpPr>
          <p:spPr>
            <a:xfrm>
              <a:off x="1612685" y="3462668"/>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4" name="Star: 4 Points 153">
              <a:extLst>
                <a:ext uri="{FF2B5EF4-FFF2-40B4-BE49-F238E27FC236}">
                  <a16:creationId xmlns:a16="http://schemas.microsoft.com/office/drawing/2014/main" id="{6998A28A-5838-4F51-966C-0ECD9E2F1437}"/>
                </a:ext>
              </a:extLst>
            </p:cNvPr>
            <p:cNvSpPr>
              <a:spLocks noChangeAspect="1"/>
            </p:cNvSpPr>
            <p:nvPr/>
          </p:nvSpPr>
          <p:spPr>
            <a:xfrm>
              <a:off x="1246838" y="3595698"/>
              <a:ext cx="68943" cy="68943"/>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60" name="Freeform 171">
            <a:extLst>
              <a:ext uri="{FF2B5EF4-FFF2-40B4-BE49-F238E27FC236}">
                <a16:creationId xmlns:a16="http://schemas.microsoft.com/office/drawing/2014/main" id="{6AE687EF-845E-4531-BCD2-19E41551A19B}"/>
              </a:ext>
            </a:extLst>
          </p:cNvPr>
          <p:cNvSpPr>
            <a:spLocks noEditPoints="1"/>
          </p:cNvSpPr>
          <p:nvPr userDrawn="1"/>
        </p:nvSpPr>
        <p:spPr bwMode="auto">
          <a:xfrm>
            <a:off x="1578032" y="2960095"/>
            <a:ext cx="140197" cy="138085"/>
          </a:xfrm>
          <a:custGeom>
            <a:avLst/>
            <a:gdLst>
              <a:gd name="T0" fmla="*/ 995 w 2754"/>
              <a:gd name="T1" fmla="*/ 357 h 2556"/>
              <a:gd name="T2" fmla="*/ 1035 w 2754"/>
              <a:gd name="T3" fmla="*/ 153 h 2556"/>
              <a:gd name="T4" fmla="*/ 871 w 2754"/>
              <a:gd name="T5" fmla="*/ 5 h 2556"/>
              <a:gd name="T6" fmla="*/ 672 w 2754"/>
              <a:gd name="T7" fmla="*/ 64 h 2556"/>
              <a:gd name="T8" fmla="*/ 613 w 2754"/>
              <a:gd name="T9" fmla="*/ 263 h 2556"/>
              <a:gd name="T10" fmla="*/ 761 w 2754"/>
              <a:gd name="T11" fmla="*/ 427 h 2556"/>
              <a:gd name="T12" fmla="*/ 2272 w 2754"/>
              <a:gd name="T13" fmla="*/ 186 h 2556"/>
              <a:gd name="T14" fmla="*/ 2091 w 2754"/>
              <a:gd name="T15" fmla="*/ 89 h 2556"/>
              <a:gd name="T16" fmla="*/ 1899 w 2754"/>
              <a:gd name="T17" fmla="*/ 204 h 2556"/>
              <a:gd name="T18" fmla="*/ 1899 w 2754"/>
              <a:gd name="T19" fmla="*/ 411 h 2556"/>
              <a:gd name="T20" fmla="*/ 2091 w 2754"/>
              <a:gd name="T21" fmla="*/ 526 h 2556"/>
              <a:gd name="T22" fmla="*/ 2272 w 2754"/>
              <a:gd name="T23" fmla="*/ 429 h 2556"/>
              <a:gd name="T24" fmla="*/ 153 w 2754"/>
              <a:gd name="T25" fmla="*/ 1154 h 2556"/>
              <a:gd name="T26" fmla="*/ 5 w 2754"/>
              <a:gd name="T27" fmla="*/ 1319 h 2556"/>
              <a:gd name="T28" fmla="*/ 64 w 2754"/>
              <a:gd name="T29" fmla="*/ 1517 h 2556"/>
              <a:gd name="T30" fmla="*/ 262 w 2754"/>
              <a:gd name="T31" fmla="*/ 1577 h 2556"/>
              <a:gd name="T32" fmla="*/ 427 w 2754"/>
              <a:gd name="T33" fmla="*/ 1428 h 2556"/>
              <a:gd name="T34" fmla="*/ 386 w 2754"/>
              <a:gd name="T35" fmla="*/ 1224 h 2556"/>
              <a:gd name="T36" fmla="*/ 1228 w 2754"/>
              <a:gd name="T37" fmla="*/ 764 h 2556"/>
              <a:gd name="T38" fmla="*/ 1075 w 2754"/>
              <a:gd name="T39" fmla="*/ 807 h 2556"/>
              <a:gd name="T40" fmla="*/ 969 w 2754"/>
              <a:gd name="T41" fmla="*/ 920 h 2556"/>
              <a:gd name="T42" fmla="*/ 933 w 2754"/>
              <a:gd name="T43" fmla="*/ 1060 h 2556"/>
              <a:gd name="T44" fmla="*/ 975 w 2754"/>
              <a:gd name="T45" fmla="*/ 1214 h 2556"/>
              <a:gd name="T46" fmla="*/ 1087 w 2754"/>
              <a:gd name="T47" fmla="*/ 1321 h 2556"/>
              <a:gd name="T48" fmla="*/ 1228 w 2754"/>
              <a:gd name="T49" fmla="*/ 1356 h 2556"/>
              <a:gd name="T50" fmla="*/ 1382 w 2754"/>
              <a:gd name="T51" fmla="*/ 1313 h 2556"/>
              <a:gd name="T52" fmla="*/ 1488 w 2754"/>
              <a:gd name="T53" fmla="*/ 1201 h 2556"/>
              <a:gd name="T54" fmla="*/ 1524 w 2754"/>
              <a:gd name="T55" fmla="*/ 1060 h 2556"/>
              <a:gd name="T56" fmla="*/ 1481 w 2754"/>
              <a:gd name="T57" fmla="*/ 907 h 2556"/>
              <a:gd name="T58" fmla="*/ 1370 w 2754"/>
              <a:gd name="T59" fmla="*/ 800 h 2556"/>
              <a:gd name="T60" fmla="*/ 2458 w 2754"/>
              <a:gd name="T61" fmla="*/ 1225 h 2556"/>
              <a:gd name="T62" fmla="*/ 2317 w 2754"/>
              <a:gd name="T63" fmla="*/ 1261 h 2556"/>
              <a:gd name="T64" fmla="*/ 2205 w 2754"/>
              <a:gd name="T65" fmla="*/ 1367 h 2556"/>
              <a:gd name="T66" fmla="*/ 2163 w 2754"/>
              <a:gd name="T67" fmla="*/ 1520 h 2556"/>
              <a:gd name="T68" fmla="*/ 2198 w 2754"/>
              <a:gd name="T69" fmla="*/ 1662 h 2556"/>
              <a:gd name="T70" fmla="*/ 2305 w 2754"/>
              <a:gd name="T71" fmla="*/ 1774 h 2556"/>
              <a:gd name="T72" fmla="*/ 2458 w 2754"/>
              <a:gd name="T73" fmla="*/ 1817 h 2556"/>
              <a:gd name="T74" fmla="*/ 2599 w 2754"/>
              <a:gd name="T75" fmla="*/ 1781 h 2556"/>
              <a:gd name="T76" fmla="*/ 2711 w 2754"/>
              <a:gd name="T77" fmla="*/ 1675 h 2556"/>
              <a:gd name="T78" fmla="*/ 2754 w 2754"/>
              <a:gd name="T79" fmla="*/ 1520 h 2556"/>
              <a:gd name="T80" fmla="*/ 2718 w 2754"/>
              <a:gd name="T81" fmla="*/ 1379 h 2556"/>
              <a:gd name="T82" fmla="*/ 2611 w 2754"/>
              <a:gd name="T83" fmla="*/ 1268 h 2556"/>
              <a:gd name="T84" fmla="*/ 2458 w 2754"/>
              <a:gd name="T85" fmla="*/ 1225 h 2556"/>
              <a:gd name="T86" fmla="*/ 546 w 2754"/>
              <a:gd name="T87" fmla="*/ 1307 h 2556"/>
              <a:gd name="T88" fmla="*/ 1019 w 2754"/>
              <a:gd name="T89" fmla="*/ 489 h 2556"/>
              <a:gd name="T90" fmla="*/ 1120 w 2754"/>
              <a:gd name="T91" fmla="*/ 1499 h 2556"/>
              <a:gd name="T92" fmla="*/ 2040 w 2754"/>
              <a:gd name="T93" fmla="*/ 1351 h 2556"/>
              <a:gd name="T94" fmla="*/ 1539 w 2754"/>
              <a:gd name="T95" fmla="*/ 733 h 2556"/>
              <a:gd name="T96" fmla="*/ 765 w 2754"/>
              <a:gd name="T97" fmla="*/ 1964 h 2556"/>
              <a:gd name="T98" fmla="*/ 624 w 2754"/>
              <a:gd name="T99" fmla="*/ 1999 h 2556"/>
              <a:gd name="T100" fmla="*/ 511 w 2754"/>
              <a:gd name="T101" fmla="*/ 2106 h 2556"/>
              <a:gd name="T102" fmla="*/ 469 w 2754"/>
              <a:gd name="T103" fmla="*/ 2260 h 2556"/>
              <a:gd name="T104" fmla="*/ 505 w 2754"/>
              <a:gd name="T105" fmla="*/ 2400 h 2556"/>
              <a:gd name="T106" fmla="*/ 612 w 2754"/>
              <a:gd name="T107" fmla="*/ 2513 h 2556"/>
              <a:gd name="T108" fmla="*/ 765 w 2754"/>
              <a:gd name="T109" fmla="*/ 2556 h 2556"/>
              <a:gd name="T110" fmla="*/ 906 w 2754"/>
              <a:gd name="T111" fmla="*/ 2520 h 2556"/>
              <a:gd name="T112" fmla="*/ 1017 w 2754"/>
              <a:gd name="T113" fmla="*/ 2413 h 2556"/>
              <a:gd name="T114" fmla="*/ 1060 w 2754"/>
              <a:gd name="T115" fmla="*/ 2260 h 2556"/>
              <a:gd name="T116" fmla="*/ 1025 w 2754"/>
              <a:gd name="T117" fmla="*/ 2119 h 2556"/>
              <a:gd name="T118" fmla="*/ 918 w 2754"/>
              <a:gd name="T119" fmla="*/ 2007 h 2556"/>
              <a:gd name="T120" fmla="*/ 765 w 2754"/>
              <a:gd name="T121" fmla="*/ 1964 h 2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4" h="2556">
                <a:moveTo>
                  <a:pt x="827" y="436"/>
                </a:moveTo>
                <a:lnTo>
                  <a:pt x="827" y="436"/>
                </a:lnTo>
                <a:lnTo>
                  <a:pt x="848" y="435"/>
                </a:lnTo>
                <a:lnTo>
                  <a:pt x="871" y="432"/>
                </a:lnTo>
                <a:lnTo>
                  <a:pt x="891" y="427"/>
                </a:lnTo>
                <a:lnTo>
                  <a:pt x="911" y="419"/>
                </a:lnTo>
                <a:lnTo>
                  <a:pt x="930" y="410"/>
                </a:lnTo>
                <a:lnTo>
                  <a:pt x="948" y="399"/>
                </a:lnTo>
                <a:lnTo>
                  <a:pt x="965" y="387"/>
                </a:lnTo>
                <a:lnTo>
                  <a:pt x="981" y="373"/>
                </a:lnTo>
                <a:lnTo>
                  <a:pt x="995" y="357"/>
                </a:lnTo>
                <a:lnTo>
                  <a:pt x="1007" y="340"/>
                </a:lnTo>
                <a:lnTo>
                  <a:pt x="1018" y="322"/>
                </a:lnTo>
                <a:lnTo>
                  <a:pt x="1027" y="303"/>
                </a:lnTo>
                <a:lnTo>
                  <a:pt x="1035" y="283"/>
                </a:lnTo>
                <a:lnTo>
                  <a:pt x="1040" y="263"/>
                </a:lnTo>
                <a:lnTo>
                  <a:pt x="1043" y="241"/>
                </a:lnTo>
                <a:lnTo>
                  <a:pt x="1044" y="219"/>
                </a:lnTo>
                <a:lnTo>
                  <a:pt x="1044" y="219"/>
                </a:lnTo>
                <a:lnTo>
                  <a:pt x="1043" y="196"/>
                </a:lnTo>
                <a:lnTo>
                  <a:pt x="1040" y="175"/>
                </a:lnTo>
                <a:lnTo>
                  <a:pt x="1035" y="153"/>
                </a:lnTo>
                <a:lnTo>
                  <a:pt x="1027" y="133"/>
                </a:lnTo>
                <a:lnTo>
                  <a:pt x="1018" y="114"/>
                </a:lnTo>
                <a:lnTo>
                  <a:pt x="1007" y="96"/>
                </a:lnTo>
                <a:lnTo>
                  <a:pt x="995" y="79"/>
                </a:lnTo>
                <a:lnTo>
                  <a:pt x="981" y="64"/>
                </a:lnTo>
                <a:lnTo>
                  <a:pt x="965" y="50"/>
                </a:lnTo>
                <a:lnTo>
                  <a:pt x="948" y="37"/>
                </a:lnTo>
                <a:lnTo>
                  <a:pt x="930" y="26"/>
                </a:lnTo>
                <a:lnTo>
                  <a:pt x="911" y="17"/>
                </a:lnTo>
                <a:lnTo>
                  <a:pt x="891" y="10"/>
                </a:lnTo>
                <a:lnTo>
                  <a:pt x="871" y="5"/>
                </a:lnTo>
                <a:lnTo>
                  <a:pt x="848" y="1"/>
                </a:lnTo>
                <a:lnTo>
                  <a:pt x="827" y="0"/>
                </a:lnTo>
                <a:lnTo>
                  <a:pt x="827" y="0"/>
                </a:lnTo>
                <a:lnTo>
                  <a:pt x="804" y="1"/>
                </a:lnTo>
                <a:lnTo>
                  <a:pt x="783" y="5"/>
                </a:lnTo>
                <a:lnTo>
                  <a:pt x="761" y="10"/>
                </a:lnTo>
                <a:lnTo>
                  <a:pt x="741" y="17"/>
                </a:lnTo>
                <a:lnTo>
                  <a:pt x="722" y="26"/>
                </a:lnTo>
                <a:lnTo>
                  <a:pt x="704" y="37"/>
                </a:lnTo>
                <a:lnTo>
                  <a:pt x="687" y="50"/>
                </a:lnTo>
                <a:lnTo>
                  <a:pt x="672" y="64"/>
                </a:lnTo>
                <a:lnTo>
                  <a:pt x="658" y="79"/>
                </a:lnTo>
                <a:lnTo>
                  <a:pt x="645" y="96"/>
                </a:lnTo>
                <a:lnTo>
                  <a:pt x="634" y="114"/>
                </a:lnTo>
                <a:lnTo>
                  <a:pt x="625" y="133"/>
                </a:lnTo>
                <a:lnTo>
                  <a:pt x="618" y="153"/>
                </a:lnTo>
                <a:lnTo>
                  <a:pt x="613" y="175"/>
                </a:lnTo>
                <a:lnTo>
                  <a:pt x="609" y="196"/>
                </a:lnTo>
                <a:lnTo>
                  <a:pt x="608" y="219"/>
                </a:lnTo>
                <a:lnTo>
                  <a:pt x="608" y="219"/>
                </a:lnTo>
                <a:lnTo>
                  <a:pt x="609" y="241"/>
                </a:lnTo>
                <a:lnTo>
                  <a:pt x="613" y="263"/>
                </a:lnTo>
                <a:lnTo>
                  <a:pt x="618" y="283"/>
                </a:lnTo>
                <a:lnTo>
                  <a:pt x="625" y="303"/>
                </a:lnTo>
                <a:lnTo>
                  <a:pt x="634" y="322"/>
                </a:lnTo>
                <a:lnTo>
                  <a:pt x="645" y="340"/>
                </a:lnTo>
                <a:lnTo>
                  <a:pt x="658" y="357"/>
                </a:lnTo>
                <a:lnTo>
                  <a:pt x="672" y="373"/>
                </a:lnTo>
                <a:lnTo>
                  <a:pt x="687" y="387"/>
                </a:lnTo>
                <a:lnTo>
                  <a:pt x="704" y="399"/>
                </a:lnTo>
                <a:lnTo>
                  <a:pt x="722" y="410"/>
                </a:lnTo>
                <a:lnTo>
                  <a:pt x="741" y="419"/>
                </a:lnTo>
                <a:lnTo>
                  <a:pt x="761" y="427"/>
                </a:lnTo>
                <a:lnTo>
                  <a:pt x="783" y="432"/>
                </a:lnTo>
                <a:lnTo>
                  <a:pt x="804" y="435"/>
                </a:lnTo>
                <a:lnTo>
                  <a:pt x="827" y="436"/>
                </a:lnTo>
                <a:close/>
                <a:moveTo>
                  <a:pt x="2309" y="308"/>
                </a:moveTo>
                <a:lnTo>
                  <a:pt x="2309" y="308"/>
                </a:lnTo>
                <a:lnTo>
                  <a:pt x="2308" y="285"/>
                </a:lnTo>
                <a:lnTo>
                  <a:pt x="2305" y="264"/>
                </a:lnTo>
                <a:lnTo>
                  <a:pt x="2299" y="242"/>
                </a:lnTo>
                <a:lnTo>
                  <a:pt x="2291" y="223"/>
                </a:lnTo>
                <a:lnTo>
                  <a:pt x="2282" y="204"/>
                </a:lnTo>
                <a:lnTo>
                  <a:pt x="2272" y="186"/>
                </a:lnTo>
                <a:lnTo>
                  <a:pt x="2258" y="169"/>
                </a:lnTo>
                <a:lnTo>
                  <a:pt x="2245" y="153"/>
                </a:lnTo>
                <a:lnTo>
                  <a:pt x="2229" y="139"/>
                </a:lnTo>
                <a:lnTo>
                  <a:pt x="2212" y="126"/>
                </a:lnTo>
                <a:lnTo>
                  <a:pt x="2194" y="116"/>
                </a:lnTo>
                <a:lnTo>
                  <a:pt x="2175" y="106"/>
                </a:lnTo>
                <a:lnTo>
                  <a:pt x="2155" y="99"/>
                </a:lnTo>
                <a:lnTo>
                  <a:pt x="2134" y="94"/>
                </a:lnTo>
                <a:lnTo>
                  <a:pt x="2113" y="90"/>
                </a:lnTo>
                <a:lnTo>
                  <a:pt x="2091" y="89"/>
                </a:lnTo>
                <a:lnTo>
                  <a:pt x="2091" y="89"/>
                </a:lnTo>
                <a:lnTo>
                  <a:pt x="2068" y="90"/>
                </a:lnTo>
                <a:lnTo>
                  <a:pt x="2047" y="94"/>
                </a:lnTo>
                <a:lnTo>
                  <a:pt x="2025" y="99"/>
                </a:lnTo>
                <a:lnTo>
                  <a:pt x="2006" y="106"/>
                </a:lnTo>
                <a:lnTo>
                  <a:pt x="1987" y="116"/>
                </a:lnTo>
                <a:lnTo>
                  <a:pt x="1969" y="126"/>
                </a:lnTo>
                <a:lnTo>
                  <a:pt x="1952" y="139"/>
                </a:lnTo>
                <a:lnTo>
                  <a:pt x="1936" y="153"/>
                </a:lnTo>
                <a:lnTo>
                  <a:pt x="1922" y="169"/>
                </a:lnTo>
                <a:lnTo>
                  <a:pt x="1909" y="186"/>
                </a:lnTo>
                <a:lnTo>
                  <a:pt x="1899" y="204"/>
                </a:lnTo>
                <a:lnTo>
                  <a:pt x="1889" y="223"/>
                </a:lnTo>
                <a:lnTo>
                  <a:pt x="1882" y="242"/>
                </a:lnTo>
                <a:lnTo>
                  <a:pt x="1877" y="264"/>
                </a:lnTo>
                <a:lnTo>
                  <a:pt x="1873" y="285"/>
                </a:lnTo>
                <a:lnTo>
                  <a:pt x="1872" y="308"/>
                </a:lnTo>
                <a:lnTo>
                  <a:pt x="1872" y="308"/>
                </a:lnTo>
                <a:lnTo>
                  <a:pt x="1873" y="330"/>
                </a:lnTo>
                <a:lnTo>
                  <a:pt x="1877" y="352"/>
                </a:lnTo>
                <a:lnTo>
                  <a:pt x="1882" y="373"/>
                </a:lnTo>
                <a:lnTo>
                  <a:pt x="1889" y="392"/>
                </a:lnTo>
                <a:lnTo>
                  <a:pt x="1899" y="411"/>
                </a:lnTo>
                <a:lnTo>
                  <a:pt x="1909" y="429"/>
                </a:lnTo>
                <a:lnTo>
                  <a:pt x="1922" y="446"/>
                </a:lnTo>
                <a:lnTo>
                  <a:pt x="1936" y="462"/>
                </a:lnTo>
                <a:lnTo>
                  <a:pt x="1952" y="476"/>
                </a:lnTo>
                <a:lnTo>
                  <a:pt x="1969" y="489"/>
                </a:lnTo>
                <a:lnTo>
                  <a:pt x="1987" y="499"/>
                </a:lnTo>
                <a:lnTo>
                  <a:pt x="2006" y="508"/>
                </a:lnTo>
                <a:lnTo>
                  <a:pt x="2025" y="516"/>
                </a:lnTo>
                <a:lnTo>
                  <a:pt x="2047" y="522"/>
                </a:lnTo>
                <a:lnTo>
                  <a:pt x="2068" y="525"/>
                </a:lnTo>
                <a:lnTo>
                  <a:pt x="2091" y="526"/>
                </a:lnTo>
                <a:lnTo>
                  <a:pt x="2091" y="526"/>
                </a:lnTo>
                <a:lnTo>
                  <a:pt x="2113" y="525"/>
                </a:lnTo>
                <a:lnTo>
                  <a:pt x="2134" y="522"/>
                </a:lnTo>
                <a:lnTo>
                  <a:pt x="2155" y="516"/>
                </a:lnTo>
                <a:lnTo>
                  <a:pt x="2175" y="508"/>
                </a:lnTo>
                <a:lnTo>
                  <a:pt x="2194" y="499"/>
                </a:lnTo>
                <a:lnTo>
                  <a:pt x="2212" y="489"/>
                </a:lnTo>
                <a:lnTo>
                  <a:pt x="2229" y="476"/>
                </a:lnTo>
                <a:lnTo>
                  <a:pt x="2245" y="462"/>
                </a:lnTo>
                <a:lnTo>
                  <a:pt x="2258" y="446"/>
                </a:lnTo>
                <a:lnTo>
                  <a:pt x="2272" y="429"/>
                </a:lnTo>
                <a:lnTo>
                  <a:pt x="2282" y="411"/>
                </a:lnTo>
                <a:lnTo>
                  <a:pt x="2291" y="392"/>
                </a:lnTo>
                <a:lnTo>
                  <a:pt x="2299" y="373"/>
                </a:lnTo>
                <a:lnTo>
                  <a:pt x="2305" y="352"/>
                </a:lnTo>
                <a:lnTo>
                  <a:pt x="2308" y="330"/>
                </a:lnTo>
                <a:lnTo>
                  <a:pt x="2309" y="308"/>
                </a:lnTo>
                <a:close/>
                <a:moveTo>
                  <a:pt x="219" y="1145"/>
                </a:moveTo>
                <a:lnTo>
                  <a:pt x="219" y="1145"/>
                </a:lnTo>
                <a:lnTo>
                  <a:pt x="196" y="1146"/>
                </a:lnTo>
                <a:lnTo>
                  <a:pt x="175" y="1148"/>
                </a:lnTo>
                <a:lnTo>
                  <a:pt x="153" y="1154"/>
                </a:lnTo>
                <a:lnTo>
                  <a:pt x="134" y="1162"/>
                </a:lnTo>
                <a:lnTo>
                  <a:pt x="115" y="1171"/>
                </a:lnTo>
                <a:lnTo>
                  <a:pt x="97" y="1182"/>
                </a:lnTo>
                <a:lnTo>
                  <a:pt x="80" y="1195"/>
                </a:lnTo>
                <a:lnTo>
                  <a:pt x="64" y="1208"/>
                </a:lnTo>
                <a:lnTo>
                  <a:pt x="50" y="1224"/>
                </a:lnTo>
                <a:lnTo>
                  <a:pt x="37" y="1241"/>
                </a:lnTo>
                <a:lnTo>
                  <a:pt x="27" y="1259"/>
                </a:lnTo>
                <a:lnTo>
                  <a:pt x="17" y="1278"/>
                </a:lnTo>
                <a:lnTo>
                  <a:pt x="10" y="1298"/>
                </a:lnTo>
                <a:lnTo>
                  <a:pt x="5" y="1319"/>
                </a:lnTo>
                <a:lnTo>
                  <a:pt x="1" y="1340"/>
                </a:lnTo>
                <a:lnTo>
                  <a:pt x="0" y="1363"/>
                </a:lnTo>
                <a:lnTo>
                  <a:pt x="0" y="1363"/>
                </a:lnTo>
                <a:lnTo>
                  <a:pt x="1" y="1385"/>
                </a:lnTo>
                <a:lnTo>
                  <a:pt x="5" y="1406"/>
                </a:lnTo>
                <a:lnTo>
                  <a:pt x="10" y="1428"/>
                </a:lnTo>
                <a:lnTo>
                  <a:pt x="17" y="1448"/>
                </a:lnTo>
                <a:lnTo>
                  <a:pt x="27" y="1467"/>
                </a:lnTo>
                <a:lnTo>
                  <a:pt x="37" y="1485"/>
                </a:lnTo>
                <a:lnTo>
                  <a:pt x="50" y="1501"/>
                </a:lnTo>
                <a:lnTo>
                  <a:pt x="64" y="1517"/>
                </a:lnTo>
                <a:lnTo>
                  <a:pt x="80" y="1532"/>
                </a:lnTo>
                <a:lnTo>
                  <a:pt x="97" y="1544"/>
                </a:lnTo>
                <a:lnTo>
                  <a:pt x="115" y="1555"/>
                </a:lnTo>
                <a:lnTo>
                  <a:pt x="134" y="1564"/>
                </a:lnTo>
                <a:lnTo>
                  <a:pt x="153" y="1571"/>
                </a:lnTo>
                <a:lnTo>
                  <a:pt x="175" y="1577"/>
                </a:lnTo>
                <a:lnTo>
                  <a:pt x="196" y="1580"/>
                </a:lnTo>
                <a:lnTo>
                  <a:pt x="219" y="1581"/>
                </a:lnTo>
                <a:lnTo>
                  <a:pt x="219" y="1581"/>
                </a:lnTo>
                <a:lnTo>
                  <a:pt x="241" y="1580"/>
                </a:lnTo>
                <a:lnTo>
                  <a:pt x="262" y="1577"/>
                </a:lnTo>
                <a:lnTo>
                  <a:pt x="283" y="1571"/>
                </a:lnTo>
                <a:lnTo>
                  <a:pt x="303" y="1564"/>
                </a:lnTo>
                <a:lnTo>
                  <a:pt x="322" y="1555"/>
                </a:lnTo>
                <a:lnTo>
                  <a:pt x="340" y="1544"/>
                </a:lnTo>
                <a:lnTo>
                  <a:pt x="357" y="1532"/>
                </a:lnTo>
                <a:lnTo>
                  <a:pt x="373" y="1517"/>
                </a:lnTo>
                <a:lnTo>
                  <a:pt x="386" y="1501"/>
                </a:lnTo>
                <a:lnTo>
                  <a:pt x="400" y="1485"/>
                </a:lnTo>
                <a:lnTo>
                  <a:pt x="410" y="1467"/>
                </a:lnTo>
                <a:lnTo>
                  <a:pt x="419" y="1448"/>
                </a:lnTo>
                <a:lnTo>
                  <a:pt x="427" y="1428"/>
                </a:lnTo>
                <a:lnTo>
                  <a:pt x="433" y="1406"/>
                </a:lnTo>
                <a:lnTo>
                  <a:pt x="436" y="1385"/>
                </a:lnTo>
                <a:lnTo>
                  <a:pt x="437" y="1363"/>
                </a:lnTo>
                <a:lnTo>
                  <a:pt x="437" y="1363"/>
                </a:lnTo>
                <a:lnTo>
                  <a:pt x="436" y="1340"/>
                </a:lnTo>
                <a:lnTo>
                  <a:pt x="433" y="1319"/>
                </a:lnTo>
                <a:lnTo>
                  <a:pt x="427" y="1298"/>
                </a:lnTo>
                <a:lnTo>
                  <a:pt x="419" y="1278"/>
                </a:lnTo>
                <a:lnTo>
                  <a:pt x="410" y="1259"/>
                </a:lnTo>
                <a:lnTo>
                  <a:pt x="400" y="1241"/>
                </a:lnTo>
                <a:lnTo>
                  <a:pt x="386" y="1224"/>
                </a:lnTo>
                <a:lnTo>
                  <a:pt x="373" y="1208"/>
                </a:lnTo>
                <a:lnTo>
                  <a:pt x="357" y="1195"/>
                </a:lnTo>
                <a:lnTo>
                  <a:pt x="340" y="1182"/>
                </a:lnTo>
                <a:lnTo>
                  <a:pt x="322" y="1171"/>
                </a:lnTo>
                <a:lnTo>
                  <a:pt x="303" y="1162"/>
                </a:lnTo>
                <a:lnTo>
                  <a:pt x="283" y="1154"/>
                </a:lnTo>
                <a:lnTo>
                  <a:pt x="262" y="1148"/>
                </a:lnTo>
                <a:lnTo>
                  <a:pt x="241" y="1146"/>
                </a:lnTo>
                <a:lnTo>
                  <a:pt x="219" y="1145"/>
                </a:lnTo>
                <a:close/>
                <a:moveTo>
                  <a:pt x="1228" y="764"/>
                </a:moveTo>
                <a:lnTo>
                  <a:pt x="1228" y="764"/>
                </a:lnTo>
                <a:lnTo>
                  <a:pt x="1213" y="765"/>
                </a:lnTo>
                <a:lnTo>
                  <a:pt x="1198" y="766"/>
                </a:lnTo>
                <a:lnTo>
                  <a:pt x="1183" y="767"/>
                </a:lnTo>
                <a:lnTo>
                  <a:pt x="1169" y="771"/>
                </a:lnTo>
                <a:lnTo>
                  <a:pt x="1155" y="774"/>
                </a:lnTo>
                <a:lnTo>
                  <a:pt x="1140" y="778"/>
                </a:lnTo>
                <a:lnTo>
                  <a:pt x="1126" y="782"/>
                </a:lnTo>
                <a:lnTo>
                  <a:pt x="1113" y="788"/>
                </a:lnTo>
                <a:lnTo>
                  <a:pt x="1100" y="793"/>
                </a:lnTo>
                <a:lnTo>
                  <a:pt x="1087" y="800"/>
                </a:lnTo>
                <a:lnTo>
                  <a:pt x="1075" y="807"/>
                </a:lnTo>
                <a:lnTo>
                  <a:pt x="1063" y="815"/>
                </a:lnTo>
                <a:lnTo>
                  <a:pt x="1051" y="823"/>
                </a:lnTo>
                <a:lnTo>
                  <a:pt x="1040" y="832"/>
                </a:lnTo>
                <a:lnTo>
                  <a:pt x="1030" y="841"/>
                </a:lnTo>
                <a:lnTo>
                  <a:pt x="1019" y="851"/>
                </a:lnTo>
                <a:lnTo>
                  <a:pt x="1009" y="861"/>
                </a:lnTo>
                <a:lnTo>
                  <a:pt x="1000" y="872"/>
                </a:lnTo>
                <a:lnTo>
                  <a:pt x="991" y="884"/>
                </a:lnTo>
                <a:lnTo>
                  <a:pt x="983" y="895"/>
                </a:lnTo>
                <a:lnTo>
                  <a:pt x="975" y="907"/>
                </a:lnTo>
                <a:lnTo>
                  <a:pt x="969" y="920"/>
                </a:lnTo>
                <a:lnTo>
                  <a:pt x="962" y="932"/>
                </a:lnTo>
                <a:lnTo>
                  <a:pt x="956" y="946"/>
                </a:lnTo>
                <a:lnTo>
                  <a:pt x="951" y="959"/>
                </a:lnTo>
                <a:lnTo>
                  <a:pt x="946" y="973"/>
                </a:lnTo>
                <a:lnTo>
                  <a:pt x="942" y="986"/>
                </a:lnTo>
                <a:lnTo>
                  <a:pt x="938" y="1001"/>
                </a:lnTo>
                <a:lnTo>
                  <a:pt x="936" y="1015"/>
                </a:lnTo>
                <a:lnTo>
                  <a:pt x="934" y="1030"/>
                </a:lnTo>
                <a:lnTo>
                  <a:pt x="933" y="1045"/>
                </a:lnTo>
                <a:lnTo>
                  <a:pt x="933" y="1060"/>
                </a:lnTo>
                <a:lnTo>
                  <a:pt x="933" y="1060"/>
                </a:lnTo>
                <a:lnTo>
                  <a:pt x="933" y="1075"/>
                </a:lnTo>
                <a:lnTo>
                  <a:pt x="934" y="1091"/>
                </a:lnTo>
                <a:lnTo>
                  <a:pt x="936" y="1106"/>
                </a:lnTo>
                <a:lnTo>
                  <a:pt x="938" y="1120"/>
                </a:lnTo>
                <a:lnTo>
                  <a:pt x="942" y="1134"/>
                </a:lnTo>
                <a:lnTo>
                  <a:pt x="946" y="1148"/>
                </a:lnTo>
                <a:lnTo>
                  <a:pt x="951" y="1162"/>
                </a:lnTo>
                <a:lnTo>
                  <a:pt x="956" y="1175"/>
                </a:lnTo>
                <a:lnTo>
                  <a:pt x="962" y="1189"/>
                </a:lnTo>
                <a:lnTo>
                  <a:pt x="969" y="1201"/>
                </a:lnTo>
                <a:lnTo>
                  <a:pt x="975" y="1214"/>
                </a:lnTo>
                <a:lnTo>
                  <a:pt x="983" y="1226"/>
                </a:lnTo>
                <a:lnTo>
                  <a:pt x="991" y="1237"/>
                </a:lnTo>
                <a:lnTo>
                  <a:pt x="1000" y="1249"/>
                </a:lnTo>
                <a:lnTo>
                  <a:pt x="1009" y="1259"/>
                </a:lnTo>
                <a:lnTo>
                  <a:pt x="1019" y="1270"/>
                </a:lnTo>
                <a:lnTo>
                  <a:pt x="1030" y="1279"/>
                </a:lnTo>
                <a:lnTo>
                  <a:pt x="1040" y="1288"/>
                </a:lnTo>
                <a:lnTo>
                  <a:pt x="1051" y="1297"/>
                </a:lnTo>
                <a:lnTo>
                  <a:pt x="1063" y="1306"/>
                </a:lnTo>
                <a:lnTo>
                  <a:pt x="1075" y="1313"/>
                </a:lnTo>
                <a:lnTo>
                  <a:pt x="1087" y="1321"/>
                </a:lnTo>
                <a:lnTo>
                  <a:pt x="1100" y="1328"/>
                </a:lnTo>
                <a:lnTo>
                  <a:pt x="1113" y="1333"/>
                </a:lnTo>
                <a:lnTo>
                  <a:pt x="1126" y="1338"/>
                </a:lnTo>
                <a:lnTo>
                  <a:pt x="1140" y="1343"/>
                </a:lnTo>
                <a:lnTo>
                  <a:pt x="1155" y="1347"/>
                </a:lnTo>
                <a:lnTo>
                  <a:pt x="1169" y="1350"/>
                </a:lnTo>
                <a:lnTo>
                  <a:pt x="1183" y="1352"/>
                </a:lnTo>
                <a:lnTo>
                  <a:pt x="1198" y="1355"/>
                </a:lnTo>
                <a:lnTo>
                  <a:pt x="1213" y="1356"/>
                </a:lnTo>
                <a:lnTo>
                  <a:pt x="1228" y="1356"/>
                </a:lnTo>
                <a:lnTo>
                  <a:pt x="1228" y="1356"/>
                </a:lnTo>
                <a:lnTo>
                  <a:pt x="1244" y="1356"/>
                </a:lnTo>
                <a:lnTo>
                  <a:pt x="1258" y="1355"/>
                </a:lnTo>
                <a:lnTo>
                  <a:pt x="1273" y="1352"/>
                </a:lnTo>
                <a:lnTo>
                  <a:pt x="1287" y="1350"/>
                </a:lnTo>
                <a:lnTo>
                  <a:pt x="1302" y="1347"/>
                </a:lnTo>
                <a:lnTo>
                  <a:pt x="1317" y="1343"/>
                </a:lnTo>
                <a:lnTo>
                  <a:pt x="1330" y="1338"/>
                </a:lnTo>
                <a:lnTo>
                  <a:pt x="1344" y="1333"/>
                </a:lnTo>
                <a:lnTo>
                  <a:pt x="1356" y="1328"/>
                </a:lnTo>
                <a:lnTo>
                  <a:pt x="1370" y="1321"/>
                </a:lnTo>
                <a:lnTo>
                  <a:pt x="1382" y="1313"/>
                </a:lnTo>
                <a:lnTo>
                  <a:pt x="1393" y="1306"/>
                </a:lnTo>
                <a:lnTo>
                  <a:pt x="1406" y="1297"/>
                </a:lnTo>
                <a:lnTo>
                  <a:pt x="1416" y="1288"/>
                </a:lnTo>
                <a:lnTo>
                  <a:pt x="1427" y="1279"/>
                </a:lnTo>
                <a:lnTo>
                  <a:pt x="1437" y="1270"/>
                </a:lnTo>
                <a:lnTo>
                  <a:pt x="1447" y="1259"/>
                </a:lnTo>
                <a:lnTo>
                  <a:pt x="1456" y="1249"/>
                </a:lnTo>
                <a:lnTo>
                  <a:pt x="1465" y="1237"/>
                </a:lnTo>
                <a:lnTo>
                  <a:pt x="1473" y="1226"/>
                </a:lnTo>
                <a:lnTo>
                  <a:pt x="1481" y="1214"/>
                </a:lnTo>
                <a:lnTo>
                  <a:pt x="1488" y="1201"/>
                </a:lnTo>
                <a:lnTo>
                  <a:pt x="1495" y="1189"/>
                </a:lnTo>
                <a:lnTo>
                  <a:pt x="1500" y="1175"/>
                </a:lnTo>
                <a:lnTo>
                  <a:pt x="1506" y="1162"/>
                </a:lnTo>
                <a:lnTo>
                  <a:pt x="1510" y="1148"/>
                </a:lnTo>
                <a:lnTo>
                  <a:pt x="1515" y="1134"/>
                </a:lnTo>
                <a:lnTo>
                  <a:pt x="1518" y="1120"/>
                </a:lnTo>
                <a:lnTo>
                  <a:pt x="1521" y="1106"/>
                </a:lnTo>
                <a:lnTo>
                  <a:pt x="1523" y="1091"/>
                </a:lnTo>
                <a:lnTo>
                  <a:pt x="1524" y="1075"/>
                </a:lnTo>
                <a:lnTo>
                  <a:pt x="1524" y="1060"/>
                </a:lnTo>
                <a:lnTo>
                  <a:pt x="1524" y="1060"/>
                </a:lnTo>
                <a:lnTo>
                  <a:pt x="1524" y="1045"/>
                </a:lnTo>
                <a:lnTo>
                  <a:pt x="1523" y="1030"/>
                </a:lnTo>
                <a:lnTo>
                  <a:pt x="1521" y="1015"/>
                </a:lnTo>
                <a:lnTo>
                  <a:pt x="1518" y="1001"/>
                </a:lnTo>
                <a:lnTo>
                  <a:pt x="1515" y="986"/>
                </a:lnTo>
                <a:lnTo>
                  <a:pt x="1510" y="973"/>
                </a:lnTo>
                <a:lnTo>
                  <a:pt x="1506" y="959"/>
                </a:lnTo>
                <a:lnTo>
                  <a:pt x="1500" y="946"/>
                </a:lnTo>
                <a:lnTo>
                  <a:pt x="1495" y="932"/>
                </a:lnTo>
                <a:lnTo>
                  <a:pt x="1488" y="920"/>
                </a:lnTo>
                <a:lnTo>
                  <a:pt x="1481" y="907"/>
                </a:lnTo>
                <a:lnTo>
                  <a:pt x="1473" y="895"/>
                </a:lnTo>
                <a:lnTo>
                  <a:pt x="1465" y="884"/>
                </a:lnTo>
                <a:lnTo>
                  <a:pt x="1456" y="872"/>
                </a:lnTo>
                <a:lnTo>
                  <a:pt x="1447" y="861"/>
                </a:lnTo>
                <a:lnTo>
                  <a:pt x="1437" y="851"/>
                </a:lnTo>
                <a:lnTo>
                  <a:pt x="1427" y="841"/>
                </a:lnTo>
                <a:lnTo>
                  <a:pt x="1416" y="832"/>
                </a:lnTo>
                <a:lnTo>
                  <a:pt x="1406" y="823"/>
                </a:lnTo>
                <a:lnTo>
                  <a:pt x="1393" y="815"/>
                </a:lnTo>
                <a:lnTo>
                  <a:pt x="1382" y="807"/>
                </a:lnTo>
                <a:lnTo>
                  <a:pt x="1370" y="800"/>
                </a:lnTo>
                <a:lnTo>
                  <a:pt x="1356" y="793"/>
                </a:lnTo>
                <a:lnTo>
                  <a:pt x="1344" y="788"/>
                </a:lnTo>
                <a:lnTo>
                  <a:pt x="1330" y="782"/>
                </a:lnTo>
                <a:lnTo>
                  <a:pt x="1317" y="778"/>
                </a:lnTo>
                <a:lnTo>
                  <a:pt x="1302" y="774"/>
                </a:lnTo>
                <a:lnTo>
                  <a:pt x="1287" y="771"/>
                </a:lnTo>
                <a:lnTo>
                  <a:pt x="1273" y="767"/>
                </a:lnTo>
                <a:lnTo>
                  <a:pt x="1258" y="766"/>
                </a:lnTo>
                <a:lnTo>
                  <a:pt x="1244" y="765"/>
                </a:lnTo>
                <a:lnTo>
                  <a:pt x="1228" y="764"/>
                </a:lnTo>
                <a:close/>
                <a:moveTo>
                  <a:pt x="2458" y="1225"/>
                </a:moveTo>
                <a:lnTo>
                  <a:pt x="2458" y="1225"/>
                </a:lnTo>
                <a:lnTo>
                  <a:pt x="2443" y="1225"/>
                </a:lnTo>
                <a:lnTo>
                  <a:pt x="2427" y="1226"/>
                </a:lnTo>
                <a:lnTo>
                  <a:pt x="2413" y="1228"/>
                </a:lnTo>
                <a:lnTo>
                  <a:pt x="2398" y="1231"/>
                </a:lnTo>
                <a:lnTo>
                  <a:pt x="2385" y="1234"/>
                </a:lnTo>
                <a:lnTo>
                  <a:pt x="2370" y="1239"/>
                </a:lnTo>
                <a:lnTo>
                  <a:pt x="2356" y="1243"/>
                </a:lnTo>
                <a:lnTo>
                  <a:pt x="2343" y="1249"/>
                </a:lnTo>
                <a:lnTo>
                  <a:pt x="2329" y="1254"/>
                </a:lnTo>
                <a:lnTo>
                  <a:pt x="2317" y="1261"/>
                </a:lnTo>
                <a:lnTo>
                  <a:pt x="2305" y="1268"/>
                </a:lnTo>
                <a:lnTo>
                  <a:pt x="2292" y="1276"/>
                </a:lnTo>
                <a:lnTo>
                  <a:pt x="2281" y="1284"/>
                </a:lnTo>
                <a:lnTo>
                  <a:pt x="2270" y="1293"/>
                </a:lnTo>
                <a:lnTo>
                  <a:pt x="2260" y="1302"/>
                </a:lnTo>
                <a:lnTo>
                  <a:pt x="2249" y="1312"/>
                </a:lnTo>
                <a:lnTo>
                  <a:pt x="2239" y="1322"/>
                </a:lnTo>
                <a:lnTo>
                  <a:pt x="2230" y="1332"/>
                </a:lnTo>
                <a:lnTo>
                  <a:pt x="2221" y="1343"/>
                </a:lnTo>
                <a:lnTo>
                  <a:pt x="2213" y="1356"/>
                </a:lnTo>
                <a:lnTo>
                  <a:pt x="2205" y="1367"/>
                </a:lnTo>
                <a:lnTo>
                  <a:pt x="2198" y="1379"/>
                </a:lnTo>
                <a:lnTo>
                  <a:pt x="2192" y="1393"/>
                </a:lnTo>
                <a:lnTo>
                  <a:pt x="2185" y="1405"/>
                </a:lnTo>
                <a:lnTo>
                  <a:pt x="2181" y="1419"/>
                </a:lnTo>
                <a:lnTo>
                  <a:pt x="2175" y="1432"/>
                </a:lnTo>
                <a:lnTo>
                  <a:pt x="2172" y="1447"/>
                </a:lnTo>
                <a:lnTo>
                  <a:pt x="2168" y="1462"/>
                </a:lnTo>
                <a:lnTo>
                  <a:pt x="2166" y="1475"/>
                </a:lnTo>
                <a:lnTo>
                  <a:pt x="2164" y="1491"/>
                </a:lnTo>
                <a:lnTo>
                  <a:pt x="2163" y="1506"/>
                </a:lnTo>
                <a:lnTo>
                  <a:pt x="2163" y="1520"/>
                </a:lnTo>
                <a:lnTo>
                  <a:pt x="2163" y="1520"/>
                </a:lnTo>
                <a:lnTo>
                  <a:pt x="2163" y="1536"/>
                </a:lnTo>
                <a:lnTo>
                  <a:pt x="2164" y="1551"/>
                </a:lnTo>
                <a:lnTo>
                  <a:pt x="2166" y="1565"/>
                </a:lnTo>
                <a:lnTo>
                  <a:pt x="2168" y="1580"/>
                </a:lnTo>
                <a:lnTo>
                  <a:pt x="2172" y="1595"/>
                </a:lnTo>
                <a:lnTo>
                  <a:pt x="2175" y="1609"/>
                </a:lnTo>
                <a:lnTo>
                  <a:pt x="2181" y="1623"/>
                </a:lnTo>
                <a:lnTo>
                  <a:pt x="2185" y="1636"/>
                </a:lnTo>
                <a:lnTo>
                  <a:pt x="2192" y="1649"/>
                </a:lnTo>
                <a:lnTo>
                  <a:pt x="2198" y="1662"/>
                </a:lnTo>
                <a:lnTo>
                  <a:pt x="2205" y="1675"/>
                </a:lnTo>
                <a:lnTo>
                  <a:pt x="2213" y="1686"/>
                </a:lnTo>
                <a:lnTo>
                  <a:pt x="2221" y="1698"/>
                </a:lnTo>
                <a:lnTo>
                  <a:pt x="2230" y="1710"/>
                </a:lnTo>
                <a:lnTo>
                  <a:pt x="2239" y="1720"/>
                </a:lnTo>
                <a:lnTo>
                  <a:pt x="2249" y="1730"/>
                </a:lnTo>
                <a:lnTo>
                  <a:pt x="2260" y="1740"/>
                </a:lnTo>
                <a:lnTo>
                  <a:pt x="2270" y="1749"/>
                </a:lnTo>
                <a:lnTo>
                  <a:pt x="2281" y="1758"/>
                </a:lnTo>
                <a:lnTo>
                  <a:pt x="2292" y="1766"/>
                </a:lnTo>
                <a:lnTo>
                  <a:pt x="2305" y="1774"/>
                </a:lnTo>
                <a:lnTo>
                  <a:pt x="2317" y="1781"/>
                </a:lnTo>
                <a:lnTo>
                  <a:pt x="2329" y="1787"/>
                </a:lnTo>
                <a:lnTo>
                  <a:pt x="2343" y="1793"/>
                </a:lnTo>
                <a:lnTo>
                  <a:pt x="2356" y="1799"/>
                </a:lnTo>
                <a:lnTo>
                  <a:pt x="2370" y="1803"/>
                </a:lnTo>
                <a:lnTo>
                  <a:pt x="2385" y="1808"/>
                </a:lnTo>
                <a:lnTo>
                  <a:pt x="2398" y="1811"/>
                </a:lnTo>
                <a:lnTo>
                  <a:pt x="2413" y="1813"/>
                </a:lnTo>
                <a:lnTo>
                  <a:pt x="2427" y="1816"/>
                </a:lnTo>
                <a:lnTo>
                  <a:pt x="2443" y="1817"/>
                </a:lnTo>
                <a:lnTo>
                  <a:pt x="2458" y="1817"/>
                </a:lnTo>
                <a:lnTo>
                  <a:pt x="2458" y="1817"/>
                </a:lnTo>
                <a:lnTo>
                  <a:pt x="2474" y="1817"/>
                </a:lnTo>
                <a:lnTo>
                  <a:pt x="2488" y="1816"/>
                </a:lnTo>
                <a:lnTo>
                  <a:pt x="2503" y="1813"/>
                </a:lnTo>
                <a:lnTo>
                  <a:pt x="2517" y="1811"/>
                </a:lnTo>
                <a:lnTo>
                  <a:pt x="2532" y="1808"/>
                </a:lnTo>
                <a:lnTo>
                  <a:pt x="2546" y="1803"/>
                </a:lnTo>
                <a:lnTo>
                  <a:pt x="2559" y="1799"/>
                </a:lnTo>
                <a:lnTo>
                  <a:pt x="2573" y="1793"/>
                </a:lnTo>
                <a:lnTo>
                  <a:pt x="2586" y="1787"/>
                </a:lnTo>
                <a:lnTo>
                  <a:pt x="2599" y="1781"/>
                </a:lnTo>
                <a:lnTo>
                  <a:pt x="2611" y="1774"/>
                </a:lnTo>
                <a:lnTo>
                  <a:pt x="2623" y="1766"/>
                </a:lnTo>
                <a:lnTo>
                  <a:pt x="2635" y="1758"/>
                </a:lnTo>
                <a:lnTo>
                  <a:pt x="2646" y="1749"/>
                </a:lnTo>
                <a:lnTo>
                  <a:pt x="2657" y="1740"/>
                </a:lnTo>
                <a:lnTo>
                  <a:pt x="2667" y="1730"/>
                </a:lnTo>
                <a:lnTo>
                  <a:pt x="2677" y="1720"/>
                </a:lnTo>
                <a:lnTo>
                  <a:pt x="2686" y="1710"/>
                </a:lnTo>
                <a:lnTo>
                  <a:pt x="2695" y="1698"/>
                </a:lnTo>
                <a:lnTo>
                  <a:pt x="2703" y="1686"/>
                </a:lnTo>
                <a:lnTo>
                  <a:pt x="2711" y="1675"/>
                </a:lnTo>
                <a:lnTo>
                  <a:pt x="2718" y="1662"/>
                </a:lnTo>
                <a:lnTo>
                  <a:pt x="2725" y="1649"/>
                </a:lnTo>
                <a:lnTo>
                  <a:pt x="2730" y="1636"/>
                </a:lnTo>
                <a:lnTo>
                  <a:pt x="2736" y="1623"/>
                </a:lnTo>
                <a:lnTo>
                  <a:pt x="2740" y="1609"/>
                </a:lnTo>
                <a:lnTo>
                  <a:pt x="2745" y="1595"/>
                </a:lnTo>
                <a:lnTo>
                  <a:pt x="2747" y="1580"/>
                </a:lnTo>
                <a:lnTo>
                  <a:pt x="2751" y="1565"/>
                </a:lnTo>
                <a:lnTo>
                  <a:pt x="2752" y="1551"/>
                </a:lnTo>
                <a:lnTo>
                  <a:pt x="2753" y="1536"/>
                </a:lnTo>
                <a:lnTo>
                  <a:pt x="2754" y="1520"/>
                </a:lnTo>
                <a:lnTo>
                  <a:pt x="2754" y="1520"/>
                </a:lnTo>
                <a:lnTo>
                  <a:pt x="2753" y="1506"/>
                </a:lnTo>
                <a:lnTo>
                  <a:pt x="2752" y="1491"/>
                </a:lnTo>
                <a:lnTo>
                  <a:pt x="2751" y="1475"/>
                </a:lnTo>
                <a:lnTo>
                  <a:pt x="2747" y="1462"/>
                </a:lnTo>
                <a:lnTo>
                  <a:pt x="2745" y="1447"/>
                </a:lnTo>
                <a:lnTo>
                  <a:pt x="2740" y="1432"/>
                </a:lnTo>
                <a:lnTo>
                  <a:pt x="2736" y="1419"/>
                </a:lnTo>
                <a:lnTo>
                  <a:pt x="2730" y="1405"/>
                </a:lnTo>
                <a:lnTo>
                  <a:pt x="2725" y="1393"/>
                </a:lnTo>
                <a:lnTo>
                  <a:pt x="2718" y="1379"/>
                </a:lnTo>
                <a:lnTo>
                  <a:pt x="2711" y="1367"/>
                </a:lnTo>
                <a:lnTo>
                  <a:pt x="2703" y="1356"/>
                </a:lnTo>
                <a:lnTo>
                  <a:pt x="2695" y="1343"/>
                </a:lnTo>
                <a:lnTo>
                  <a:pt x="2686" y="1332"/>
                </a:lnTo>
                <a:lnTo>
                  <a:pt x="2677" y="1322"/>
                </a:lnTo>
                <a:lnTo>
                  <a:pt x="2667" y="1312"/>
                </a:lnTo>
                <a:lnTo>
                  <a:pt x="2657" y="1302"/>
                </a:lnTo>
                <a:lnTo>
                  <a:pt x="2646" y="1293"/>
                </a:lnTo>
                <a:lnTo>
                  <a:pt x="2635" y="1284"/>
                </a:lnTo>
                <a:lnTo>
                  <a:pt x="2623" y="1276"/>
                </a:lnTo>
                <a:lnTo>
                  <a:pt x="2611" y="1268"/>
                </a:lnTo>
                <a:lnTo>
                  <a:pt x="2599" y="1261"/>
                </a:lnTo>
                <a:lnTo>
                  <a:pt x="2586" y="1254"/>
                </a:lnTo>
                <a:lnTo>
                  <a:pt x="2573" y="1249"/>
                </a:lnTo>
                <a:lnTo>
                  <a:pt x="2559" y="1243"/>
                </a:lnTo>
                <a:lnTo>
                  <a:pt x="2546" y="1239"/>
                </a:lnTo>
                <a:lnTo>
                  <a:pt x="2532" y="1234"/>
                </a:lnTo>
                <a:lnTo>
                  <a:pt x="2517" y="1231"/>
                </a:lnTo>
                <a:lnTo>
                  <a:pt x="2503" y="1228"/>
                </a:lnTo>
                <a:lnTo>
                  <a:pt x="2488" y="1226"/>
                </a:lnTo>
                <a:lnTo>
                  <a:pt x="2474" y="1225"/>
                </a:lnTo>
                <a:lnTo>
                  <a:pt x="2458" y="1225"/>
                </a:lnTo>
                <a:close/>
                <a:moveTo>
                  <a:pt x="819" y="1250"/>
                </a:moveTo>
                <a:lnTo>
                  <a:pt x="819" y="1250"/>
                </a:lnTo>
                <a:lnTo>
                  <a:pt x="808" y="1225"/>
                </a:lnTo>
                <a:lnTo>
                  <a:pt x="799" y="1199"/>
                </a:lnTo>
                <a:lnTo>
                  <a:pt x="791" y="1173"/>
                </a:lnTo>
                <a:lnTo>
                  <a:pt x="785" y="1146"/>
                </a:lnTo>
                <a:lnTo>
                  <a:pt x="524" y="1230"/>
                </a:lnTo>
                <a:lnTo>
                  <a:pt x="524" y="1230"/>
                </a:lnTo>
                <a:lnTo>
                  <a:pt x="534" y="1254"/>
                </a:lnTo>
                <a:lnTo>
                  <a:pt x="542" y="1280"/>
                </a:lnTo>
                <a:lnTo>
                  <a:pt x="546" y="1307"/>
                </a:lnTo>
                <a:lnTo>
                  <a:pt x="551" y="1335"/>
                </a:lnTo>
                <a:lnTo>
                  <a:pt x="819" y="1250"/>
                </a:lnTo>
                <a:close/>
                <a:moveTo>
                  <a:pt x="921" y="538"/>
                </a:moveTo>
                <a:lnTo>
                  <a:pt x="992" y="675"/>
                </a:lnTo>
                <a:lnTo>
                  <a:pt x="992" y="675"/>
                </a:lnTo>
                <a:lnTo>
                  <a:pt x="1016" y="662"/>
                </a:lnTo>
                <a:lnTo>
                  <a:pt x="1041" y="649"/>
                </a:lnTo>
                <a:lnTo>
                  <a:pt x="1066" y="639"/>
                </a:lnTo>
                <a:lnTo>
                  <a:pt x="1091" y="630"/>
                </a:lnTo>
                <a:lnTo>
                  <a:pt x="1019" y="489"/>
                </a:lnTo>
                <a:lnTo>
                  <a:pt x="1019" y="489"/>
                </a:lnTo>
                <a:lnTo>
                  <a:pt x="997" y="504"/>
                </a:lnTo>
                <a:lnTo>
                  <a:pt x="973" y="517"/>
                </a:lnTo>
                <a:lnTo>
                  <a:pt x="948" y="529"/>
                </a:lnTo>
                <a:lnTo>
                  <a:pt x="921" y="538"/>
                </a:lnTo>
                <a:close/>
                <a:moveTo>
                  <a:pt x="879" y="1822"/>
                </a:moveTo>
                <a:lnTo>
                  <a:pt x="879" y="1822"/>
                </a:lnTo>
                <a:lnTo>
                  <a:pt x="904" y="1830"/>
                </a:lnTo>
                <a:lnTo>
                  <a:pt x="930" y="1839"/>
                </a:lnTo>
                <a:lnTo>
                  <a:pt x="955" y="1851"/>
                </a:lnTo>
                <a:lnTo>
                  <a:pt x="980" y="1863"/>
                </a:lnTo>
                <a:lnTo>
                  <a:pt x="1120" y="1499"/>
                </a:lnTo>
                <a:lnTo>
                  <a:pt x="1120" y="1499"/>
                </a:lnTo>
                <a:lnTo>
                  <a:pt x="1093" y="1491"/>
                </a:lnTo>
                <a:lnTo>
                  <a:pt x="1067" y="1482"/>
                </a:lnTo>
                <a:lnTo>
                  <a:pt x="1042" y="1472"/>
                </a:lnTo>
                <a:lnTo>
                  <a:pt x="1017" y="1459"/>
                </a:lnTo>
                <a:lnTo>
                  <a:pt x="879" y="1822"/>
                </a:lnTo>
                <a:close/>
                <a:moveTo>
                  <a:pt x="1631" y="1264"/>
                </a:moveTo>
                <a:lnTo>
                  <a:pt x="2022" y="1404"/>
                </a:lnTo>
                <a:lnTo>
                  <a:pt x="2022" y="1404"/>
                </a:lnTo>
                <a:lnTo>
                  <a:pt x="2030" y="1377"/>
                </a:lnTo>
                <a:lnTo>
                  <a:pt x="2040" y="1351"/>
                </a:lnTo>
                <a:lnTo>
                  <a:pt x="2050" y="1326"/>
                </a:lnTo>
                <a:lnTo>
                  <a:pt x="2062" y="1302"/>
                </a:lnTo>
                <a:lnTo>
                  <a:pt x="1668" y="1162"/>
                </a:lnTo>
                <a:lnTo>
                  <a:pt x="1668" y="1162"/>
                </a:lnTo>
                <a:lnTo>
                  <a:pt x="1661" y="1188"/>
                </a:lnTo>
                <a:lnTo>
                  <a:pt x="1652" y="1214"/>
                </a:lnTo>
                <a:lnTo>
                  <a:pt x="1642" y="1240"/>
                </a:lnTo>
                <a:lnTo>
                  <a:pt x="1631" y="1264"/>
                </a:lnTo>
                <a:close/>
                <a:moveTo>
                  <a:pt x="1810" y="488"/>
                </a:moveTo>
                <a:lnTo>
                  <a:pt x="1539" y="733"/>
                </a:lnTo>
                <a:lnTo>
                  <a:pt x="1539" y="733"/>
                </a:lnTo>
                <a:lnTo>
                  <a:pt x="1558" y="752"/>
                </a:lnTo>
                <a:lnTo>
                  <a:pt x="1576" y="772"/>
                </a:lnTo>
                <a:lnTo>
                  <a:pt x="1593" y="793"/>
                </a:lnTo>
                <a:lnTo>
                  <a:pt x="1608" y="816"/>
                </a:lnTo>
                <a:lnTo>
                  <a:pt x="1884" y="569"/>
                </a:lnTo>
                <a:lnTo>
                  <a:pt x="1884" y="569"/>
                </a:lnTo>
                <a:lnTo>
                  <a:pt x="1863" y="551"/>
                </a:lnTo>
                <a:lnTo>
                  <a:pt x="1844" y="532"/>
                </a:lnTo>
                <a:lnTo>
                  <a:pt x="1826" y="511"/>
                </a:lnTo>
                <a:lnTo>
                  <a:pt x="1810" y="488"/>
                </a:lnTo>
                <a:close/>
                <a:moveTo>
                  <a:pt x="765" y="1964"/>
                </a:moveTo>
                <a:lnTo>
                  <a:pt x="765" y="1964"/>
                </a:lnTo>
                <a:lnTo>
                  <a:pt x="749" y="1964"/>
                </a:lnTo>
                <a:lnTo>
                  <a:pt x="734" y="1965"/>
                </a:lnTo>
                <a:lnTo>
                  <a:pt x="720" y="1968"/>
                </a:lnTo>
                <a:lnTo>
                  <a:pt x="705" y="1970"/>
                </a:lnTo>
                <a:lnTo>
                  <a:pt x="690" y="1973"/>
                </a:lnTo>
                <a:lnTo>
                  <a:pt x="677" y="1977"/>
                </a:lnTo>
                <a:lnTo>
                  <a:pt x="662" y="1982"/>
                </a:lnTo>
                <a:lnTo>
                  <a:pt x="650" y="1987"/>
                </a:lnTo>
                <a:lnTo>
                  <a:pt x="636" y="1993"/>
                </a:lnTo>
                <a:lnTo>
                  <a:pt x="624" y="1999"/>
                </a:lnTo>
                <a:lnTo>
                  <a:pt x="612" y="2007"/>
                </a:lnTo>
                <a:lnTo>
                  <a:pt x="599" y="2014"/>
                </a:lnTo>
                <a:lnTo>
                  <a:pt x="588" y="2023"/>
                </a:lnTo>
                <a:lnTo>
                  <a:pt x="577" y="2032"/>
                </a:lnTo>
                <a:lnTo>
                  <a:pt x="565" y="2041"/>
                </a:lnTo>
                <a:lnTo>
                  <a:pt x="555" y="2050"/>
                </a:lnTo>
                <a:lnTo>
                  <a:pt x="545" y="2061"/>
                </a:lnTo>
                <a:lnTo>
                  <a:pt x="536" y="2071"/>
                </a:lnTo>
                <a:lnTo>
                  <a:pt x="527" y="2083"/>
                </a:lnTo>
                <a:lnTo>
                  <a:pt x="519" y="2094"/>
                </a:lnTo>
                <a:lnTo>
                  <a:pt x="511" y="2106"/>
                </a:lnTo>
                <a:lnTo>
                  <a:pt x="505" y="2119"/>
                </a:lnTo>
                <a:lnTo>
                  <a:pt x="498" y="2131"/>
                </a:lnTo>
                <a:lnTo>
                  <a:pt x="492" y="2145"/>
                </a:lnTo>
                <a:lnTo>
                  <a:pt x="487" y="2158"/>
                </a:lnTo>
                <a:lnTo>
                  <a:pt x="482" y="2172"/>
                </a:lnTo>
                <a:lnTo>
                  <a:pt x="478" y="2186"/>
                </a:lnTo>
                <a:lnTo>
                  <a:pt x="475" y="2200"/>
                </a:lnTo>
                <a:lnTo>
                  <a:pt x="472" y="2215"/>
                </a:lnTo>
                <a:lnTo>
                  <a:pt x="471" y="2229"/>
                </a:lnTo>
                <a:lnTo>
                  <a:pt x="470" y="2245"/>
                </a:lnTo>
                <a:lnTo>
                  <a:pt x="469" y="2260"/>
                </a:lnTo>
                <a:lnTo>
                  <a:pt x="469" y="2260"/>
                </a:lnTo>
                <a:lnTo>
                  <a:pt x="470" y="2275"/>
                </a:lnTo>
                <a:lnTo>
                  <a:pt x="471" y="2290"/>
                </a:lnTo>
                <a:lnTo>
                  <a:pt x="472" y="2305"/>
                </a:lnTo>
                <a:lnTo>
                  <a:pt x="475" y="2319"/>
                </a:lnTo>
                <a:lnTo>
                  <a:pt x="478" y="2334"/>
                </a:lnTo>
                <a:lnTo>
                  <a:pt x="482" y="2348"/>
                </a:lnTo>
                <a:lnTo>
                  <a:pt x="487" y="2361"/>
                </a:lnTo>
                <a:lnTo>
                  <a:pt x="492" y="2375"/>
                </a:lnTo>
                <a:lnTo>
                  <a:pt x="498" y="2388"/>
                </a:lnTo>
                <a:lnTo>
                  <a:pt x="505" y="2400"/>
                </a:lnTo>
                <a:lnTo>
                  <a:pt x="511" y="2413"/>
                </a:lnTo>
                <a:lnTo>
                  <a:pt x="519" y="2425"/>
                </a:lnTo>
                <a:lnTo>
                  <a:pt x="527" y="2437"/>
                </a:lnTo>
                <a:lnTo>
                  <a:pt x="536" y="2448"/>
                </a:lnTo>
                <a:lnTo>
                  <a:pt x="545" y="2459"/>
                </a:lnTo>
                <a:lnTo>
                  <a:pt x="555" y="2469"/>
                </a:lnTo>
                <a:lnTo>
                  <a:pt x="565" y="2479"/>
                </a:lnTo>
                <a:lnTo>
                  <a:pt x="577" y="2488"/>
                </a:lnTo>
                <a:lnTo>
                  <a:pt x="588" y="2497"/>
                </a:lnTo>
                <a:lnTo>
                  <a:pt x="599" y="2505"/>
                </a:lnTo>
                <a:lnTo>
                  <a:pt x="612" y="2513"/>
                </a:lnTo>
                <a:lnTo>
                  <a:pt x="624" y="2520"/>
                </a:lnTo>
                <a:lnTo>
                  <a:pt x="636" y="2527"/>
                </a:lnTo>
                <a:lnTo>
                  <a:pt x="650" y="2532"/>
                </a:lnTo>
                <a:lnTo>
                  <a:pt x="662" y="2538"/>
                </a:lnTo>
                <a:lnTo>
                  <a:pt x="677" y="2542"/>
                </a:lnTo>
                <a:lnTo>
                  <a:pt x="690" y="2546"/>
                </a:lnTo>
                <a:lnTo>
                  <a:pt x="705" y="2549"/>
                </a:lnTo>
                <a:lnTo>
                  <a:pt x="720" y="2553"/>
                </a:lnTo>
                <a:lnTo>
                  <a:pt x="734" y="2554"/>
                </a:lnTo>
                <a:lnTo>
                  <a:pt x="749" y="2555"/>
                </a:lnTo>
                <a:lnTo>
                  <a:pt x="765" y="2556"/>
                </a:lnTo>
                <a:lnTo>
                  <a:pt x="765" y="2556"/>
                </a:lnTo>
                <a:lnTo>
                  <a:pt x="779" y="2555"/>
                </a:lnTo>
                <a:lnTo>
                  <a:pt x="795" y="2554"/>
                </a:lnTo>
                <a:lnTo>
                  <a:pt x="810" y="2553"/>
                </a:lnTo>
                <a:lnTo>
                  <a:pt x="825" y="2549"/>
                </a:lnTo>
                <a:lnTo>
                  <a:pt x="838" y="2546"/>
                </a:lnTo>
                <a:lnTo>
                  <a:pt x="853" y="2542"/>
                </a:lnTo>
                <a:lnTo>
                  <a:pt x="866" y="2538"/>
                </a:lnTo>
                <a:lnTo>
                  <a:pt x="880" y="2532"/>
                </a:lnTo>
                <a:lnTo>
                  <a:pt x="893" y="2527"/>
                </a:lnTo>
                <a:lnTo>
                  <a:pt x="906" y="2520"/>
                </a:lnTo>
                <a:lnTo>
                  <a:pt x="918" y="2513"/>
                </a:lnTo>
                <a:lnTo>
                  <a:pt x="930" y="2505"/>
                </a:lnTo>
                <a:lnTo>
                  <a:pt x="942" y="2497"/>
                </a:lnTo>
                <a:lnTo>
                  <a:pt x="953" y="2488"/>
                </a:lnTo>
                <a:lnTo>
                  <a:pt x="963" y="2479"/>
                </a:lnTo>
                <a:lnTo>
                  <a:pt x="973" y="2469"/>
                </a:lnTo>
                <a:lnTo>
                  <a:pt x="983" y="2459"/>
                </a:lnTo>
                <a:lnTo>
                  <a:pt x="992" y="2448"/>
                </a:lnTo>
                <a:lnTo>
                  <a:pt x="1001" y="2437"/>
                </a:lnTo>
                <a:lnTo>
                  <a:pt x="1009" y="2425"/>
                </a:lnTo>
                <a:lnTo>
                  <a:pt x="1017" y="2413"/>
                </a:lnTo>
                <a:lnTo>
                  <a:pt x="1025" y="2400"/>
                </a:lnTo>
                <a:lnTo>
                  <a:pt x="1031" y="2388"/>
                </a:lnTo>
                <a:lnTo>
                  <a:pt x="1037" y="2375"/>
                </a:lnTo>
                <a:lnTo>
                  <a:pt x="1042" y="2361"/>
                </a:lnTo>
                <a:lnTo>
                  <a:pt x="1048" y="2348"/>
                </a:lnTo>
                <a:lnTo>
                  <a:pt x="1051" y="2334"/>
                </a:lnTo>
                <a:lnTo>
                  <a:pt x="1054" y="2319"/>
                </a:lnTo>
                <a:lnTo>
                  <a:pt x="1057" y="2305"/>
                </a:lnTo>
                <a:lnTo>
                  <a:pt x="1059" y="2290"/>
                </a:lnTo>
                <a:lnTo>
                  <a:pt x="1060" y="2275"/>
                </a:lnTo>
                <a:lnTo>
                  <a:pt x="1060" y="2260"/>
                </a:lnTo>
                <a:lnTo>
                  <a:pt x="1060" y="2260"/>
                </a:lnTo>
                <a:lnTo>
                  <a:pt x="1060" y="2245"/>
                </a:lnTo>
                <a:lnTo>
                  <a:pt x="1059" y="2229"/>
                </a:lnTo>
                <a:lnTo>
                  <a:pt x="1057" y="2215"/>
                </a:lnTo>
                <a:lnTo>
                  <a:pt x="1054" y="2200"/>
                </a:lnTo>
                <a:lnTo>
                  <a:pt x="1051" y="2186"/>
                </a:lnTo>
                <a:lnTo>
                  <a:pt x="1048" y="2172"/>
                </a:lnTo>
                <a:lnTo>
                  <a:pt x="1042" y="2158"/>
                </a:lnTo>
                <a:lnTo>
                  <a:pt x="1037" y="2145"/>
                </a:lnTo>
                <a:lnTo>
                  <a:pt x="1031" y="2131"/>
                </a:lnTo>
                <a:lnTo>
                  <a:pt x="1025" y="2119"/>
                </a:lnTo>
                <a:lnTo>
                  <a:pt x="1017" y="2106"/>
                </a:lnTo>
                <a:lnTo>
                  <a:pt x="1009" y="2094"/>
                </a:lnTo>
                <a:lnTo>
                  <a:pt x="1001" y="2083"/>
                </a:lnTo>
                <a:lnTo>
                  <a:pt x="992" y="2071"/>
                </a:lnTo>
                <a:lnTo>
                  <a:pt x="983" y="2061"/>
                </a:lnTo>
                <a:lnTo>
                  <a:pt x="973" y="2050"/>
                </a:lnTo>
                <a:lnTo>
                  <a:pt x="963" y="2041"/>
                </a:lnTo>
                <a:lnTo>
                  <a:pt x="953" y="2032"/>
                </a:lnTo>
                <a:lnTo>
                  <a:pt x="942" y="2023"/>
                </a:lnTo>
                <a:lnTo>
                  <a:pt x="930" y="2014"/>
                </a:lnTo>
                <a:lnTo>
                  <a:pt x="918" y="2007"/>
                </a:lnTo>
                <a:lnTo>
                  <a:pt x="906" y="1999"/>
                </a:lnTo>
                <a:lnTo>
                  <a:pt x="893" y="1993"/>
                </a:lnTo>
                <a:lnTo>
                  <a:pt x="880" y="1987"/>
                </a:lnTo>
                <a:lnTo>
                  <a:pt x="866" y="1982"/>
                </a:lnTo>
                <a:lnTo>
                  <a:pt x="853" y="1977"/>
                </a:lnTo>
                <a:lnTo>
                  <a:pt x="838" y="1973"/>
                </a:lnTo>
                <a:lnTo>
                  <a:pt x="825" y="1970"/>
                </a:lnTo>
                <a:lnTo>
                  <a:pt x="810" y="1968"/>
                </a:lnTo>
                <a:lnTo>
                  <a:pt x="795" y="1965"/>
                </a:lnTo>
                <a:lnTo>
                  <a:pt x="779" y="1964"/>
                </a:lnTo>
                <a:lnTo>
                  <a:pt x="765" y="1964"/>
                </a:lnTo>
                <a:close/>
              </a:path>
            </a:pathLst>
          </a:custGeom>
          <a:solidFill>
            <a:schemeClr val="bg2"/>
          </a:solidFill>
          <a:ln>
            <a:noFill/>
          </a:ln>
        </p:spPr>
        <p:txBody>
          <a:bodyPr vert="horz" wrap="square" lIns="80147" tIns="40074" rIns="80147" bIns="40074" numCol="1" anchor="t" anchorCtr="0" compatLnSpc="1">
            <a:prstTxWarp prst="textNoShape">
              <a:avLst/>
            </a:prstTxWarp>
          </a:bodyPr>
          <a:lstStyle/>
          <a:p>
            <a:endParaRPr lang="de-DE" sz="1800"/>
          </a:p>
        </p:txBody>
      </p:sp>
      <p:grpSp>
        <p:nvGrpSpPr>
          <p:cNvPr id="161" name="Group 160">
            <a:extLst>
              <a:ext uri="{FF2B5EF4-FFF2-40B4-BE49-F238E27FC236}">
                <a16:creationId xmlns:a16="http://schemas.microsoft.com/office/drawing/2014/main" id="{79C45836-11F8-426F-B0A9-9653B3021013}"/>
              </a:ext>
            </a:extLst>
          </p:cNvPr>
          <p:cNvGrpSpPr/>
          <p:nvPr userDrawn="1"/>
        </p:nvGrpSpPr>
        <p:grpSpPr>
          <a:xfrm>
            <a:off x="2707231" y="1991826"/>
            <a:ext cx="703992" cy="732224"/>
            <a:chOff x="2961654" y="2129379"/>
            <a:chExt cx="704359" cy="732224"/>
          </a:xfrm>
        </p:grpSpPr>
        <p:cxnSp>
          <p:nvCxnSpPr>
            <p:cNvPr id="162" name="Straight Connector 161">
              <a:extLst>
                <a:ext uri="{FF2B5EF4-FFF2-40B4-BE49-F238E27FC236}">
                  <a16:creationId xmlns:a16="http://schemas.microsoft.com/office/drawing/2014/main" id="{D13FA264-2CFA-4B40-9A0E-8F7850AEF450}"/>
                </a:ext>
              </a:extLst>
            </p:cNvPr>
            <p:cNvCxnSpPr>
              <a:cxnSpLocks/>
            </p:cNvCxnSpPr>
            <p:nvPr/>
          </p:nvCxnSpPr>
          <p:spPr>
            <a:xfrm flipV="1">
              <a:off x="2961654" y="2185352"/>
              <a:ext cx="154056" cy="178158"/>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CE79BFB-51DC-4596-A6D6-775BEAD7C52E}"/>
                </a:ext>
              </a:extLst>
            </p:cNvPr>
            <p:cNvCxnSpPr>
              <a:cxnSpLocks/>
            </p:cNvCxnSpPr>
            <p:nvPr/>
          </p:nvCxnSpPr>
          <p:spPr>
            <a:xfrm flipH="1">
              <a:off x="3137684" y="2129379"/>
              <a:ext cx="184024" cy="34000"/>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4B50EA3-69FA-4245-9F81-8CC8871CC81D}"/>
                </a:ext>
              </a:extLst>
            </p:cNvPr>
            <p:cNvCxnSpPr>
              <a:cxnSpLocks/>
            </p:cNvCxnSpPr>
            <p:nvPr/>
          </p:nvCxnSpPr>
          <p:spPr>
            <a:xfrm>
              <a:off x="3348232" y="2140366"/>
              <a:ext cx="198659" cy="65841"/>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D0CD5B4-3DE3-4876-8E35-9AE49996EBC8}"/>
                </a:ext>
              </a:extLst>
            </p:cNvPr>
            <p:cNvCxnSpPr>
              <a:cxnSpLocks/>
            </p:cNvCxnSpPr>
            <p:nvPr/>
          </p:nvCxnSpPr>
          <p:spPr>
            <a:xfrm flipH="1" flipV="1">
              <a:off x="3568865" y="2228180"/>
              <a:ext cx="96074" cy="165550"/>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4888A04-0D95-49C0-A02D-86343F75BE6D}"/>
                </a:ext>
              </a:extLst>
            </p:cNvPr>
            <p:cNvCxnSpPr>
              <a:cxnSpLocks/>
            </p:cNvCxnSpPr>
            <p:nvPr/>
          </p:nvCxnSpPr>
          <p:spPr>
            <a:xfrm flipH="1" flipV="1">
              <a:off x="3664939" y="2424807"/>
              <a:ext cx="1074" cy="142728"/>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23289AC-C3D1-492C-8257-9E17922B736B}"/>
                </a:ext>
              </a:extLst>
            </p:cNvPr>
            <p:cNvCxnSpPr>
              <a:cxnSpLocks/>
            </p:cNvCxnSpPr>
            <p:nvPr/>
          </p:nvCxnSpPr>
          <p:spPr>
            <a:xfrm flipV="1">
              <a:off x="3584403" y="2594059"/>
              <a:ext cx="70623" cy="139620"/>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A59E839-AD7F-4D8D-975E-655D162F9284}"/>
                </a:ext>
              </a:extLst>
            </p:cNvPr>
            <p:cNvCxnSpPr>
              <a:cxnSpLocks/>
            </p:cNvCxnSpPr>
            <p:nvPr/>
          </p:nvCxnSpPr>
          <p:spPr>
            <a:xfrm flipV="1">
              <a:off x="3355684" y="2754900"/>
              <a:ext cx="216911" cy="106703"/>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BCEDE3A-9E4B-4805-B4F3-E620574E86CB}"/>
                </a:ext>
              </a:extLst>
            </p:cNvPr>
            <p:cNvCxnSpPr>
              <a:cxnSpLocks/>
            </p:cNvCxnSpPr>
            <p:nvPr/>
          </p:nvCxnSpPr>
          <p:spPr>
            <a:xfrm>
              <a:off x="3129535" y="2821290"/>
              <a:ext cx="195073" cy="40313"/>
            </a:xfrm>
            <a:prstGeom prst="line">
              <a:avLst/>
            </a:prstGeom>
            <a:solidFill>
              <a:schemeClr val="accent4"/>
            </a:solidFill>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12B23BE-A52D-4871-9E38-2797DFBD5A62}"/>
                </a:ext>
              </a:extLst>
            </p:cNvPr>
            <p:cNvCxnSpPr>
              <a:cxnSpLocks/>
            </p:cNvCxnSpPr>
            <p:nvPr/>
          </p:nvCxnSpPr>
          <p:spPr>
            <a:xfrm>
              <a:off x="2968079" y="2639070"/>
              <a:ext cx="139482" cy="160247"/>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A9AC33C-3EBD-4680-97AB-C6C977F328B9}"/>
                </a:ext>
              </a:extLst>
            </p:cNvPr>
            <p:cNvCxnSpPr>
              <a:cxnSpLocks/>
            </p:cNvCxnSpPr>
            <p:nvPr/>
          </p:nvCxnSpPr>
          <p:spPr>
            <a:xfrm>
              <a:off x="2961654" y="2394586"/>
              <a:ext cx="6426" cy="244484"/>
            </a:xfrm>
            <a:prstGeom prst="line">
              <a:avLst/>
            </a:prstGeom>
            <a:solidFill>
              <a:schemeClr val="accent4"/>
            </a:solidFill>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032D4D6-9C72-4B75-98E0-75B7D0CEC6ED}"/>
                </a:ext>
              </a:extLst>
            </p:cNvPr>
            <p:cNvCxnSpPr>
              <a:cxnSpLocks/>
            </p:cNvCxnSpPr>
            <p:nvPr/>
          </p:nvCxnSpPr>
          <p:spPr>
            <a:xfrm flipH="1" flipV="1">
              <a:off x="3126697" y="2189903"/>
              <a:ext cx="19791" cy="159537"/>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B922266-BDAF-4560-81CD-9C3A47D2D316}"/>
                </a:ext>
              </a:extLst>
            </p:cNvPr>
            <p:cNvCxnSpPr>
              <a:cxnSpLocks/>
            </p:cNvCxnSpPr>
            <p:nvPr/>
          </p:nvCxnSpPr>
          <p:spPr>
            <a:xfrm flipH="1">
              <a:off x="2977192" y="2364978"/>
              <a:ext cx="153758" cy="14070"/>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156BA8F-D2B9-4070-B4DD-53F897C12D35}"/>
                </a:ext>
              </a:extLst>
            </p:cNvPr>
            <p:cNvCxnSpPr>
              <a:cxnSpLocks/>
            </p:cNvCxnSpPr>
            <p:nvPr/>
          </p:nvCxnSpPr>
          <p:spPr>
            <a:xfrm flipH="1" flipV="1">
              <a:off x="3337246" y="2144917"/>
              <a:ext cx="40646" cy="106683"/>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2328A10-94D2-45AD-AC97-A845F86C5393}"/>
                </a:ext>
              </a:extLst>
            </p:cNvPr>
            <p:cNvCxnSpPr>
              <a:cxnSpLocks/>
            </p:cNvCxnSpPr>
            <p:nvPr/>
          </p:nvCxnSpPr>
          <p:spPr>
            <a:xfrm flipV="1">
              <a:off x="3404417" y="2217193"/>
              <a:ext cx="137924" cy="45393"/>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82D3053-62CD-4B95-8970-B0C7C9287510}"/>
                </a:ext>
              </a:extLst>
            </p:cNvPr>
            <p:cNvCxnSpPr>
              <a:cxnSpLocks/>
            </p:cNvCxnSpPr>
            <p:nvPr/>
          </p:nvCxnSpPr>
          <p:spPr>
            <a:xfrm flipH="1" flipV="1">
              <a:off x="3157474" y="2375965"/>
              <a:ext cx="148695" cy="64380"/>
            </a:xfrm>
            <a:prstGeom prst="line">
              <a:avLst/>
            </a:prstGeom>
            <a:solidFill>
              <a:schemeClr val="accent4"/>
            </a:solidFill>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6670A56-A2E5-466F-B654-DCBADBA3CF89}"/>
                </a:ext>
              </a:extLst>
            </p:cNvPr>
            <p:cNvCxnSpPr>
              <a:cxnSpLocks/>
            </p:cNvCxnSpPr>
            <p:nvPr/>
          </p:nvCxnSpPr>
          <p:spPr>
            <a:xfrm flipV="1">
              <a:off x="3332694" y="2278125"/>
              <a:ext cx="56184" cy="151233"/>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9F68D6F-5EF3-4289-9D56-BA5F55117954}"/>
                </a:ext>
              </a:extLst>
            </p:cNvPr>
            <p:cNvCxnSpPr>
              <a:cxnSpLocks/>
            </p:cNvCxnSpPr>
            <p:nvPr/>
          </p:nvCxnSpPr>
          <p:spPr>
            <a:xfrm flipH="1">
              <a:off x="3166732" y="2451331"/>
              <a:ext cx="143989" cy="157372"/>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7FF869D-A4F5-40B5-A5DD-8CDEA1AF77BF}"/>
                </a:ext>
              </a:extLst>
            </p:cNvPr>
            <p:cNvCxnSpPr>
              <a:cxnSpLocks/>
            </p:cNvCxnSpPr>
            <p:nvPr/>
          </p:nvCxnSpPr>
          <p:spPr>
            <a:xfrm flipH="1">
              <a:off x="2983618" y="2619690"/>
              <a:ext cx="156590" cy="3842"/>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6BE1DC5-81CC-487B-94DD-545BBCFE3CE3}"/>
                </a:ext>
              </a:extLst>
            </p:cNvPr>
            <p:cNvCxnSpPr>
              <a:cxnSpLocks/>
            </p:cNvCxnSpPr>
            <p:nvPr/>
          </p:nvCxnSpPr>
          <p:spPr>
            <a:xfrm flipH="1">
              <a:off x="3144759" y="2380516"/>
              <a:ext cx="1729" cy="228187"/>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4BCE813-731A-4197-B93E-76D91B42F027}"/>
                </a:ext>
              </a:extLst>
            </p:cNvPr>
            <p:cNvCxnSpPr>
              <a:cxnSpLocks/>
            </p:cNvCxnSpPr>
            <p:nvPr/>
          </p:nvCxnSpPr>
          <p:spPr>
            <a:xfrm flipH="1">
              <a:off x="3118548" y="2635228"/>
              <a:ext cx="37198" cy="159537"/>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DDA6976-A598-4E85-A382-0A8399F546BC}"/>
                </a:ext>
              </a:extLst>
            </p:cNvPr>
            <p:cNvCxnSpPr>
              <a:cxnSpLocks/>
            </p:cNvCxnSpPr>
            <p:nvPr/>
          </p:nvCxnSpPr>
          <p:spPr>
            <a:xfrm>
              <a:off x="3166732" y="2630677"/>
              <a:ext cx="237143" cy="48730"/>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2759712-257D-465C-92BC-8A32102B728B}"/>
                </a:ext>
              </a:extLst>
            </p:cNvPr>
            <p:cNvCxnSpPr>
              <a:cxnSpLocks/>
            </p:cNvCxnSpPr>
            <p:nvPr/>
          </p:nvCxnSpPr>
          <p:spPr>
            <a:xfrm flipH="1">
              <a:off x="3340146" y="2694945"/>
              <a:ext cx="79267" cy="151120"/>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410FFFB-F588-4D2E-97F9-14A07FF4926C}"/>
                </a:ext>
              </a:extLst>
            </p:cNvPr>
            <p:cNvCxnSpPr>
              <a:cxnSpLocks/>
            </p:cNvCxnSpPr>
            <p:nvPr/>
          </p:nvCxnSpPr>
          <p:spPr>
            <a:xfrm>
              <a:off x="3430400" y="2690394"/>
              <a:ext cx="132030" cy="43285"/>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E74EF11-0951-43CE-9FA0-42A7C4E945E7}"/>
                </a:ext>
              </a:extLst>
            </p:cNvPr>
            <p:cNvCxnSpPr>
              <a:cxnSpLocks/>
            </p:cNvCxnSpPr>
            <p:nvPr/>
          </p:nvCxnSpPr>
          <p:spPr>
            <a:xfrm>
              <a:off x="3551187" y="2507143"/>
              <a:ext cx="103839" cy="64943"/>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117C42B-DE38-4AA8-9742-634EC47F1A0F}"/>
                </a:ext>
              </a:extLst>
            </p:cNvPr>
            <p:cNvCxnSpPr>
              <a:cxnSpLocks/>
            </p:cNvCxnSpPr>
            <p:nvPr/>
          </p:nvCxnSpPr>
          <p:spPr>
            <a:xfrm flipV="1">
              <a:off x="3551187" y="2420255"/>
              <a:ext cx="102765" cy="64914"/>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1AB0D0F-57A0-49E1-B9E5-F83C6BE88F16}"/>
                </a:ext>
              </a:extLst>
            </p:cNvPr>
            <p:cNvCxnSpPr>
              <a:cxnSpLocks/>
            </p:cNvCxnSpPr>
            <p:nvPr/>
          </p:nvCxnSpPr>
          <p:spPr>
            <a:xfrm>
              <a:off x="3399865" y="2273574"/>
              <a:ext cx="129348" cy="211596"/>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C84A95C-7A98-4AFF-A152-194F3800C01D}"/>
                </a:ext>
              </a:extLst>
            </p:cNvPr>
            <p:cNvCxnSpPr>
              <a:cxnSpLocks/>
            </p:cNvCxnSpPr>
            <p:nvPr/>
          </p:nvCxnSpPr>
          <p:spPr>
            <a:xfrm>
              <a:off x="3332694" y="2451331"/>
              <a:ext cx="191968" cy="44825"/>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E84DED9-83E6-4C7B-8F64-95B623CD31DC}"/>
                </a:ext>
              </a:extLst>
            </p:cNvPr>
            <p:cNvCxnSpPr>
              <a:cxnSpLocks/>
            </p:cNvCxnSpPr>
            <p:nvPr/>
          </p:nvCxnSpPr>
          <p:spPr>
            <a:xfrm>
              <a:off x="3321707" y="2455883"/>
              <a:ext cx="97706" cy="207986"/>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BEDCCF9-D89F-41D3-A285-6D8BE7128BED}"/>
                </a:ext>
              </a:extLst>
            </p:cNvPr>
            <p:cNvCxnSpPr>
              <a:cxnSpLocks/>
            </p:cNvCxnSpPr>
            <p:nvPr/>
          </p:nvCxnSpPr>
          <p:spPr>
            <a:xfrm flipH="1">
              <a:off x="3434951" y="2511694"/>
              <a:ext cx="105249" cy="167713"/>
            </a:xfrm>
            <a:prstGeom prst="line">
              <a:avLst/>
            </a:prstGeom>
            <a:ln w="6350">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6B295FBA-F220-4177-B37B-AD66A5BA7666}"/>
              </a:ext>
            </a:extLst>
          </p:cNvPr>
          <p:cNvGrpSpPr/>
          <p:nvPr userDrawn="1"/>
        </p:nvGrpSpPr>
        <p:grpSpPr>
          <a:xfrm>
            <a:off x="2561394" y="1791324"/>
            <a:ext cx="992285" cy="1149512"/>
            <a:chOff x="2815742" y="1928877"/>
            <a:chExt cx="992802" cy="1149512"/>
          </a:xfrm>
        </p:grpSpPr>
        <p:grpSp>
          <p:nvGrpSpPr>
            <p:cNvPr id="192" name="Group 191">
              <a:extLst>
                <a:ext uri="{FF2B5EF4-FFF2-40B4-BE49-F238E27FC236}">
                  <a16:creationId xmlns:a16="http://schemas.microsoft.com/office/drawing/2014/main" id="{AFA05AD7-34C3-4A2B-A5EB-0C37291A0FC1}"/>
                </a:ext>
              </a:extLst>
            </p:cNvPr>
            <p:cNvGrpSpPr/>
            <p:nvPr/>
          </p:nvGrpSpPr>
          <p:grpSpPr>
            <a:xfrm>
              <a:off x="2815742" y="1998049"/>
              <a:ext cx="992802" cy="992801"/>
              <a:chOff x="2815742" y="1998049"/>
              <a:chExt cx="992802" cy="992801"/>
            </a:xfrm>
          </p:grpSpPr>
          <p:sp>
            <p:nvSpPr>
              <p:cNvPr id="195" name="Oval 194">
                <a:extLst>
                  <a:ext uri="{FF2B5EF4-FFF2-40B4-BE49-F238E27FC236}">
                    <a16:creationId xmlns:a16="http://schemas.microsoft.com/office/drawing/2014/main" id="{F992429F-CAD1-4B40-85B1-2B1896A08F72}"/>
                  </a:ext>
                </a:extLst>
              </p:cNvPr>
              <p:cNvSpPr/>
              <p:nvPr/>
            </p:nvSpPr>
            <p:spPr>
              <a:xfrm>
                <a:off x="2850506" y="2032812"/>
                <a:ext cx="923274" cy="923275"/>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6" name="Oval 195">
                <a:extLst>
                  <a:ext uri="{FF2B5EF4-FFF2-40B4-BE49-F238E27FC236}">
                    <a16:creationId xmlns:a16="http://schemas.microsoft.com/office/drawing/2014/main" id="{99532A9D-8612-42E5-A2E4-06F46D70BDA0}"/>
                  </a:ext>
                </a:extLst>
              </p:cNvPr>
              <p:cNvSpPr/>
              <p:nvPr/>
            </p:nvSpPr>
            <p:spPr>
              <a:xfrm>
                <a:off x="2866547" y="2048852"/>
                <a:ext cx="891194" cy="891194"/>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7" name="Oval 196">
                <a:extLst>
                  <a:ext uri="{FF2B5EF4-FFF2-40B4-BE49-F238E27FC236}">
                    <a16:creationId xmlns:a16="http://schemas.microsoft.com/office/drawing/2014/main" id="{B76172F1-C1B0-47AA-8E1A-552798CB3E67}"/>
                  </a:ext>
                </a:extLst>
              </p:cNvPr>
              <p:cNvSpPr/>
              <p:nvPr/>
            </p:nvSpPr>
            <p:spPr>
              <a:xfrm>
                <a:off x="2875104" y="2057410"/>
                <a:ext cx="874078" cy="874078"/>
              </a:xfrm>
              <a:prstGeom prst="ellipse">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8" name="Oval 197">
                <a:extLst>
                  <a:ext uri="{FF2B5EF4-FFF2-40B4-BE49-F238E27FC236}">
                    <a16:creationId xmlns:a16="http://schemas.microsoft.com/office/drawing/2014/main" id="{DD341B6A-0543-454E-9939-D15C520B3C63}"/>
                  </a:ext>
                </a:extLst>
              </p:cNvPr>
              <p:cNvSpPr/>
              <p:nvPr/>
            </p:nvSpPr>
            <p:spPr>
              <a:xfrm>
                <a:off x="2835117" y="2017423"/>
                <a:ext cx="954053" cy="954052"/>
              </a:xfrm>
              <a:prstGeom prst="ellipse">
                <a:avLst/>
              </a:prstGeom>
              <a:noFill/>
              <a:ln w="952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9" name="Oval 198">
                <a:extLst>
                  <a:ext uri="{FF2B5EF4-FFF2-40B4-BE49-F238E27FC236}">
                    <a16:creationId xmlns:a16="http://schemas.microsoft.com/office/drawing/2014/main" id="{FB4F44FF-E14B-4313-B4A0-44AC3D63B4BD}"/>
                  </a:ext>
                </a:extLst>
              </p:cNvPr>
              <p:cNvSpPr/>
              <p:nvPr/>
            </p:nvSpPr>
            <p:spPr>
              <a:xfrm>
                <a:off x="2815742" y="1998049"/>
                <a:ext cx="992802" cy="99280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93" name="Star: 4 Points 192">
              <a:extLst>
                <a:ext uri="{FF2B5EF4-FFF2-40B4-BE49-F238E27FC236}">
                  <a16:creationId xmlns:a16="http://schemas.microsoft.com/office/drawing/2014/main" id="{9B2CCBE6-AD0F-42A8-A9BE-A3D5BEE3503F}"/>
                </a:ext>
              </a:extLst>
            </p:cNvPr>
            <p:cNvSpPr>
              <a:spLocks noChangeAspect="1"/>
            </p:cNvSpPr>
            <p:nvPr/>
          </p:nvSpPr>
          <p:spPr>
            <a:xfrm>
              <a:off x="3226491" y="2921124"/>
              <a:ext cx="157265" cy="157265"/>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4" name="Star: 4 Points 193">
              <a:extLst>
                <a:ext uri="{FF2B5EF4-FFF2-40B4-BE49-F238E27FC236}">
                  <a16:creationId xmlns:a16="http://schemas.microsoft.com/office/drawing/2014/main" id="{C72CE7C3-7AE0-47B5-9656-E56F2DF204E1}"/>
                </a:ext>
              </a:extLst>
            </p:cNvPr>
            <p:cNvSpPr>
              <a:spLocks noChangeAspect="1"/>
            </p:cNvSpPr>
            <p:nvPr/>
          </p:nvSpPr>
          <p:spPr>
            <a:xfrm>
              <a:off x="3269599" y="1928877"/>
              <a:ext cx="157265" cy="157265"/>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00" name="Oval 199">
            <a:extLst>
              <a:ext uri="{FF2B5EF4-FFF2-40B4-BE49-F238E27FC236}">
                <a16:creationId xmlns:a16="http://schemas.microsoft.com/office/drawing/2014/main" id="{675B00E8-657F-403B-B858-1F86C24819A2}"/>
              </a:ext>
            </a:extLst>
          </p:cNvPr>
          <p:cNvSpPr/>
          <p:nvPr userDrawn="1"/>
        </p:nvSpPr>
        <p:spPr>
          <a:xfrm>
            <a:off x="2853397" y="2018011"/>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1" name="Oval 200">
            <a:extLst>
              <a:ext uri="{FF2B5EF4-FFF2-40B4-BE49-F238E27FC236}">
                <a16:creationId xmlns:a16="http://schemas.microsoft.com/office/drawing/2014/main" id="{9C9C0927-FB44-4B34-9460-7721C7687EA9}"/>
              </a:ext>
            </a:extLst>
          </p:cNvPr>
          <p:cNvSpPr/>
          <p:nvPr userDrawn="1"/>
        </p:nvSpPr>
        <p:spPr>
          <a:xfrm>
            <a:off x="3063835" y="1973025"/>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2" name="Oval 201">
            <a:extLst>
              <a:ext uri="{FF2B5EF4-FFF2-40B4-BE49-F238E27FC236}">
                <a16:creationId xmlns:a16="http://schemas.microsoft.com/office/drawing/2014/main" id="{870375E7-A845-42E1-8F52-021EBEB55239}"/>
              </a:ext>
            </a:extLst>
          </p:cNvPr>
          <p:cNvSpPr/>
          <p:nvPr userDrawn="1"/>
        </p:nvSpPr>
        <p:spPr>
          <a:xfrm>
            <a:off x="3284353" y="2060839"/>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3" name="Oval 202">
            <a:extLst>
              <a:ext uri="{FF2B5EF4-FFF2-40B4-BE49-F238E27FC236}">
                <a16:creationId xmlns:a16="http://schemas.microsoft.com/office/drawing/2014/main" id="{13709450-D03C-42BB-A392-184CFFEF5BA0}"/>
              </a:ext>
            </a:extLst>
          </p:cNvPr>
          <p:cNvSpPr/>
          <p:nvPr userDrawn="1"/>
        </p:nvSpPr>
        <p:spPr>
          <a:xfrm>
            <a:off x="3391358" y="2252914"/>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4" name="Oval 203">
            <a:extLst>
              <a:ext uri="{FF2B5EF4-FFF2-40B4-BE49-F238E27FC236}">
                <a16:creationId xmlns:a16="http://schemas.microsoft.com/office/drawing/2014/main" id="{21EE7AA3-8674-4B4A-AC04-D385BEAB31F1}"/>
              </a:ext>
            </a:extLst>
          </p:cNvPr>
          <p:cNvSpPr/>
          <p:nvPr userDrawn="1"/>
        </p:nvSpPr>
        <p:spPr>
          <a:xfrm>
            <a:off x="3392431" y="2426718"/>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5" name="Oval 204">
            <a:extLst>
              <a:ext uri="{FF2B5EF4-FFF2-40B4-BE49-F238E27FC236}">
                <a16:creationId xmlns:a16="http://schemas.microsoft.com/office/drawing/2014/main" id="{0B056160-DA5B-4AB1-B4DE-D6FD9E5BA0DB}"/>
              </a:ext>
            </a:extLst>
          </p:cNvPr>
          <p:cNvSpPr/>
          <p:nvPr userDrawn="1"/>
        </p:nvSpPr>
        <p:spPr>
          <a:xfrm>
            <a:off x="3299883" y="2588312"/>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6" name="Oval 205">
            <a:extLst>
              <a:ext uri="{FF2B5EF4-FFF2-40B4-BE49-F238E27FC236}">
                <a16:creationId xmlns:a16="http://schemas.microsoft.com/office/drawing/2014/main" id="{0A0ABEED-8DEA-4804-8217-6C0079C3BC29}"/>
              </a:ext>
            </a:extLst>
          </p:cNvPr>
          <p:cNvSpPr/>
          <p:nvPr userDrawn="1"/>
        </p:nvSpPr>
        <p:spPr>
          <a:xfrm>
            <a:off x="3066734" y="2705249"/>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7" name="Oval 206">
            <a:extLst>
              <a:ext uri="{FF2B5EF4-FFF2-40B4-BE49-F238E27FC236}">
                <a16:creationId xmlns:a16="http://schemas.microsoft.com/office/drawing/2014/main" id="{5036FDFA-E9AC-4589-B8E1-EE1FA795C221}"/>
              </a:ext>
            </a:extLst>
          </p:cNvPr>
          <p:cNvSpPr/>
          <p:nvPr userDrawn="1"/>
        </p:nvSpPr>
        <p:spPr>
          <a:xfrm>
            <a:off x="2845251" y="2653949"/>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8" name="Oval 207">
            <a:extLst>
              <a:ext uri="{FF2B5EF4-FFF2-40B4-BE49-F238E27FC236}">
                <a16:creationId xmlns:a16="http://schemas.microsoft.com/office/drawing/2014/main" id="{063B1897-7000-4805-8257-1DCAED9368D0}"/>
              </a:ext>
            </a:extLst>
          </p:cNvPr>
          <p:cNvSpPr/>
          <p:nvPr userDrawn="1"/>
        </p:nvSpPr>
        <p:spPr>
          <a:xfrm>
            <a:off x="2694861" y="2467178"/>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9" name="Oval 208">
            <a:extLst>
              <a:ext uri="{FF2B5EF4-FFF2-40B4-BE49-F238E27FC236}">
                <a16:creationId xmlns:a16="http://schemas.microsoft.com/office/drawing/2014/main" id="{8833D834-EE5A-4EB4-AF18-C44DED6BD7C1}"/>
              </a:ext>
            </a:extLst>
          </p:cNvPr>
          <p:cNvSpPr/>
          <p:nvPr userDrawn="1"/>
        </p:nvSpPr>
        <p:spPr>
          <a:xfrm>
            <a:off x="2688439" y="2222694"/>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0" name="Oval 209">
            <a:extLst>
              <a:ext uri="{FF2B5EF4-FFF2-40B4-BE49-F238E27FC236}">
                <a16:creationId xmlns:a16="http://schemas.microsoft.com/office/drawing/2014/main" id="{C120020D-D71C-4229-B01C-02C3D80B10A4}"/>
              </a:ext>
            </a:extLst>
          </p:cNvPr>
          <p:cNvSpPr/>
          <p:nvPr userDrawn="1"/>
        </p:nvSpPr>
        <p:spPr>
          <a:xfrm>
            <a:off x="2873177" y="2208624"/>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1" name="Oval 210">
            <a:extLst>
              <a:ext uri="{FF2B5EF4-FFF2-40B4-BE49-F238E27FC236}">
                <a16:creationId xmlns:a16="http://schemas.microsoft.com/office/drawing/2014/main" id="{7E69B20D-C29D-4C2A-A7CB-949F1128A044}"/>
              </a:ext>
            </a:extLst>
          </p:cNvPr>
          <p:cNvSpPr/>
          <p:nvPr userDrawn="1"/>
        </p:nvSpPr>
        <p:spPr>
          <a:xfrm>
            <a:off x="3115442" y="2106233"/>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2" name="Oval 211">
            <a:extLst>
              <a:ext uri="{FF2B5EF4-FFF2-40B4-BE49-F238E27FC236}">
                <a16:creationId xmlns:a16="http://schemas.microsoft.com/office/drawing/2014/main" id="{0CD7B31D-A3B4-4A99-AF90-C9C50192A428}"/>
              </a:ext>
            </a:extLst>
          </p:cNvPr>
          <p:cNvSpPr/>
          <p:nvPr userDrawn="1"/>
        </p:nvSpPr>
        <p:spPr>
          <a:xfrm>
            <a:off x="3266685" y="2339802"/>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3" name="Oval 212">
            <a:extLst>
              <a:ext uri="{FF2B5EF4-FFF2-40B4-BE49-F238E27FC236}">
                <a16:creationId xmlns:a16="http://schemas.microsoft.com/office/drawing/2014/main" id="{C9790B20-E1A2-49B3-BD11-E720734151F6}"/>
              </a:ext>
            </a:extLst>
          </p:cNvPr>
          <p:cNvSpPr/>
          <p:nvPr userDrawn="1"/>
        </p:nvSpPr>
        <p:spPr>
          <a:xfrm>
            <a:off x="3145961" y="2523053"/>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4" name="Oval 213">
            <a:extLst>
              <a:ext uri="{FF2B5EF4-FFF2-40B4-BE49-F238E27FC236}">
                <a16:creationId xmlns:a16="http://schemas.microsoft.com/office/drawing/2014/main" id="{D9B3CD6A-C5CD-47AB-8750-24E0CE71E01A}"/>
              </a:ext>
            </a:extLst>
          </p:cNvPr>
          <p:cNvSpPr/>
          <p:nvPr userDrawn="1"/>
        </p:nvSpPr>
        <p:spPr>
          <a:xfrm>
            <a:off x="2882429" y="2463336"/>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5" name="Oval 214">
            <a:extLst>
              <a:ext uri="{FF2B5EF4-FFF2-40B4-BE49-F238E27FC236}">
                <a16:creationId xmlns:a16="http://schemas.microsoft.com/office/drawing/2014/main" id="{68A6BD78-B382-40CC-BC4E-0134F10C1E7D}"/>
              </a:ext>
            </a:extLst>
          </p:cNvPr>
          <p:cNvSpPr/>
          <p:nvPr userDrawn="1"/>
        </p:nvSpPr>
        <p:spPr>
          <a:xfrm>
            <a:off x="3048304" y="2283991"/>
            <a:ext cx="37583" cy="3760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30" name="Freeform: Shape 229">
            <a:extLst>
              <a:ext uri="{FF2B5EF4-FFF2-40B4-BE49-F238E27FC236}">
                <a16:creationId xmlns:a16="http://schemas.microsoft.com/office/drawing/2014/main" id="{0DBADB14-3EE9-4812-8646-E2AF6BD7F344}"/>
              </a:ext>
            </a:extLst>
          </p:cNvPr>
          <p:cNvSpPr/>
          <p:nvPr userDrawn="1"/>
        </p:nvSpPr>
        <p:spPr>
          <a:xfrm>
            <a:off x="721144" y="2685544"/>
            <a:ext cx="3477195" cy="1214944"/>
          </a:xfrm>
          <a:custGeom>
            <a:avLst/>
            <a:gdLst>
              <a:gd name="connsiteX0" fmla="*/ 0 w 3473450"/>
              <a:gd name="connsiteY0" fmla="*/ 267954 h 1254218"/>
              <a:gd name="connsiteX1" fmla="*/ 673100 w 3473450"/>
              <a:gd name="connsiteY1" fmla="*/ 13954 h 1254218"/>
              <a:gd name="connsiteX2" fmla="*/ 1714500 w 3473450"/>
              <a:gd name="connsiteY2" fmla="*/ 642604 h 1254218"/>
              <a:gd name="connsiteX3" fmla="*/ 2590800 w 3473450"/>
              <a:gd name="connsiteY3" fmla="*/ 1252204 h 1254218"/>
              <a:gd name="connsiteX4" fmla="*/ 3473450 w 3473450"/>
              <a:gd name="connsiteY4" fmla="*/ 801354 h 125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3450" h="1254218">
                <a:moveTo>
                  <a:pt x="0" y="267954"/>
                </a:moveTo>
                <a:cubicBezTo>
                  <a:pt x="193675" y="109733"/>
                  <a:pt x="387350" y="-48488"/>
                  <a:pt x="673100" y="13954"/>
                </a:cubicBezTo>
                <a:cubicBezTo>
                  <a:pt x="958850" y="76396"/>
                  <a:pt x="1394883" y="436229"/>
                  <a:pt x="1714500" y="642604"/>
                </a:cubicBezTo>
                <a:cubicBezTo>
                  <a:pt x="2034117" y="848979"/>
                  <a:pt x="2297642" y="1225746"/>
                  <a:pt x="2590800" y="1252204"/>
                </a:cubicBezTo>
                <a:cubicBezTo>
                  <a:pt x="2883958" y="1278662"/>
                  <a:pt x="3178704" y="1040008"/>
                  <a:pt x="3473450" y="801354"/>
                </a:cubicBez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1" name="Freeform: Shape 230">
            <a:extLst>
              <a:ext uri="{FF2B5EF4-FFF2-40B4-BE49-F238E27FC236}">
                <a16:creationId xmlns:a16="http://schemas.microsoft.com/office/drawing/2014/main" id="{B7D17A48-AD0B-4861-B405-CCA444D6B553}"/>
              </a:ext>
            </a:extLst>
          </p:cNvPr>
          <p:cNvSpPr/>
          <p:nvPr userDrawn="1"/>
        </p:nvSpPr>
        <p:spPr>
          <a:xfrm>
            <a:off x="763984" y="2509838"/>
            <a:ext cx="3513688" cy="1376684"/>
          </a:xfrm>
          <a:custGeom>
            <a:avLst/>
            <a:gdLst>
              <a:gd name="connsiteX0" fmla="*/ 0 w 3473450"/>
              <a:gd name="connsiteY0" fmla="*/ 267954 h 1254218"/>
              <a:gd name="connsiteX1" fmla="*/ 673100 w 3473450"/>
              <a:gd name="connsiteY1" fmla="*/ 13954 h 1254218"/>
              <a:gd name="connsiteX2" fmla="*/ 1714500 w 3473450"/>
              <a:gd name="connsiteY2" fmla="*/ 642604 h 1254218"/>
              <a:gd name="connsiteX3" fmla="*/ 2590800 w 3473450"/>
              <a:gd name="connsiteY3" fmla="*/ 1252204 h 1254218"/>
              <a:gd name="connsiteX4" fmla="*/ 3473450 w 3473450"/>
              <a:gd name="connsiteY4" fmla="*/ 801354 h 125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3450" h="1254218">
                <a:moveTo>
                  <a:pt x="0" y="267954"/>
                </a:moveTo>
                <a:cubicBezTo>
                  <a:pt x="193675" y="109733"/>
                  <a:pt x="387350" y="-48488"/>
                  <a:pt x="673100" y="13954"/>
                </a:cubicBezTo>
                <a:cubicBezTo>
                  <a:pt x="958850" y="76396"/>
                  <a:pt x="1394883" y="436229"/>
                  <a:pt x="1714500" y="642604"/>
                </a:cubicBezTo>
                <a:cubicBezTo>
                  <a:pt x="2034117" y="848979"/>
                  <a:pt x="2297642" y="1225746"/>
                  <a:pt x="2590800" y="1252204"/>
                </a:cubicBezTo>
                <a:cubicBezTo>
                  <a:pt x="2883958" y="1278662"/>
                  <a:pt x="3178704" y="1040008"/>
                  <a:pt x="3473450" y="801354"/>
                </a:cubicBez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2" name="Freeform: Shape 231">
            <a:extLst>
              <a:ext uri="{FF2B5EF4-FFF2-40B4-BE49-F238E27FC236}">
                <a16:creationId xmlns:a16="http://schemas.microsoft.com/office/drawing/2014/main" id="{116F0135-5E12-4B24-903A-AF7784DDB9FA}"/>
              </a:ext>
            </a:extLst>
          </p:cNvPr>
          <p:cNvSpPr/>
          <p:nvPr userDrawn="1"/>
        </p:nvSpPr>
        <p:spPr>
          <a:xfrm>
            <a:off x="740185" y="2602035"/>
            <a:ext cx="3500996" cy="1293322"/>
          </a:xfrm>
          <a:custGeom>
            <a:avLst/>
            <a:gdLst>
              <a:gd name="connsiteX0" fmla="*/ 0 w 3473450"/>
              <a:gd name="connsiteY0" fmla="*/ 267954 h 1254218"/>
              <a:gd name="connsiteX1" fmla="*/ 673100 w 3473450"/>
              <a:gd name="connsiteY1" fmla="*/ 13954 h 1254218"/>
              <a:gd name="connsiteX2" fmla="*/ 1714500 w 3473450"/>
              <a:gd name="connsiteY2" fmla="*/ 642604 h 1254218"/>
              <a:gd name="connsiteX3" fmla="*/ 2590800 w 3473450"/>
              <a:gd name="connsiteY3" fmla="*/ 1252204 h 1254218"/>
              <a:gd name="connsiteX4" fmla="*/ 3473450 w 3473450"/>
              <a:gd name="connsiteY4" fmla="*/ 801354 h 1254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3450" h="1254218">
                <a:moveTo>
                  <a:pt x="0" y="267954"/>
                </a:moveTo>
                <a:cubicBezTo>
                  <a:pt x="193675" y="109733"/>
                  <a:pt x="387350" y="-48488"/>
                  <a:pt x="673100" y="13954"/>
                </a:cubicBezTo>
                <a:cubicBezTo>
                  <a:pt x="958850" y="76396"/>
                  <a:pt x="1394883" y="436229"/>
                  <a:pt x="1714500" y="642604"/>
                </a:cubicBezTo>
                <a:cubicBezTo>
                  <a:pt x="2034117" y="848979"/>
                  <a:pt x="2297642" y="1225746"/>
                  <a:pt x="2590800" y="1252204"/>
                </a:cubicBezTo>
                <a:cubicBezTo>
                  <a:pt x="2883958" y="1278662"/>
                  <a:pt x="3178704" y="1040008"/>
                  <a:pt x="3473450" y="801354"/>
                </a:cubicBez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Oval 71">
            <a:extLst>
              <a:ext uri="{FF2B5EF4-FFF2-40B4-BE49-F238E27FC236}">
                <a16:creationId xmlns:a16="http://schemas.microsoft.com/office/drawing/2014/main" id="{21C09803-3E9F-46CE-B114-E5BF7126C474}"/>
              </a:ext>
            </a:extLst>
          </p:cNvPr>
          <p:cNvSpPr/>
          <p:nvPr userDrawn="1"/>
        </p:nvSpPr>
        <p:spPr>
          <a:xfrm>
            <a:off x="630245" y="1563910"/>
            <a:ext cx="3720211" cy="3722148"/>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8" name="Star: 4 Points 217">
            <a:extLst>
              <a:ext uri="{FF2B5EF4-FFF2-40B4-BE49-F238E27FC236}">
                <a16:creationId xmlns:a16="http://schemas.microsoft.com/office/drawing/2014/main" id="{A8E89588-82CB-41D7-A24C-B7BFDE64D4CB}"/>
              </a:ext>
            </a:extLst>
          </p:cNvPr>
          <p:cNvSpPr>
            <a:spLocks noChangeAspect="1"/>
          </p:cNvSpPr>
          <p:nvPr userDrawn="1"/>
        </p:nvSpPr>
        <p:spPr>
          <a:xfrm>
            <a:off x="1346419" y="2642057"/>
            <a:ext cx="129904" cy="129971"/>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9" name="Star: 4 Points 218">
            <a:extLst>
              <a:ext uri="{FF2B5EF4-FFF2-40B4-BE49-F238E27FC236}">
                <a16:creationId xmlns:a16="http://schemas.microsoft.com/office/drawing/2014/main" id="{D8A84B81-DB09-4694-90C3-741BD00A216A}"/>
              </a:ext>
            </a:extLst>
          </p:cNvPr>
          <p:cNvSpPr>
            <a:spLocks noChangeAspect="1"/>
          </p:cNvSpPr>
          <p:nvPr userDrawn="1"/>
        </p:nvSpPr>
        <p:spPr>
          <a:xfrm>
            <a:off x="1574687" y="2534961"/>
            <a:ext cx="129904" cy="129971"/>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20" name="Star: 4 Points 219">
            <a:extLst>
              <a:ext uri="{FF2B5EF4-FFF2-40B4-BE49-F238E27FC236}">
                <a16:creationId xmlns:a16="http://schemas.microsoft.com/office/drawing/2014/main" id="{4F3A349A-5397-461B-993C-95E78EED69FE}"/>
              </a:ext>
            </a:extLst>
          </p:cNvPr>
          <p:cNvSpPr>
            <a:spLocks noChangeAspect="1"/>
          </p:cNvSpPr>
          <p:nvPr userDrawn="1"/>
        </p:nvSpPr>
        <p:spPr>
          <a:xfrm>
            <a:off x="1095665" y="2559005"/>
            <a:ext cx="129904" cy="129971"/>
          </a:xfrm>
          <a:prstGeom prst="star4">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35869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3.2431E-6 -2.96296E-6 L 1.35971 -2.96296E-6 " pathEditMode="relative" rAng="0" ptsTypes="AA">
                                      <p:cBhvr>
                                        <p:cTn id="6" dur="35000" fill="hold"/>
                                        <p:tgtEl>
                                          <p:spTgt spid="90"/>
                                        </p:tgtEl>
                                        <p:attrNameLst>
                                          <p:attrName>ppt_x</p:attrName>
                                          <p:attrName>ppt_y</p:attrName>
                                        </p:attrNameLst>
                                      </p:cBhvr>
                                      <p:rCtr x="67985" y="0"/>
                                    </p:animMotion>
                                  </p:childTnLst>
                                </p:cTn>
                              </p:par>
                              <p:par>
                                <p:cTn id="7" presetID="22" presetClass="entr" presetSubtype="4"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down)">
                                      <p:cBhvr>
                                        <p:cTn id="9" dur="1000"/>
                                        <p:tgtEl>
                                          <p:spTgt spid="16"/>
                                        </p:tgtEl>
                                      </p:cBhvr>
                                    </p:animEffect>
                                  </p:childTnLst>
                                </p:cTn>
                              </p:par>
                              <p:par>
                                <p:cTn id="10" presetID="22" presetClass="entr" presetSubtype="4"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par>
                                <p:cTn id="13" presetID="22" presetClass="entr" presetSubtype="4" fill="hold" nodeType="with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1000"/>
                                        <p:tgtEl>
                                          <p:spTgt spid="17"/>
                                        </p:tgtEl>
                                      </p:cBhvr>
                                    </p:animEffect>
                                  </p:childTnLst>
                                </p:cTn>
                              </p:par>
                              <p:par>
                                <p:cTn id="16" presetID="22" presetClass="entr" presetSubtype="4" fill="hold" nodeType="withEffect">
                                  <p:stCondLst>
                                    <p:cond delay="75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1000"/>
                                        <p:tgtEl>
                                          <p:spTgt spid="21"/>
                                        </p:tgtEl>
                                      </p:cBhvr>
                                    </p:animEffect>
                                  </p:childTnLst>
                                </p:cTn>
                              </p:par>
                              <p:par>
                                <p:cTn id="19" presetID="22" presetClass="entr" presetSubtype="4"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1000"/>
                                        <p:tgtEl>
                                          <p:spTgt spid="20"/>
                                        </p:tgtEl>
                                      </p:cBhvr>
                                    </p:animEffect>
                                  </p:childTnLst>
                                </p:cTn>
                              </p:par>
                              <p:par>
                                <p:cTn id="22" presetID="22" presetClass="entr" presetSubtype="4" fill="hold" nodeType="withEffect">
                                  <p:stCondLst>
                                    <p:cond delay="125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1000"/>
                                        <p:tgtEl>
                                          <p:spTgt spid="18"/>
                                        </p:tgtEl>
                                      </p:cBhvr>
                                    </p:animEffect>
                                  </p:childTnLst>
                                </p:cTn>
                              </p:par>
                              <p:par>
                                <p:cTn id="25" presetID="22" presetClass="entr" presetSubtype="4" fill="hold" nodeType="withEffect">
                                  <p:stCondLst>
                                    <p:cond delay="150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par>
                                <p:cTn id="28" presetID="22" presetClass="entr" presetSubtype="4" fill="hold" nodeType="withEffect">
                                  <p:stCondLst>
                                    <p:cond delay="175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1000"/>
                                        <p:tgtEl>
                                          <p:spTgt spid="12"/>
                                        </p:tgtEl>
                                      </p:cBhvr>
                                    </p:animEffect>
                                  </p:childTnLst>
                                </p:cTn>
                              </p:par>
                              <p:par>
                                <p:cTn id="31" presetID="22" presetClass="entr" presetSubtype="4" fill="hold" nodeType="withEffect">
                                  <p:stCondLst>
                                    <p:cond delay="200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1000"/>
                                        <p:tgtEl>
                                          <p:spTgt spid="11"/>
                                        </p:tgtEl>
                                      </p:cBhvr>
                                    </p:animEffect>
                                  </p:childTnLst>
                                </p:cTn>
                              </p:par>
                              <p:par>
                                <p:cTn id="34" presetID="22" presetClass="entr" presetSubtype="4" fill="hold" nodeType="withEffect">
                                  <p:stCondLst>
                                    <p:cond delay="225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1000"/>
                                        <p:tgtEl>
                                          <p:spTgt spid="14"/>
                                        </p:tgtEl>
                                      </p:cBhvr>
                                    </p:animEffect>
                                  </p:childTnLst>
                                </p:cTn>
                              </p:par>
                              <p:par>
                                <p:cTn id="37" presetID="22" presetClass="entr" presetSubtype="4" fill="hold" nodeType="withEffect">
                                  <p:stCondLst>
                                    <p:cond delay="250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1000"/>
                                        <p:tgtEl>
                                          <p:spTgt spid="13"/>
                                        </p:tgtEl>
                                      </p:cBhvr>
                                    </p:animEffect>
                                  </p:childTnLst>
                                </p:cTn>
                              </p:par>
                              <p:par>
                                <p:cTn id="40" presetID="22" presetClass="entr" presetSubtype="4" fill="hold" grpId="0" nodeType="withEffect">
                                  <p:stCondLst>
                                    <p:cond delay="2750"/>
                                  </p:stCondLst>
                                  <p:childTnLst>
                                    <p:set>
                                      <p:cBhvr>
                                        <p:cTn id="41" dur="1" fill="hold">
                                          <p:stCondLst>
                                            <p:cond delay="0"/>
                                          </p:stCondLst>
                                        </p:cTn>
                                        <p:tgtEl>
                                          <p:spTgt spid="99"/>
                                        </p:tgtEl>
                                        <p:attrNameLst>
                                          <p:attrName>style.visibility</p:attrName>
                                        </p:attrNameLst>
                                      </p:cBhvr>
                                      <p:to>
                                        <p:strVal val="visible"/>
                                      </p:to>
                                    </p:set>
                                    <p:animEffect transition="in" filter="wipe(down)">
                                      <p:cBhvr>
                                        <p:cTn id="42" dur="1000"/>
                                        <p:tgtEl>
                                          <p:spTgt spid="99"/>
                                        </p:tgtEl>
                                      </p:cBhvr>
                                    </p:animEffect>
                                  </p:childTnLst>
                                </p:cTn>
                              </p:par>
                              <p:par>
                                <p:cTn id="43" presetID="22" presetClass="entr" presetSubtype="4" fill="hold" grpId="0" nodeType="withEffect">
                                  <p:stCondLst>
                                    <p:cond delay="2750"/>
                                  </p:stCondLst>
                                  <p:childTnLst>
                                    <p:set>
                                      <p:cBhvr>
                                        <p:cTn id="44" dur="1" fill="hold">
                                          <p:stCondLst>
                                            <p:cond delay="0"/>
                                          </p:stCondLst>
                                        </p:cTn>
                                        <p:tgtEl>
                                          <p:spTgt spid="150"/>
                                        </p:tgtEl>
                                        <p:attrNameLst>
                                          <p:attrName>style.visibility</p:attrName>
                                        </p:attrNameLst>
                                      </p:cBhvr>
                                      <p:to>
                                        <p:strVal val="visible"/>
                                      </p:to>
                                    </p:set>
                                    <p:animEffect transition="in" filter="wipe(down)">
                                      <p:cBhvr>
                                        <p:cTn id="45" dur="1000"/>
                                        <p:tgtEl>
                                          <p:spTgt spid="150"/>
                                        </p:tgtEl>
                                      </p:cBhvr>
                                    </p:animEffect>
                                  </p:childTnLst>
                                </p:cTn>
                              </p:par>
                              <p:par>
                                <p:cTn id="46" presetID="22" presetClass="entr" presetSubtype="4" fill="hold" grpId="0" nodeType="withEffect">
                                  <p:stCondLst>
                                    <p:cond delay="2750"/>
                                  </p:stCondLst>
                                  <p:childTnLst>
                                    <p:set>
                                      <p:cBhvr>
                                        <p:cTn id="47" dur="1" fill="hold">
                                          <p:stCondLst>
                                            <p:cond delay="0"/>
                                          </p:stCondLst>
                                        </p:cTn>
                                        <p:tgtEl>
                                          <p:spTgt spid="100"/>
                                        </p:tgtEl>
                                        <p:attrNameLst>
                                          <p:attrName>style.visibility</p:attrName>
                                        </p:attrNameLst>
                                      </p:cBhvr>
                                      <p:to>
                                        <p:strVal val="visible"/>
                                      </p:to>
                                    </p:set>
                                    <p:animEffect transition="in" filter="wipe(down)">
                                      <p:cBhvr>
                                        <p:cTn id="48" dur="1000"/>
                                        <p:tgtEl>
                                          <p:spTgt spid="100"/>
                                        </p:tgtEl>
                                      </p:cBhvr>
                                    </p:animEffect>
                                  </p:childTnLst>
                                </p:cTn>
                              </p:par>
                              <p:par>
                                <p:cTn id="49" presetID="22" presetClass="entr" presetSubtype="4" fill="hold" grpId="0" nodeType="withEffect">
                                  <p:stCondLst>
                                    <p:cond delay="2750"/>
                                  </p:stCondLst>
                                  <p:childTnLst>
                                    <p:set>
                                      <p:cBhvr>
                                        <p:cTn id="50" dur="1" fill="hold">
                                          <p:stCondLst>
                                            <p:cond delay="0"/>
                                          </p:stCondLst>
                                        </p:cTn>
                                        <p:tgtEl>
                                          <p:spTgt spid="104"/>
                                        </p:tgtEl>
                                        <p:attrNameLst>
                                          <p:attrName>style.visibility</p:attrName>
                                        </p:attrNameLst>
                                      </p:cBhvr>
                                      <p:to>
                                        <p:strVal val="visible"/>
                                      </p:to>
                                    </p:set>
                                    <p:animEffect transition="in" filter="wipe(down)">
                                      <p:cBhvr>
                                        <p:cTn id="51" dur="1000"/>
                                        <p:tgtEl>
                                          <p:spTgt spid="104"/>
                                        </p:tgtEl>
                                      </p:cBhvr>
                                    </p:animEffect>
                                  </p:childTnLst>
                                </p:cTn>
                              </p:par>
                              <p:par>
                                <p:cTn id="52" presetID="22" presetClass="entr" presetSubtype="4" fill="hold" grpId="0" nodeType="withEffect">
                                  <p:stCondLst>
                                    <p:cond delay="2750"/>
                                  </p:stCondLst>
                                  <p:childTnLst>
                                    <p:set>
                                      <p:cBhvr>
                                        <p:cTn id="53" dur="1" fill="hold">
                                          <p:stCondLst>
                                            <p:cond delay="0"/>
                                          </p:stCondLst>
                                        </p:cTn>
                                        <p:tgtEl>
                                          <p:spTgt spid="101"/>
                                        </p:tgtEl>
                                        <p:attrNameLst>
                                          <p:attrName>style.visibility</p:attrName>
                                        </p:attrNameLst>
                                      </p:cBhvr>
                                      <p:to>
                                        <p:strVal val="visible"/>
                                      </p:to>
                                    </p:set>
                                    <p:animEffect transition="in" filter="wipe(down)">
                                      <p:cBhvr>
                                        <p:cTn id="54" dur="1000"/>
                                        <p:tgtEl>
                                          <p:spTgt spid="101"/>
                                        </p:tgtEl>
                                      </p:cBhvr>
                                    </p:animEffect>
                                  </p:childTnLst>
                                </p:cTn>
                              </p:par>
                              <p:par>
                                <p:cTn id="55" presetID="22" presetClass="entr" presetSubtype="4" fill="hold" grpId="0" nodeType="withEffect">
                                  <p:stCondLst>
                                    <p:cond delay="2750"/>
                                  </p:stCondLst>
                                  <p:childTnLst>
                                    <p:set>
                                      <p:cBhvr>
                                        <p:cTn id="56" dur="1" fill="hold">
                                          <p:stCondLst>
                                            <p:cond delay="0"/>
                                          </p:stCondLst>
                                        </p:cTn>
                                        <p:tgtEl>
                                          <p:spTgt spid="103"/>
                                        </p:tgtEl>
                                        <p:attrNameLst>
                                          <p:attrName>style.visibility</p:attrName>
                                        </p:attrNameLst>
                                      </p:cBhvr>
                                      <p:to>
                                        <p:strVal val="visible"/>
                                      </p:to>
                                    </p:set>
                                    <p:animEffect transition="in" filter="wipe(down)">
                                      <p:cBhvr>
                                        <p:cTn id="57" dur="1000"/>
                                        <p:tgtEl>
                                          <p:spTgt spid="103"/>
                                        </p:tgtEl>
                                      </p:cBhvr>
                                    </p:animEffect>
                                  </p:childTnLst>
                                </p:cTn>
                              </p:par>
                              <p:par>
                                <p:cTn id="58" presetID="22" presetClass="entr" presetSubtype="4" fill="hold" grpId="0" nodeType="withEffect">
                                  <p:stCondLst>
                                    <p:cond delay="2750"/>
                                  </p:stCondLst>
                                  <p:childTnLst>
                                    <p:set>
                                      <p:cBhvr>
                                        <p:cTn id="59" dur="1" fill="hold">
                                          <p:stCondLst>
                                            <p:cond delay="0"/>
                                          </p:stCondLst>
                                        </p:cTn>
                                        <p:tgtEl>
                                          <p:spTgt spid="102"/>
                                        </p:tgtEl>
                                        <p:attrNameLst>
                                          <p:attrName>style.visibility</p:attrName>
                                        </p:attrNameLst>
                                      </p:cBhvr>
                                      <p:to>
                                        <p:strVal val="visible"/>
                                      </p:to>
                                    </p:set>
                                    <p:animEffect transition="in" filter="wipe(down)">
                                      <p:cBhvr>
                                        <p:cTn id="60" dur="1000"/>
                                        <p:tgtEl>
                                          <p:spTgt spid="102"/>
                                        </p:tgtEl>
                                      </p:cBhvr>
                                    </p:animEffect>
                                  </p:childTnLst>
                                </p:cTn>
                              </p:par>
                              <p:par>
                                <p:cTn id="61" presetID="10" presetClass="entr" presetSubtype="0" fill="hold" nodeType="withEffect">
                                  <p:stCondLst>
                                    <p:cond delay="3500"/>
                                  </p:stCondLst>
                                  <p:childTnLst>
                                    <p:set>
                                      <p:cBhvr>
                                        <p:cTn id="62" dur="1" fill="hold">
                                          <p:stCondLst>
                                            <p:cond delay="0"/>
                                          </p:stCondLst>
                                        </p:cTn>
                                        <p:tgtEl>
                                          <p:spTgt spid="114"/>
                                        </p:tgtEl>
                                        <p:attrNameLst>
                                          <p:attrName>style.visibility</p:attrName>
                                        </p:attrNameLst>
                                      </p:cBhvr>
                                      <p:to>
                                        <p:strVal val="visible"/>
                                      </p:to>
                                    </p:set>
                                    <p:animEffect transition="in" filter="fade">
                                      <p:cBhvr>
                                        <p:cTn id="63" dur="1000"/>
                                        <p:tgtEl>
                                          <p:spTgt spid="114"/>
                                        </p:tgtEl>
                                      </p:cBhvr>
                                    </p:animEffect>
                                  </p:childTnLst>
                                </p:cTn>
                              </p:par>
                              <p:par>
                                <p:cTn id="64" presetID="10" presetClass="entr" presetSubtype="0" fill="hold" nodeType="withEffect">
                                  <p:stCondLst>
                                    <p:cond delay="3500"/>
                                  </p:stCondLst>
                                  <p:childTnLst>
                                    <p:set>
                                      <p:cBhvr>
                                        <p:cTn id="65" dur="1" fill="hold">
                                          <p:stCondLst>
                                            <p:cond delay="0"/>
                                          </p:stCondLst>
                                        </p:cTn>
                                        <p:tgtEl>
                                          <p:spTgt spid="191"/>
                                        </p:tgtEl>
                                        <p:attrNameLst>
                                          <p:attrName>style.visibility</p:attrName>
                                        </p:attrNameLst>
                                      </p:cBhvr>
                                      <p:to>
                                        <p:strVal val="visible"/>
                                      </p:to>
                                    </p:set>
                                    <p:animEffect transition="in" filter="fade">
                                      <p:cBhvr>
                                        <p:cTn id="66" dur="1000"/>
                                        <p:tgtEl>
                                          <p:spTgt spid="191"/>
                                        </p:tgtEl>
                                      </p:cBhvr>
                                    </p:animEffect>
                                  </p:childTnLst>
                                </p:cTn>
                              </p:par>
                              <p:par>
                                <p:cTn id="67" presetID="10" presetClass="entr" presetSubtype="0" fill="hold" nodeType="withEffect">
                                  <p:stCondLst>
                                    <p:cond delay="3500"/>
                                  </p:stCondLst>
                                  <p:childTnLst>
                                    <p:set>
                                      <p:cBhvr>
                                        <p:cTn id="68" dur="1" fill="hold">
                                          <p:stCondLst>
                                            <p:cond delay="0"/>
                                          </p:stCondLst>
                                        </p:cTn>
                                        <p:tgtEl>
                                          <p:spTgt spid="105"/>
                                        </p:tgtEl>
                                        <p:attrNameLst>
                                          <p:attrName>style.visibility</p:attrName>
                                        </p:attrNameLst>
                                      </p:cBhvr>
                                      <p:to>
                                        <p:strVal val="visible"/>
                                      </p:to>
                                    </p:set>
                                    <p:animEffect transition="in" filter="fade">
                                      <p:cBhvr>
                                        <p:cTn id="69" dur="1000"/>
                                        <p:tgtEl>
                                          <p:spTgt spid="105"/>
                                        </p:tgtEl>
                                      </p:cBhvr>
                                    </p:animEffect>
                                  </p:childTnLst>
                                </p:cTn>
                              </p:par>
                              <p:par>
                                <p:cTn id="70" presetID="10" presetClass="entr" presetSubtype="0" fill="hold" nodeType="withEffect">
                                  <p:stCondLst>
                                    <p:cond delay="350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1000"/>
                                        <p:tgtEl>
                                          <p:spTgt spid="123"/>
                                        </p:tgtEl>
                                      </p:cBhvr>
                                    </p:animEffect>
                                  </p:childTnLst>
                                </p:cTn>
                              </p:par>
                              <p:par>
                                <p:cTn id="73" presetID="10" presetClass="entr" presetSubtype="0" fill="hold" nodeType="withEffect">
                                  <p:stCondLst>
                                    <p:cond delay="3500"/>
                                  </p:stCondLst>
                                  <p:childTnLst>
                                    <p:set>
                                      <p:cBhvr>
                                        <p:cTn id="74" dur="1" fill="hold">
                                          <p:stCondLst>
                                            <p:cond delay="0"/>
                                          </p:stCondLst>
                                        </p:cTn>
                                        <p:tgtEl>
                                          <p:spTgt spid="132"/>
                                        </p:tgtEl>
                                        <p:attrNameLst>
                                          <p:attrName>style.visibility</p:attrName>
                                        </p:attrNameLst>
                                      </p:cBhvr>
                                      <p:to>
                                        <p:strVal val="visible"/>
                                      </p:to>
                                    </p:set>
                                    <p:animEffect transition="in" filter="fade">
                                      <p:cBhvr>
                                        <p:cTn id="75" dur="1000"/>
                                        <p:tgtEl>
                                          <p:spTgt spid="132"/>
                                        </p:tgtEl>
                                      </p:cBhvr>
                                    </p:animEffect>
                                  </p:childTnLst>
                                </p:cTn>
                              </p:par>
                              <p:par>
                                <p:cTn id="76" presetID="10" presetClass="entr" presetSubtype="0" fill="hold" nodeType="withEffect">
                                  <p:stCondLst>
                                    <p:cond delay="3500"/>
                                  </p:stCondLst>
                                  <p:childTnLst>
                                    <p:set>
                                      <p:cBhvr>
                                        <p:cTn id="77" dur="1" fill="hold">
                                          <p:stCondLst>
                                            <p:cond delay="0"/>
                                          </p:stCondLst>
                                        </p:cTn>
                                        <p:tgtEl>
                                          <p:spTgt spid="141"/>
                                        </p:tgtEl>
                                        <p:attrNameLst>
                                          <p:attrName>style.visibility</p:attrName>
                                        </p:attrNameLst>
                                      </p:cBhvr>
                                      <p:to>
                                        <p:strVal val="visible"/>
                                      </p:to>
                                    </p:set>
                                    <p:animEffect transition="in" filter="fade">
                                      <p:cBhvr>
                                        <p:cTn id="78" dur="1000"/>
                                        <p:tgtEl>
                                          <p:spTgt spid="141"/>
                                        </p:tgtEl>
                                      </p:cBhvr>
                                    </p:animEffect>
                                  </p:childTnLst>
                                </p:cTn>
                              </p:par>
                              <p:par>
                                <p:cTn id="79" presetID="10" presetClass="entr" presetSubtype="0" fill="hold" nodeType="withEffect">
                                  <p:stCondLst>
                                    <p:cond delay="3500"/>
                                  </p:stCondLst>
                                  <p:childTnLst>
                                    <p:set>
                                      <p:cBhvr>
                                        <p:cTn id="80" dur="1" fill="hold">
                                          <p:stCondLst>
                                            <p:cond delay="0"/>
                                          </p:stCondLst>
                                        </p:cTn>
                                        <p:tgtEl>
                                          <p:spTgt spid="151"/>
                                        </p:tgtEl>
                                        <p:attrNameLst>
                                          <p:attrName>style.visibility</p:attrName>
                                        </p:attrNameLst>
                                      </p:cBhvr>
                                      <p:to>
                                        <p:strVal val="visible"/>
                                      </p:to>
                                    </p:set>
                                    <p:animEffect transition="in" filter="fade">
                                      <p:cBhvr>
                                        <p:cTn id="81" dur="1000"/>
                                        <p:tgtEl>
                                          <p:spTgt spid="151"/>
                                        </p:tgtEl>
                                      </p:cBhvr>
                                    </p:animEffect>
                                  </p:childTnLst>
                                </p:cTn>
                              </p:par>
                              <p:par>
                                <p:cTn id="82" presetID="10" presetClass="entr" presetSubtype="0" fill="hold" grpId="1" nodeType="withEffect">
                                  <p:stCondLst>
                                    <p:cond delay="3500"/>
                                  </p:stCondLst>
                                  <p:childTnLst>
                                    <p:set>
                                      <p:cBhvr>
                                        <p:cTn id="83" dur="1" fill="hold">
                                          <p:stCondLst>
                                            <p:cond delay="0"/>
                                          </p:stCondLst>
                                        </p:cTn>
                                        <p:tgtEl>
                                          <p:spTgt spid="200"/>
                                        </p:tgtEl>
                                        <p:attrNameLst>
                                          <p:attrName>style.visibility</p:attrName>
                                        </p:attrNameLst>
                                      </p:cBhvr>
                                      <p:to>
                                        <p:strVal val="visible"/>
                                      </p:to>
                                    </p:set>
                                    <p:animEffect transition="in" filter="fade">
                                      <p:cBhvr>
                                        <p:cTn id="84" dur="1000"/>
                                        <p:tgtEl>
                                          <p:spTgt spid="200"/>
                                        </p:tgtEl>
                                      </p:cBhvr>
                                    </p:animEffect>
                                  </p:childTnLst>
                                </p:cTn>
                              </p:par>
                              <p:par>
                                <p:cTn id="85" presetID="10" presetClass="entr" presetSubtype="0" fill="hold" grpId="1" nodeType="withEffect">
                                  <p:stCondLst>
                                    <p:cond delay="3500"/>
                                  </p:stCondLst>
                                  <p:childTnLst>
                                    <p:set>
                                      <p:cBhvr>
                                        <p:cTn id="86" dur="1" fill="hold">
                                          <p:stCondLst>
                                            <p:cond delay="0"/>
                                          </p:stCondLst>
                                        </p:cTn>
                                        <p:tgtEl>
                                          <p:spTgt spid="201"/>
                                        </p:tgtEl>
                                        <p:attrNameLst>
                                          <p:attrName>style.visibility</p:attrName>
                                        </p:attrNameLst>
                                      </p:cBhvr>
                                      <p:to>
                                        <p:strVal val="visible"/>
                                      </p:to>
                                    </p:set>
                                    <p:animEffect transition="in" filter="fade">
                                      <p:cBhvr>
                                        <p:cTn id="87" dur="1000"/>
                                        <p:tgtEl>
                                          <p:spTgt spid="201"/>
                                        </p:tgtEl>
                                      </p:cBhvr>
                                    </p:animEffect>
                                  </p:childTnLst>
                                </p:cTn>
                              </p:par>
                              <p:par>
                                <p:cTn id="88" presetID="10" presetClass="entr" presetSubtype="0" fill="hold" grpId="1" nodeType="withEffect">
                                  <p:stCondLst>
                                    <p:cond delay="3500"/>
                                  </p:stCondLst>
                                  <p:childTnLst>
                                    <p:set>
                                      <p:cBhvr>
                                        <p:cTn id="89" dur="1" fill="hold">
                                          <p:stCondLst>
                                            <p:cond delay="0"/>
                                          </p:stCondLst>
                                        </p:cTn>
                                        <p:tgtEl>
                                          <p:spTgt spid="202"/>
                                        </p:tgtEl>
                                        <p:attrNameLst>
                                          <p:attrName>style.visibility</p:attrName>
                                        </p:attrNameLst>
                                      </p:cBhvr>
                                      <p:to>
                                        <p:strVal val="visible"/>
                                      </p:to>
                                    </p:set>
                                    <p:animEffect transition="in" filter="fade">
                                      <p:cBhvr>
                                        <p:cTn id="90" dur="1000"/>
                                        <p:tgtEl>
                                          <p:spTgt spid="202"/>
                                        </p:tgtEl>
                                      </p:cBhvr>
                                    </p:animEffect>
                                  </p:childTnLst>
                                </p:cTn>
                              </p:par>
                              <p:par>
                                <p:cTn id="91" presetID="10" presetClass="entr" presetSubtype="0" fill="hold" grpId="1" nodeType="withEffect">
                                  <p:stCondLst>
                                    <p:cond delay="350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childTnLst>
                                </p:cTn>
                              </p:par>
                              <p:par>
                                <p:cTn id="94" presetID="10" presetClass="entr" presetSubtype="0" fill="hold" grpId="1" nodeType="withEffect">
                                  <p:stCondLst>
                                    <p:cond delay="3500"/>
                                  </p:stCondLst>
                                  <p:childTnLst>
                                    <p:set>
                                      <p:cBhvr>
                                        <p:cTn id="95" dur="1" fill="hold">
                                          <p:stCondLst>
                                            <p:cond delay="0"/>
                                          </p:stCondLst>
                                        </p:cTn>
                                        <p:tgtEl>
                                          <p:spTgt spid="204"/>
                                        </p:tgtEl>
                                        <p:attrNameLst>
                                          <p:attrName>style.visibility</p:attrName>
                                        </p:attrNameLst>
                                      </p:cBhvr>
                                      <p:to>
                                        <p:strVal val="visible"/>
                                      </p:to>
                                    </p:set>
                                    <p:animEffect transition="in" filter="fade">
                                      <p:cBhvr>
                                        <p:cTn id="96" dur="1000"/>
                                        <p:tgtEl>
                                          <p:spTgt spid="204"/>
                                        </p:tgtEl>
                                      </p:cBhvr>
                                    </p:animEffect>
                                  </p:childTnLst>
                                </p:cTn>
                              </p:par>
                              <p:par>
                                <p:cTn id="97" presetID="10" presetClass="entr" presetSubtype="0" fill="hold" grpId="1" nodeType="withEffect">
                                  <p:stCondLst>
                                    <p:cond delay="3500"/>
                                  </p:stCondLst>
                                  <p:childTnLst>
                                    <p:set>
                                      <p:cBhvr>
                                        <p:cTn id="98" dur="1" fill="hold">
                                          <p:stCondLst>
                                            <p:cond delay="0"/>
                                          </p:stCondLst>
                                        </p:cTn>
                                        <p:tgtEl>
                                          <p:spTgt spid="205"/>
                                        </p:tgtEl>
                                        <p:attrNameLst>
                                          <p:attrName>style.visibility</p:attrName>
                                        </p:attrNameLst>
                                      </p:cBhvr>
                                      <p:to>
                                        <p:strVal val="visible"/>
                                      </p:to>
                                    </p:set>
                                    <p:animEffect transition="in" filter="fade">
                                      <p:cBhvr>
                                        <p:cTn id="99" dur="1000"/>
                                        <p:tgtEl>
                                          <p:spTgt spid="205"/>
                                        </p:tgtEl>
                                      </p:cBhvr>
                                    </p:animEffect>
                                  </p:childTnLst>
                                </p:cTn>
                              </p:par>
                              <p:par>
                                <p:cTn id="100" presetID="10" presetClass="entr" presetSubtype="0" fill="hold" grpId="1" nodeType="withEffect">
                                  <p:stCondLst>
                                    <p:cond delay="3500"/>
                                  </p:stCondLst>
                                  <p:childTnLst>
                                    <p:set>
                                      <p:cBhvr>
                                        <p:cTn id="101" dur="1" fill="hold">
                                          <p:stCondLst>
                                            <p:cond delay="0"/>
                                          </p:stCondLst>
                                        </p:cTn>
                                        <p:tgtEl>
                                          <p:spTgt spid="206"/>
                                        </p:tgtEl>
                                        <p:attrNameLst>
                                          <p:attrName>style.visibility</p:attrName>
                                        </p:attrNameLst>
                                      </p:cBhvr>
                                      <p:to>
                                        <p:strVal val="visible"/>
                                      </p:to>
                                    </p:set>
                                    <p:animEffect transition="in" filter="fade">
                                      <p:cBhvr>
                                        <p:cTn id="102" dur="1000"/>
                                        <p:tgtEl>
                                          <p:spTgt spid="206"/>
                                        </p:tgtEl>
                                      </p:cBhvr>
                                    </p:animEffect>
                                  </p:childTnLst>
                                </p:cTn>
                              </p:par>
                              <p:par>
                                <p:cTn id="103" presetID="10" presetClass="entr" presetSubtype="0" fill="hold" grpId="1" nodeType="withEffect">
                                  <p:stCondLst>
                                    <p:cond delay="3500"/>
                                  </p:stCondLst>
                                  <p:childTnLst>
                                    <p:set>
                                      <p:cBhvr>
                                        <p:cTn id="104" dur="1" fill="hold">
                                          <p:stCondLst>
                                            <p:cond delay="0"/>
                                          </p:stCondLst>
                                        </p:cTn>
                                        <p:tgtEl>
                                          <p:spTgt spid="207"/>
                                        </p:tgtEl>
                                        <p:attrNameLst>
                                          <p:attrName>style.visibility</p:attrName>
                                        </p:attrNameLst>
                                      </p:cBhvr>
                                      <p:to>
                                        <p:strVal val="visible"/>
                                      </p:to>
                                    </p:set>
                                    <p:animEffect transition="in" filter="fade">
                                      <p:cBhvr>
                                        <p:cTn id="105" dur="1000"/>
                                        <p:tgtEl>
                                          <p:spTgt spid="207"/>
                                        </p:tgtEl>
                                      </p:cBhvr>
                                    </p:animEffect>
                                  </p:childTnLst>
                                </p:cTn>
                              </p:par>
                              <p:par>
                                <p:cTn id="106" presetID="10" presetClass="entr" presetSubtype="0" fill="hold" grpId="1" nodeType="withEffect">
                                  <p:stCondLst>
                                    <p:cond delay="3500"/>
                                  </p:stCondLst>
                                  <p:childTnLst>
                                    <p:set>
                                      <p:cBhvr>
                                        <p:cTn id="107" dur="1" fill="hold">
                                          <p:stCondLst>
                                            <p:cond delay="0"/>
                                          </p:stCondLst>
                                        </p:cTn>
                                        <p:tgtEl>
                                          <p:spTgt spid="208"/>
                                        </p:tgtEl>
                                        <p:attrNameLst>
                                          <p:attrName>style.visibility</p:attrName>
                                        </p:attrNameLst>
                                      </p:cBhvr>
                                      <p:to>
                                        <p:strVal val="visible"/>
                                      </p:to>
                                    </p:set>
                                    <p:animEffect transition="in" filter="fade">
                                      <p:cBhvr>
                                        <p:cTn id="108" dur="1000"/>
                                        <p:tgtEl>
                                          <p:spTgt spid="208"/>
                                        </p:tgtEl>
                                      </p:cBhvr>
                                    </p:animEffect>
                                  </p:childTnLst>
                                </p:cTn>
                              </p:par>
                              <p:par>
                                <p:cTn id="109" presetID="10" presetClass="entr" presetSubtype="0" fill="hold" grpId="1" nodeType="withEffect">
                                  <p:stCondLst>
                                    <p:cond delay="3500"/>
                                  </p:stCondLst>
                                  <p:childTnLst>
                                    <p:set>
                                      <p:cBhvr>
                                        <p:cTn id="110" dur="1" fill="hold">
                                          <p:stCondLst>
                                            <p:cond delay="0"/>
                                          </p:stCondLst>
                                        </p:cTn>
                                        <p:tgtEl>
                                          <p:spTgt spid="209"/>
                                        </p:tgtEl>
                                        <p:attrNameLst>
                                          <p:attrName>style.visibility</p:attrName>
                                        </p:attrNameLst>
                                      </p:cBhvr>
                                      <p:to>
                                        <p:strVal val="visible"/>
                                      </p:to>
                                    </p:set>
                                    <p:animEffect transition="in" filter="fade">
                                      <p:cBhvr>
                                        <p:cTn id="111" dur="1000"/>
                                        <p:tgtEl>
                                          <p:spTgt spid="209"/>
                                        </p:tgtEl>
                                      </p:cBhvr>
                                    </p:animEffect>
                                  </p:childTnLst>
                                </p:cTn>
                              </p:par>
                              <p:par>
                                <p:cTn id="112" presetID="10" presetClass="entr" presetSubtype="0" fill="hold" grpId="1" nodeType="withEffect">
                                  <p:stCondLst>
                                    <p:cond delay="3500"/>
                                  </p:stCondLst>
                                  <p:childTnLst>
                                    <p:set>
                                      <p:cBhvr>
                                        <p:cTn id="113" dur="1" fill="hold">
                                          <p:stCondLst>
                                            <p:cond delay="0"/>
                                          </p:stCondLst>
                                        </p:cTn>
                                        <p:tgtEl>
                                          <p:spTgt spid="210"/>
                                        </p:tgtEl>
                                        <p:attrNameLst>
                                          <p:attrName>style.visibility</p:attrName>
                                        </p:attrNameLst>
                                      </p:cBhvr>
                                      <p:to>
                                        <p:strVal val="visible"/>
                                      </p:to>
                                    </p:set>
                                    <p:animEffect transition="in" filter="fade">
                                      <p:cBhvr>
                                        <p:cTn id="114" dur="1000"/>
                                        <p:tgtEl>
                                          <p:spTgt spid="210"/>
                                        </p:tgtEl>
                                      </p:cBhvr>
                                    </p:animEffect>
                                  </p:childTnLst>
                                </p:cTn>
                              </p:par>
                              <p:par>
                                <p:cTn id="115" presetID="10" presetClass="entr" presetSubtype="0" fill="hold" grpId="1" nodeType="withEffect">
                                  <p:stCondLst>
                                    <p:cond delay="3500"/>
                                  </p:stCondLst>
                                  <p:childTnLst>
                                    <p:set>
                                      <p:cBhvr>
                                        <p:cTn id="116" dur="1" fill="hold">
                                          <p:stCondLst>
                                            <p:cond delay="0"/>
                                          </p:stCondLst>
                                        </p:cTn>
                                        <p:tgtEl>
                                          <p:spTgt spid="211"/>
                                        </p:tgtEl>
                                        <p:attrNameLst>
                                          <p:attrName>style.visibility</p:attrName>
                                        </p:attrNameLst>
                                      </p:cBhvr>
                                      <p:to>
                                        <p:strVal val="visible"/>
                                      </p:to>
                                    </p:set>
                                    <p:animEffect transition="in" filter="fade">
                                      <p:cBhvr>
                                        <p:cTn id="117" dur="1000"/>
                                        <p:tgtEl>
                                          <p:spTgt spid="211"/>
                                        </p:tgtEl>
                                      </p:cBhvr>
                                    </p:animEffect>
                                  </p:childTnLst>
                                </p:cTn>
                              </p:par>
                              <p:par>
                                <p:cTn id="118" presetID="10" presetClass="entr" presetSubtype="0" fill="hold" grpId="1" nodeType="withEffect">
                                  <p:stCondLst>
                                    <p:cond delay="3500"/>
                                  </p:stCondLst>
                                  <p:childTnLst>
                                    <p:set>
                                      <p:cBhvr>
                                        <p:cTn id="119" dur="1" fill="hold">
                                          <p:stCondLst>
                                            <p:cond delay="0"/>
                                          </p:stCondLst>
                                        </p:cTn>
                                        <p:tgtEl>
                                          <p:spTgt spid="212"/>
                                        </p:tgtEl>
                                        <p:attrNameLst>
                                          <p:attrName>style.visibility</p:attrName>
                                        </p:attrNameLst>
                                      </p:cBhvr>
                                      <p:to>
                                        <p:strVal val="visible"/>
                                      </p:to>
                                    </p:set>
                                    <p:animEffect transition="in" filter="fade">
                                      <p:cBhvr>
                                        <p:cTn id="120" dur="1000"/>
                                        <p:tgtEl>
                                          <p:spTgt spid="212"/>
                                        </p:tgtEl>
                                      </p:cBhvr>
                                    </p:animEffect>
                                  </p:childTnLst>
                                </p:cTn>
                              </p:par>
                              <p:par>
                                <p:cTn id="121" presetID="10" presetClass="entr" presetSubtype="0" fill="hold" grpId="1" nodeType="withEffect">
                                  <p:stCondLst>
                                    <p:cond delay="3500"/>
                                  </p:stCondLst>
                                  <p:childTnLst>
                                    <p:set>
                                      <p:cBhvr>
                                        <p:cTn id="122" dur="1" fill="hold">
                                          <p:stCondLst>
                                            <p:cond delay="0"/>
                                          </p:stCondLst>
                                        </p:cTn>
                                        <p:tgtEl>
                                          <p:spTgt spid="213"/>
                                        </p:tgtEl>
                                        <p:attrNameLst>
                                          <p:attrName>style.visibility</p:attrName>
                                        </p:attrNameLst>
                                      </p:cBhvr>
                                      <p:to>
                                        <p:strVal val="visible"/>
                                      </p:to>
                                    </p:set>
                                    <p:animEffect transition="in" filter="fade">
                                      <p:cBhvr>
                                        <p:cTn id="123" dur="1000"/>
                                        <p:tgtEl>
                                          <p:spTgt spid="213"/>
                                        </p:tgtEl>
                                      </p:cBhvr>
                                    </p:animEffect>
                                  </p:childTnLst>
                                </p:cTn>
                              </p:par>
                              <p:par>
                                <p:cTn id="124" presetID="10" presetClass="entr" presetSubtype="0" fill="hold" grpId="1" nodeType="withEffect">
                                  <p:stCondLst>
                                    <p:cond delay="3500"/>
                                  </p:stCondLst>
                                  <p:childTnLst>
                                    <p:set>
                                      <p:cBhvr>
                                        <p:cTn id="125" dur="1" fill="hold">
                                          <p:stCondLst>
                                            <p:cond delay="0"/>
                                          </p:stCondLst>
                                        </p:cTn>
                                        <p:tgtEl>
                                          <p:spTgt spid="214"/>
                                        </p:tgtEl>
                                        <p:attrNameLst>
                                          <p:attrName>style.visibility</p:attrName>
                                        </p:attrNameLst>
                                      </p:cBhvr>
                                      <p:to>
                                        <p:strVal val="visible"/>
                                      </p:to>
                                    </p:set>
                                    <p:animEffect transition="in" filter="fade">
                                      <p:cBhvr>
                                        <p:cTn id="126" dur="1000"/>
                                        <p:tgtEl>
                                          <p:spTgt spid="214"/>
                                        </p:tgtEl>
                                      </p:cBhvr>
                                    </p:animEffect>
                                  </p:childTnLst>
                                </p:cTn>
                              </p:par>
                              <p:par>
                                <p:cTn id="127" presetID="10" presetClass="entr" presetSubtype="0" fill="hold" grpId="1" nodeType="withEffect">
                                  <p:stCondLst>
                                    <p:cond delay="3500"/>
                                  </p:stCondLst>
                                  <p:childTnLst>
                                    <p:set>
                                      <p:cBhvr>
                                        <p:cTn id="128" dur="1" fill="hold">
                                          <p:stCondLst>
                                            <p:cond delay="0"/>
                                          </p:stCondLst>
                                        </p:cTn>
                                        <p:tgtEl>
                                          <p:spTgt spid="215"/>
                                        </p:tgtEl>
                                        <p:attrNameLst>
                                          <p:attrName>style.visibility</p:attrName>
                                        </p:attrNameLst>
                                      </p:cBhvr>
                                      <p:to>
                                        <p:strVal val="visible"/>
                                      </p:to>
                                    </p:set>
                                    <p:animEffect transition="in" filter="fade">
                                      <p:cBhvr>
                                        <p:cTn id="129" dur="1000"/>
                                        <p:tgtEl>
                                          <p:spTgt spid="215"/>
                                        </p:tgtEl>
                                      </p:cBhvr>
                                    </p:animEffect>
                                  </p:childTnLst>
                                </p:cTn>
                              </p:par>
                              <p:par>
                                <p:cTn id="130" presetID="10" presetClass="entr" presetSubtype="0" fill="hold" nodeType="withEffect">
                                  <p:stCondLst>
                                    <p:cond delay="3500"/>
                                  </p:stCondLst>
                                  <p:childTnLst>
                                    <p:set>
                                      <p:cBhvr>
                                        <p:cTn id="131" dur="1" fill="hold">
                                          <p:stCondLst>
                                            <p:cond delay="0"/>
                                          </p:stCondLst>
                                        </p:cTn>
                                        <p:tgtEl>
                                          <p:spTgt spid="92"/>
                                        </p:tgtEl>
                                        <p:attrNameLst>
                                          <p:attrName>style.visibility</p:attrName>
                                        </p:attrNameLst>
                                      </p:cBhvr>
                                      <p:to>
                                        <p:strVal val="visible"/>
                                      </p:to>
                                    </p:set>
                                    <p:animEffect transition="in" filter="fade">
                                      <p:cBhvr>
                                        <p:cTn id="132" dur="1000"/>
                                        <p:tgtEl>
                                          <p:spTgt spid="92"/>
                                        </p:tgtEl>
                                      </p:cBhvr>
                                    </p:animEffect>
                                  </p:childTnLst>
                                </p:cTn>
                              </p:par>
                              <p:par>
                                <p:cTn id="133" presetID="10" presetClass="entr" presetSubtype="0" fill="hold" grpId="0" nodeType="withEffect">
                                  <p:stCondLst>
                                    <p:cond delay="3500"/>
                                  </p:stCondLst>
                                  <p:childTnLst>
                                    <p:set>
                                      <p:cBhvr>
                                        <p:cTn id="134" dur="1" fill="hold">
                                          <p:stCondLst>
                                            <p:cond delay="0"/>
                                          </p:stCondLst>
                                        </p:cTn>
                                        <p:tgtEl>
                                          <p:spTgt spid="160"/>
                                        </p:tgtEl>
                                        <p:attrNameLst>
                                          <p:attrName>style.visibility</p:attrName>
                                        </p:attrNameLst>
                                      </p:cBhvr>
                                      <p:to>
                                        <p:strVal val="visible"/>
                                      </p:to>
                                    </p:set>
                                    <p:animEffect transition="in" filter="fade">
                                      <p:cBhvr>
                                        <p:cTn id="135" dur="1000"/>
                                        <p:tgtEl>
                                          <p:spTgt spid="160"/>
                                        </p:tgtEl>
                                      </p:cBhvr>
                                    </p:animEffect>
                                  </p:childTnLst>
                                </p:cTn>
                              </p:par>
                              <p:par>
                                <p:cTn id="136" presetID="10" presetClass="entr" presetSubtype="0" fill="hold" grpId="0" nodeType="withEffect">
                                  <p:stCondLst>
                                    <p:cond delay="3500"/>
                                  </p:stCondLst>
                                  <p:childTnLst>
                                    <p:set>
                                      <p:cBhvr>
                                        <p:cTn id="137" dur="1" fill="hold">
                                          <p:stCondLst>
                                            <p:cond delay="0"/>
                                          </p:stCondLst>
                                        </p:cTn>
                                        <p:tgtEl>
                                          <p:spTgt spid="97"/>
                                        </p:tgtEl>
                                        <p:attrNameLst>
                                          <p:attrName>style.visibility</p:attrName>
                                        </p:attrNameLst>
                                      </p:cBhvr>
                                      <p:to>
                                        <p:strVal val="visible"/>
                                      </p:to>
                                    </p:set>
                                    <p:animEffect transition="in" filter="fade">
                                      <p:cBhvr>
                                        <p:cTn id="138" dur="1000"/>
                                        <p:tgtEl>
                                          <p:spTgt spid="97"/>
                                        </p:tgtEl>
                                      </p:cBhvr>
                                    </p:animEffect>
                                  </p:childTnLst>
                                </p:cTn>
                              </p:par>
                              <p:par>
                                <p:cTn id="139" presetID="10" presetClass="entr" presetSubtype="0" fill="hold" grpId="0" nodeType="withEffect">
                                  <p:stCondLst>
                                    <p:cond delay="350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childTnLst>
                                </p:cTn>
                              </p:par>
                              <p:par>
                                <p:cTn id="142" presetID="10" presetClass="entr" presetSubtype="0" fill="hold" grpId="0" nodeType="withEffect">
                                  <p:stCondLst>
                                    <p:cond delay="3500"/>
                                  </p:stCondLst>
                                  <p:childTnLst>
                                    <p:set>
                                      <p:cBhvr>
                                        <p:cTn id="143" dur="1" fill="hold">
                                          <p:stCondLst>
                                            <p:cond delay="0"/>
                                          </p:stCondLst>
                                        </p:cTn>
                                        <p:tgtEl>
                                          <p:spTgt spid="98"/>
                                        </p:tgtEl>
                                        <p:attrNameLst>
                                          <p:attrName>style.visibility</p:attrName>
                                        </p:attrNameLst>
                                      </p:cBhvr>
                                      <p:to>
                                        <p:strVal val="visible"/>
                                      </p:to>
                                    </p:set>
                                    <p:animEffect transition="in" filter="fade">
                                      <p:cBhvr>
                                        <p:cTn id="144" dur="1000"/>
                                        <p:tgtEl>
                                          <p:spTgt spid="98"/>
                                        </p:tgtEl>
                                      </p:cBhvr>
                                    </p:animEffect>
                                  </p:childTnLst>
                                </p:cTn>
                              </p:par>
                              <p:par>
                                <p:cTn id="145" presetID="10" presetClass="entr" presetSubtype="0" fill="hold" grpId="0" nodeType="withEffect">
                                  <p:stCondLst>
                                    <p:cond delay="350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childTnLst>
                                </p:cTn>
                              </p:par>
                              <p:par>
                                <p:cTn id="148" presetID="10" presetClass="entr" presetSubtype="0" fill="hold" nodeType="withEffect">
                                  <p:stCondLst>
                                    <p:cond delay="3500"/>
                                  </p:stCondLst>
                                  <p:childTnLst>
                                    <p:set>
                                      <p:cBhvr>
                                        <p:cTn id="149" dur="1" fill="hold">
                                          <p:stCondLst>
                                            <p:cond delay="0"/>
                                          </p:stCondLst>
                                        </p:cTn>
                                        <p:tgtEl>
                                          <p:spTgt spid="161"/>
                                        </p:tgtEl>
                                        <p:attrNameLst>
                                          <p:attrName>style.visibility</p:attrName>
                                        </p:attrNameLst>
                                      </p:cBhvr>
                                      <p:to>
                                        <p:strVal val="visible"/>
                                      </p:to>
                                    </p:set>
                                    <p:animEffect transition="in" filter="fade">
                                      <p:cBhvr>
                                        <p:cTn id="150" dur="1000"/>
                                        <p:tgtEl>
                                          <p:spTgt spid="161"/>
                                        </p:tgtEl>
                                      </p:cBhvr>
                                    </p:animEffect>
                                  </p:childTnLst>
                                </p:cTn>
                              </p:par>
                              <p:par>
                                <p:cTn id="151" presetID="8" presetClass="emph" presetSubtype="0" repeatCount="indefinite" fill="hold" nodeType="withEffect">
                                  <p:stCondLst>
                                    <p:cond delay="3500"/>
                                  </p:stCondLst>
                                  <p:childTnLst>
                                    <p:animRot by="21600000">
                                      <p:cBhvr>
                                        <p:cTn id="152" dur="15000" fill="hold"/>
                                        <p:tgtEl>
                                          <p:spTgt spid="114"/>
                                        </p:tgtEl>
                                        <p:attrNameLst>
                                          <p:attrName>r</p:attrName>
                                        </p:attrNameLst>
                                      </p:cBhvr>
                                    </p:animRot>
                                  </p:childTnLst>
                                </p:cTn>
                              </p:par>
                              <p:par>
                                <p:cTn id="153" presetID="8" presetClass="emph" presetSubtype="0" repeatCount="indefinite" fill="hold" nodeType="withEffect">
                                  <p:stCondLst>
                                    <p:cond delay="3500"/>
                                  </p:stCondLst>
                                  <p:childTnLst>
                                    <p:animRot by="21600000">
                                      <p:cBhvr>
                                        <p:cTn id="154" dur="15000" fill="hold"/>
                                        <p:tgtEl>
                                          <p:spTgt spid="191"/>
                                        </p:tgtEl>
                                        <p:attrNameLst>
                                          <p:attrName>r</p:attrName>
                                        </p:attrNameLst>
                                      </p:cBhvr>
                                    </p:animRot>
                                  </p:childTnLst>
                                </p:cTn>
                              </p:par>
                              <p:par>
                                <p:cTn id="155" presetID="8" presetClass="emph" presetSubtype="0" repeatCount="indefinite" fill="hold" nodeType="withEffect">
                                  <p:stCondLst>
                                    <p:cond delay="3500"/>
                                  </p:stCondLst>
                                  <p:childTnLst>
                                    <p:animRot by="21600000">
                                      <p:cBhvr>
                                        <p:cTn id="156" dur="15000" fill="hold"/>
                                        <p:tgtEl>
                                          <p:spTgt spid="105"/>
                                        </p:tgtEl>
                                        <p:attrNameLst>
                                          <p:attrName>r</p:attrName>
                                        </p:attrNameLst>
                                      </p:cBhvr>
                                    </p:animRot>
                                  </p:childTnLst>
                                </p:cTn>
                              </p:par>
                              <p:par>
                                <p:cTn id="157" presetID="8" presetClass="emph" presetSubtype="0" repeatCount="indefinite" fill="hold" nodeType="withEffect">
                                  <p:stCondLst>
                                    <p:cond delay="3500"/>
                                  </p:stCondLst>
                                  <p:childTnLst>
                                    <p:animRot by="21600000">
                                      <p:cBhvr>
                                        <p:cTn id="158" dur="15000" fill="hold"/>
                                        <p:tgtEl>
                                          <p:spTgt spid="123"/>
                                        </p:tgtEl>
                                        <p:attrNameLst>
                                          <p:attrName>r</p:attrName>
                                        </p:attrNameLst>
                                      </p:cBhvr>
                                    </p:animRot>
                                  </p:childTnLst>
                                </p:cTn>
                              </p:par>
                              <p:par>
                                <p:cTn id="159" presetID="8" presetClass="emph" presetSubtype="0" repeatCount="indefinite" fill="hold" nodeType="withEffect">
                                  <p:stCondLst>
                                    <p:cond delay="3500"/>
                                  </p:stCondLst>
                                  <p:childTnLst>
                                    <p:animRot by="21600000">
                                      <p:cBhvr>
                                        <p:cTn id="160" dur="15000" fill="hold"/>
                                        <p:tgtEl>
                                          <p:spTgt spid="132"/>
                                        </p:tgtEl>
                                        <p:attrNameLst>
                                          <p:attrName>r</p:attrName>
                                        </p:attrNameLst>
                                      </p:cBhvr>
                                    </p:animRot>
                                  </p:childTnLst>
                                </p:cTn>
                              </p:par>
                              <p:par>
                                <p:cTn id="161" presetID="8" presetClass="emph" presetSubtype="0" repeatCount="indefinite" fill="hold" nodeType="withEffect">
                                  <p:stCondLst>
                                    <p:cond delay="3500"/>
                                  </p:stCondLst>
                                  <p:childTnLst>
                                    <p:animRot by="21600000">
                                      <p:cBhvr>
                                        <p:cTn id="162" dur="15000" fill="hold"/>
                                        <p:tgtEl>
                                          <p:spTgt spid="141"/>
                                        </p:tgtEl>
                                        <p:attrNameLst>
                                          <p:attrName>r</p:attrName>
                                        </p:attrNameLst>
                                      </p:cBhvr>
                                    </p:animRot>
                                  </p:childTnLst>
                                </p:cTn>
                              </p:par>
                              <p:par>
                                <p:cTn id="163" presetID="8" presetClass="emph" presetSubtype="0" repeatCount="indefinite" fill="hold" nodeType="withEffect">
                                  <p:stCondLst>
                                    <p:cond delay="3500"/>
                                  </p:stCondLst>
                                  <p:childTnLst>
                                    <p:animRot by="21600000">
                                      <p:cBhvr>
                                        <p:cTn id="164" dur="15000" fill="hold"/>
                                        <p:tgtEl>
                                          <p:spTgt spid="151"/>
                                        </p:tgtEl>
                                        <p:attrNameLst>
                                          <p:attrName>r</p:attrName>
                                        </p:attrNameLst>
                                      </p:cBhvr>
                                    </p:animRot>
                                  </p:childTnLst>
                                </p:cTn>
                              </p:par>
                              <p:par>
                                <p:cTn id="165" presetID="27" presetClass="emph" presetSubtype="0" repeatCount="indefinite" fill="remove" grpId="0" nodeType="withEffect">
                                  <p:stCondLst>
                                    <p:cond delay="3500"/>
                                  </p:stCondLst>
                                  <p:childTnLst>
                                    <p:animClr clrSpc="rgb" dir="cw">
                                      <p:cBhvr override="childStyle">
                                        <p:cTn id="166" dur="2500" autoRev="1" fill="remove"/>
                                        <p:tgtEl>
                                          <p:spTgt spid="200"/>
                                        </p:tgtEl>
                                        <p:attrNameLst>
                                          <p:attrName>style.color</p:attrName>
                                        </p:attrNameLst>
                                      </p:cBhvr>
                                      <p:to>
                                        <a:srgbClr val="FFD200"/>
                                      </p:to>
                                    </p:animClr>
                                    <p:animClr clrSpc="rgb" dir="cw">
                                      <p:cBhvr>
                                        <p:cTn id="167" dur="2500" autoRev="1" fill="remove"/>
                                        <p:tgtEl>
                                          <p:spTgt spid="200"/>
                                        </p:tgtEl>
                                        <p:attrNameLst>
                                          <p:attrName>fillcolor</p:attrName>
                                        </p:attrNameLst>
                                      </p:cBhvr>
                                      <p:to>
                                        <a:srgbClr val="FFD200"/>
                                      </p:to>
                                    </p:animClr>
                                    <p:set>
                                      <p:cBhvr>
                                        <p:cTn id="168" dur="2500" autoRev="1" fill="remove"/>
                                        <p:tgtEl>
                                          <p:spTgt spid="200"/>
                                        </p:tgtEl>
                                        <p:attrNameLst>
                                          <p:attrName>fill.type</p:attrName>
                                        </p:attrNameLst>
                                      </p:cBhvr>
                                      <p:to>
                                        <p:strVal val="solid"/>
                                      </p:to>
                                    </p:set>
                                    <p:set>
                                      <p:cBhvr>
                                        <p:cTn id="169" dur="2500" autoRev="1" fill="remove"/>
                                        <p:tgtEl>
                                          <p:spTgt spid="200"/>
                                        </p:tgtEl>
                                        <p:attrNameLst>
                                          <p:attrName>fill.on</p:attrName>
                                        </p:attrNameLst>
                                      </p:cBhvr>
                                      <p:to>
                                        <p:strVal val="true"/>
                                      </p:to>
                                    </p:set>
                                  </p:childTnLst>
                                </p:cTn>
                              </p:par>
                              <p:par>
                                <p:cTn id="170" presetID="27" presetClass="emph" presetSubtype="0" repeatCount="indefinite" fill="remove" grpId="0" nodeType="withEffect">
                                  <p:stCondLst>
                                    <p:cond delay="3500"/>
                                  </p:stCondLst>
                                  <p:childTnLst>
                                    <p:animClr clrSpc="rgb" dir="cw">
                                      <p:cBhvr override="childStyle">
                                        <p:cTn id="171" dur="2500" autoRev="1" fill="remove"/>
                                        <p:tgtEl>
                                          <p:spTgt spid="201"/>
                                        </p:tgtEl>
                                        <p:attrNameLst>
                                          <p:attrName>style.color</p:attrName>
                                        </p:attrNameLst>
                                      </p:cBhvr>
                                      <p:to>
                                        <a:srgbClr val="FFD200"/>
                                      </p:to>
                                    </p:animClr>
                                    <p:animClr clrSpc="rgb" dir="cw">
                                      <p:cBhvr>
                                        <p:cTn id="172" dur="2500" autoRev="1" fill="remove"/>
                                        <p:tgtEl>
                                          <p:spTgt spid="201"/>
                                        </p:tgtEl>
                                        <p:attrNameLst>
                                          <p:attrName>fillcolor</p:attrName>
                                        </p:attrNameLst>
                                      </p:cBhvr>
                                      <p:to>
                                        <a:srgbClr val="FFD200"/>
                                      </p:to>
                                    </p:animClr>
                                    <p:set>
                                      <p:cBhvr>
                                        <p:cTn id="173" dur="2500" autoRev="1" fill="remove"/>
                                        <p:tgtEl>
                                          <p:spTgt spid="201"/>
                                        </p:tgtEl>
                                        <p:attrNameLst>
                                          <p:attrName>fill.type</p:attrName>
                                        </p:attrNameLst>
                                      </p:cBhvr>
                                      <p:to>
                                        <p:strVal val="solid"/>
                                      </p:to>
                                    </p:set>
                                    <p:set>
                                      <p:cBhvr>
                                        <p:cTn id="174" dur="2500" autoRev="1" fill="remove"/>
                                        <p:tgtEl>
                                          <p:spTgt spid="201"/>
                                        </p:tgtEl>
                                        <p:attrNameLst>
                                          <p:attrName>fill.on</p:attrName>
                                        </p:attrNameLst>
                                      </p:cBhvr>
                                      <p:to>
                                        <p:strVal val="true"/>
                                      </p:to>
                                    </p:set>
                                  </p:childTnLst>
                                </p:cTn>
                              </p:par>
                              <p:par>
                                <p:cTn id="175" presetID="27" presetClass="emph" presetSubtype="0" repeatCount="indefinite" fill="remove" grpId="0" nodeType="withEffect">
                                  <p:stCondLst>
                                    <p:cond delay="3500"/>
                                  </p:stCondLst>
                                  <p:childTnLst>
                                    <p:animClr clrSpc="rgb" dir="cw">
                                      <p:cBhvr override="childStyle">
                                        <p:cTn id="176" dur="2500" autoRev="1" fill="remove"/>
                                        <p:tgtEl>
                                          <p:spTgt spid="202"/>
                                        </p:tgtEl>
                                        <p:attrNameLst>
                                          <p:attrName>style.color</p:attrName>
                                        </p:attrNameLst>
                                      </p:cBhvr>
                                      <p:to>
                                        <a:srgbClr val="FFD200"/>
                                      </p:to>
                                    </p:animClr>
                                    <p:animClr clrSpc="rgb" dir="cw">
                                      <p:cBhvr>
                                        <p:cTn id="177" dur="2500" autoRev="1" fill="remove"/>
                                        <p:tgtEl>
                                          <p:spTgt spid="202"/>
                                        </p:tgtEl>
                                        <p:attrNameLst>
                                          <p:attrName>fillcolor</p:attrName>
                                        </p:attrNameLst>
                                      </p:cBhvr>
                                      <p:to>
                                        <a:srgbClr val="FFD200"/>
                                      </p:to>
                                    </p:animClr>
                                    <p:set>
                                      <p:cBhvr>
                                        <p:cTn id="178" dur="2500" autoRev="1" fill="remove"/>
                                        <p:tgtEl>
                                          <p:spTgt spid="202"/>
                                        </p:tgtEl>
                                        <p:attrNameLst>
                                          <p:attrName>fill.type</p:attrName>
                                        </p:attrNameLst>
                                      </p:cBhvr>
                                      <p:to>
                                        <p:strVal val="solid"/>
                                      </p:to>
                                    </p:set>
                                    <p:set>
                                      <p:cBhvr>
                                        <p:cTn id="179" dur="2500" autoRev="1" fill="remove"/>
                                        <p:tgtEl>
                                          <p:spTgt spid="202"/>
                                        </p:tgtEl>
                                        <p:attrNameLst>
                                          <p:attrName>fill.on</p:attrName>
                                        </p:attrNameLst>
                                      </p:cBhvr>
                                      <p:to>
                                        <p:strVal val="true"/>
                                      </p:to>
                                    </p:set>
                                  </p:childTnLst>
                                </p:cTn>
                              </p:par>
                              <p:par>
                                <p:cTn id="180" presetID="27" presetClass="emph" presetSubtype="0" repeatCount="indefinite" fill="remove" grpId="0" nodeType="withEffect">
                                  <p:stCondLst>
                                    <p:cond delay="3500"/>
                                  </p:stCondLst>
                                  <p:childTnLst>
                                    <p:animClr clrSpc="rgb" dir="cw">
                                      <p:cBhvr override="childStyle">
                                        <p:cTn id="181" dur="2500" autoRev="1" fill="remove"/>
                                        <p:tgtEl>
                                          <p:spTgt spid="203"/>
                                        </p:tgtEl>
                                        <p:attrNameLst>
                                          <p:attrName>style.color</p:attrName>
                                        </p:attrNameLst>
                                      </p:cBhvr>
                                      <p:to>
                                        <a:srgbClr val="FFD200"/>
                                      </p:to>
                                    </p:animClr>
                                    <p:animClr clrSpc="rgb" dir="cw">
                                      <p:cBhvr>
                                        <p:cTn id="182" dur="2500" autoRev="1" fill="remove"/>
                                        <p:tgtEl>
                                          <p:spTgt spid="203"/>
                                        </p:tgtEl>
                                        <p:attrNameLst>
                                          <p:attrName>fillcolor</p:attrName>
                                        </p:attrNameLst>
                                      </p:cBhvr>
                                      <p:to>
                                        <a:srgbClr val="FFD200"/>
                                      </p:to>
                                    </p:animClr>
                                    <p:set>
                                      <p:cBhvr>
                                        <p:cTn id="183" dur="2500" autoRev="1" fill="remove"/>
                                        <p:tgtEl>
                                          <p:spTgt spid="203"/>
                                        </p:tgtEl>
                                        <p:attrNameLst>
                                          <p:attrName>fill.type</p:attrName>
                                        </p:attrNameLst>
                                      </p:cBhvr>
                                      <p:to>
                                        <p:strVal val="solid"/>
                                      </p:to>
                                    </p:set>
                                    <p:set>
                                      <p:cBhvr>
                                        <p:cTn id="184" dur="2500" autoRev="1" fill="remove"/>
                                        <p:tgtEl>
                                          <p:spTgt spid="203"/>
                                        </p:tgtEl>
                                        <p:attrNameLst>
                                          <p:attrName>fill.on</p:attrName>
                                        </p:attrNameLst>
                                      </p:cBhvr>
                                      <p:to>
                                        <p:strVal val="true"/>
                                      </p:to>
                                    </p:set>
                                  </p:childTnLst>
                                </p:cTn>
                              </p:par>
                              <p:par>
                                <p:cTn id="185" presetID="27" presetClass="emph" presetSubtype="0" repeatCount="indefinite" fill="remove" grpId="0" nodeType="withEffect">
                                  <p:stCondLst>
                                    <p:cond delay="3500"/>
                                  </p:stCondLst>
                                  <p:childTnLst>
                                    <p:animClr clrSpc="rgb" dir="cw">
                                      <p:cBhvr override="childStyle">
                                        <p:cTn id="186" dur="2500" autoRev="1" fill="remove"/>
                                        <p:tgtEl>
                                          <p:spTgt spid="204"/>
                                        </p:tgtEl>
                                        <p:attrNameLst>
                                          <p:attrName>style.color</p:attrName>
                                        </p:attrNameLst>
                                      </p:cBhvr>
                                      <p:to>
                                        <a:srgbClr val="FFD200"/>
                                      </p:to>
                                    </p:animClr>
                                    <p:animClr clrSpc="rgb" dir="cw">
                                      <p:cBhvr>
                                        <p:cTn id="187" dur="2500" autoRev="1" fill="remove"/>
                                        <p:tgtEl>
                                          <p:spTgt spid="204"/>
                                        </p:tgtEl>
                                        <p:attrNameLst>
                                          <p:attrName>fillcolor</p:attrName>
                                        </p:attrNameLst>
                                      </p:cBhvr>
                                      <p:to>
                                        <a:srgbClr val="FFD200"/>
                                      </p:to>
                                    </p:animClr>
                                    <p:set>
                                      <p:cBhvr>
                                        <p:cTn id="188" dur="2500" autoRev="1" fill="remove"/>
                                        <p:tgtEl>
                                          <p:spTgt spid="204"/>
                                        </p:tgtEl>
                                        <p:attrNameLst>
                                          <p:attrName>fill.type</p:attrName>
                                        </p:attrNameLst>
                                      </p:cBhvr>
                                      <p:to>
                                        <p:strVal val="solid"/>
                                      </p:to>
                                    </p:set>
                                    <p:set>
                                      <p:cBhvr>
                                        <p:cTn id="189" dur="2500" autoRev="1" fill="remove"/>
                                        <p:tgtEl>
                                          <p:spTgt spid="204"/>
                                        </p:tgtEl>
                                        <p:attrNameLst>
                                          <p:attrName>fill.on</p:attrName>
                                        </p:attrNameLst>
                                      </p:cBhvr>
                                      <p:to>
                                        <p:strVal val="true"/>
                                      </p:to>
                                    </p:set>
                                  </p:childTnLst>
                                </p:cTn>
                              </p:par>
                              <p:par>
                                <p:cTn id="190" presetID="27" presetClass="emph" presetSubtype="0" repeatCount="indefinite" fill="remove" grpId="0" nodeType="withEffect">
                                  <p:stCondLst>
                                    <p:cond delay="3500"/>
                                  </p:stCondLst>
                                  <p:childTnLst>
                                    <p:animClr clrSpc="rgb" dir="cw">
                                      <p:cBhvr override="childStyle">
                                        <p:cTn id="191" dur="2500" autoRev="1" fill="remove"/>
                                        <p:tgtEl>
                                          <p:spTgt spid="205"/>
                                        </p:tgtEl>
                                        <p:attrNameLst>
                                          <p:attrName>style.color</p:attrName>
                                        </p:attrNameLst>
                                      </p:cBhvr>
                                      <p:to>
                                        <a:srgbClr val="FFD200"/>
                                      </p:to>
                                    </p:animClr>
                                    <p:animClr clrSpc="rgb" dir="cw">
                                      <p:cBhvr>
                                        <p:cTn id="192" dur="2500" autoRev="1" fill="remove"/>
                                        <p:tgtEl>
                                          <p:spTgt spid="205"/>
                                        </p:tgtEl>
                                        <p:attrNameLst>
                                          <p:attrName>fillcolor</p:attrName>
                                        </p:attrNameLst>
                                      </p:cBhvr>
                                      <p:to>
                                        <a:srgbClr val="FFD200"/>
                                      </p:to>
                                    </p:animClr>
                                    <p:set>
                                      <p:cBhvr>
                                        <p:cTn id="193" dur="2500" autoRev="1" fill="remove"/>
                                        <p:tgtEl>
                                          <p:spTgt spid="205"/>
                                        </p:tgtEl>
                                        <p:attrNameLst>
                                          <p:attrName>fill.type</p:attrName>
                                        </p:attrNameLst>
                                      </p:cBhvr>
                                      <p:to>
                                        <p:strVal val="solid"/>
                                      </p:to>
                                    </p:set>
                                    <p:set>
                                      <p:cBhvr>
                                        <p:cTn id="194" dur="2500" autoRev="1" fill="remove"/>
                                        <p:tgtEl>
                                          <p:spTgt spid="205"/>
                                        </p:tgtEl>
                                        <p:attrNameLst>
                                          <p:attrName>fill.on</p:attrName>
                                        </p:attrNameLst>
                                      </p:cBhvr>
                                      <p:to>
                                        <p:strVal val="true"/>
                                      </p:to>
                                    </p:set>
                                  </p:childTnLst>
                                </p:cTn>
                              </p:par>
                              <p:par>
                                <p:cTn id="195" presetID="27" presetClass="emph" presetSubtype="0" repeatCount="indefinite" fill="remove" grpId="0" nodeType="withEffect">
                                  <p:stCondLst>
                                    <p:cond delay="3500"/>
                                  </p:stCondLst>
                                  <p:childTnLst>
                                    <p:animClr clrSpc="rgb" dir="cw">
                                      <p:cBhvr override="childStyle">
                                        <p:cTn id="196" dur="2500" autoRev="1" fill="remove"/>
                                        <p:tgtEl>
                                          <p:spTgt spid="206"/>
                                        </p:tgtEl>
                                        <p:attrNameLst>
                                          <p:attrName>style.color</p:attrName>
                                        </p:attrNameLst>
                                      </p:cBhvr>
                                      <p:to>
                                        <a:srgbClr val="FFD200"/>
                                      </p:to>
                                    </p:animClr>
                                    <p:animClr clrSpc="rgb" dir="cw">
                                      <p:cBhvr>
                                        <p:cTn id="197" dur="2500" autoRev="1" fill="remove"/>
                                        <p:tgtEl>
                                          <p:spTgt spid="206"/>
                                        </p:tgtEl>
                                        <p:attrNameLst>
                                          <p:attrName>fillcolor</p:attrName>
                                        </p:attrNameLst>
                                      </p:cBhvr>
                                      <p:to>
                                        <a:srgbClr val="FFD200"/>
                                      </p:to>
                                    </p:animClr>
                                    <p:set>
                                      <p:cBhvr>
                                        <p:cTn id="198" dur="2500" autoRev="1" fill="remove"/>
                                        <p:tgtEl>
                                          <p:spTgt spid="206"/>
                                        </p:tgtEl>
                                        <p:attrNameLst>
                                          <p:attrName>fill.type</p:attrName>
                                        </p:attrNameLst>
                                      </p:cBhvr>
                                      <p:to>
                                        <p:strVal val="solid"/>
                                      </p:to>
                                    </p:set>
                                    <p:set>
                                      <p:cBhvr>
                                        <p:cTn id="199" dur="2500" autoRev="1" fill="remove"/>
                                        <p:tgtEl>
                                          <p:spTgt spid="206"/>
                                        </p:tgtEl>
                                        <p:attrNameLst>
                                          <p:attrName>fill.on</p:attrName>
                                        </p:attrNameLst>
                                      </p:cBhvr>
                                      <p:to>
                                        <p:strVal val="true"/>
                                      </p:to>
                                    </p:set>
                                  </p:childTnLst>
                                </p:cTn>
                              </p:par>
                              <p:par>
                                <p:cTn id="200" presetID="27" presetClass="emph" presetSubtype="0" repeatCount="indefinite" fill="remove" grpId="0" nodeType="withEffect">
                                  <p:stCondLst>
                                    <p:cond delay="3500"/>
                                  </p:stCondLst>
                                  <p:childTnLst>
                                    <p:animClr clrSpc="rgb" dir="cw">
                                      <p:cBhvr override="childStyle">
                                        <p:cTn id="201" dur="2500" autoRev="1" fill="remove"/>
                                        <p:tgtEl>
                                          <p:spTgt spid="207"/>
                                        </p:tgtEl>
                                        <p:attrNameLst>
                                          <p:attrName>style.color</p:attrName>
                                        </p:attrNameLst>
                                      </p:cBhvr>
                                      <p:to>
                                        <a:srgbClr val="FFD200"/>
                                      </p:to>
                                    </p:animClr>
                                    <p:animClr clrSpc="rgb" dir="cw">
                                      <p:cBhvr>
                                        <p:cTn id="202" dur="2500" autoRev="1" fill="remove"/>
                                        <p:tgtEl>
                                          <p:spTgt spid="207"/>
                                        </p:tgtEl>
                                        <p:attrNameLst>
                                          <p:attrName>fillcolor</p:attrName>
                                        </p:attrNameLst>
                                      </p:cBhvr>
                                      <p:to>
                                        <a:srgbClr val="FFD200"/>
                                      </p:to>
                                    </p:animClr>
                                    <p:set>
                                      <p:cBhvr>
                                        <p:cTn id="203" dur="2500" autoRev="1" fill="remove"/>
                                        <p:tgtEl>
                                          <p:spTgt spid="207"/>
                                        </p:tgtEl>
                                        <p:attrNameLst>
                                          <p:attrName>fill.type</p:attrName>
                                        </p:attrNameLst>
                                      </p:cBhvr>
                                      <p:to>
                                        <p:strVal val="solid"/>
                                      </p:to>
                                    </p:set>
                                    <p:set>
                                      <p:cBhvr>
                                        <p:cTn id="204" dur="2500" autoRev="1" fill="remove"/>
                                        <p:tgtEl>
                                          <p:spTgt spid="207"/>
                                        </p:tgtEl>
                                        <p:attrNameLst>
                                          <p:attrName>fill.on</p:attrName>
                                        </p:attrNameLst>
                                      </p:cBhvr>
                                      <p:to>
                                        <p:strVal val="true"/>
                                      </p:to>
                                    </p:set>
                                  </p:childTnLst>
                                </p:cTn>
                              </p:par>
                              <p:par>
                                <p:cTn id="205" presetID="27" presetClass="emph" presetSubtype="0" repeatCount="indefinite" fill="remove" grpId="0" nodeType="withEffect">
                                  <p:stCondLst>
                                    <p:cond delay="3500"/>
                                  </p:stCondLst>
                                  <p:childTnLst>
                                    <p:animClr clrSpc="rgb" dir="cw">
                                      <p:cBhvr override="childStyle">
                                        <p:cTn id="206" dur="2500" autoRev="1" fill="remove"/>
                                        <p:tgtEl>
                                          <p:spTgt spid="208"/>
                                        </p:tgtEl>
                                        <p:attrNameLst>
                                          <p:attrName>style.color</p:attrName>
                                        </p:attrNameLst>
                                      </p:cBhvr>
                                      <p:to>
                                        <a:srgbClr val="FFD200"/>
                                      </p:to>
                                    </p:animClr>
                                    <p:animClr clrSpc="rgb" dir="cw">
                                      <p:cBhvr>
                                        <p:cTn id="207" dur="2500" autoRev="1" fill="remove"/>
                                        <p:tgtEl>
                                          <p:spTgt spid="208"/>
                                        </p:tgtEl>
                                        <p:attrNameLst>
                                          <p:attrName>fillcolor</p:attrName>
                                        </p:attrNameLst>
                                      </p:cBhvr>
                                      <p:to>
                                        <a:srgbClr val="FFD200"/>
                                      </p:to>
                                    </p:animClr>
                                    <p:set>
                                      <p:cBhvr>
                                        <p:cTn id="208" dur="2500" autoRev="1" fill="remove"/>
                                        <p:tgtEl>
                                          <p:spTgt spid="208"/>
                                        </p:tgtEl>
                                        <p:attrNameLst>
                                          <p:attrName>fill.type</p:attrName>
                                        </p:attrNameLst>
                                      </p:cBhvr>
                                      <p:to>
                                        <p:strVal val="solid"/>
                                      </p:to>
                                    </p:set>
                                    <p:set>
                                      <p:cBhvr>
                                        <p:cTn id="209" dur="2500" autoRev="1" fill="remove"/>
                                        <p:tgtEl>
                                          <p:spTgt spid="208"/>
                                        </p:tgtEl>
                                        <p:attrNameLst>
                                          <p:attrName>fill.on</p:attrName>
                                        </p:attrNameLst>
                                      </p:cBhvr>
                                      <p:to>
                                        <p:strVal val="true"/>
                                      </p:to>
                                    </p:set>
                                  </p:childTnLst>
                                </p:cTn>
                              </p:par>
                              <p:par>
                                <p:cTn id="210" presetID="27" presetClass="emph" presetSubtype="0" repeatCount="indefinite" fill="remove" grpId="0" nodeType="withEffect">
                                  <p:stCondLst>
                                    <p:cond delay="3500"/>
                                  </p:stCondLst>
                                  <p:childTnLst>
                                    <p:animClr clrSpc="rgb" dir="cw">
                                      <p:cBhvr override="childStyle">
                                        <p:cTn id="211" dur="2500" autoRev="1" fill="remove"/>
                                        <p:tgtEl>
                                          <p:spTgt spid="209"/>
                                        </p:tgtEl>
                                        <p:attrNameLst>
                                          <p:attrName>style.color</p:attrName>
                                        </p:attrNameLst>
                                      </p:cBhvr>
                                      <p:to>
                                        <a:srgbClr val="FFD200"/>
                                      </p:to>
                                    </p:animClr>
                                    <p:animClr clrSpc="rgb" dir="cw">
                                      <p:cBhvr>
                                        <p:cTn id="212" dur="2500" autoRev="1" fill="remove"/>
                                        <p:tgtEl>
                                          <p:spTgt spid="209"/>
                                        </p:tgtEl>
                                        <p:attrNameLst>
                                          <p:attrName>fillcolor</p:attrName>
                                        </p:attrNameLst>
                                      </p:cBhvr>
                                      <p:to>
                                        <a:srgbClr val="FFD200"/>
                                      </p:to>
                                    </p:animClr>
                                    <p:set>
                                      <p:cBhvr>
                                        <p:cTn id="213" dur="2500" autoRev="1" fill="remove"/>
                                        <p:tgtEl>
                                          <p:spTgt spid="209"/>
                                        </p:tgtEl>
                                        <p:attrNameLst>
                                          <p:attrName>fill.type</p:attrName>
                                        </p:attrNameLst>
                                      </p:cBhvr>
                                      <p:to>
                                        <p:strVal val="solid"/>
                                      </p:to>
                                    </p:set>
                                    <p:set>
                                      <p:cBhvr>
                                        <p:cTn id="214" dur="2500" autoRev="1" fill="remove"/>
                                        <p:tgtEl>
                                          <p:spTgt spid="209"/>
                                        </p:tgtEl>
                                        <p:attrNameLst>
                                          <p:attrName>fill.on</p:attrName>
                                        </p:attrNameLst>
                                      </p:cBhvr>
                                      <p:to>
                                        <p:strVal val="true"/>
                                      </p:to>
                                    </p:set>
                                  </p:childTnLst>
                                </p:cTn>
                              </p:par>
                              <p:par>
                                <p:cTn id="215" presetID="27" presetClass="emph" presetSubtype="0" repeatCount="indefinite" fill="remove" grpId="0" nodeType="withEffect">
                                  <p:stCondLst>
                                    <p:cond delay="3500"/>
                                  </p:stCondLst>
                                  <p:childTnLst>
                                    <p:animClr clrSpc="rgb" dir="cw">
                                      <p:cBhvr override="childStyle">
                                        <p:cTn id="216" dur="2500" autoRev="1" fill="remove"/>
                                        <p:tgtEl>
                                          <p:spTgt spid="210"/>
                                        </p:tgtEl>
                                        <p:attrNameLst>
                                          <p:attrName>style.color</p:attrName>
                                        </p:attrNameLst>
                                      </p:cBhvr>
                                      <p:to>
                                        <a:srgbClr val="FFD200"/>
                                      </p:to>
                                    </p:animClr>
                                    <p:animClr clrSpc="rgb" dir="cw">
                                      <p:cBhvr>
                                        <p:cTn id="217" dur="2500" autoRev="1" fill="remove"/>
                                        <p:tgtEl>
                                          <p:spTgt spid="210"/>
                                        </p:tgtEl>
                                        <p:attrNameLst>
                                          <p:attrName>fillcolor</p:attrName>
                                        </p:attrNameLst>
                                      </p:cBhvr>
                                      <p:to>
                                        <a:srgbClr val="FFD200"/>
                                      </p:to>
                                    </p:animClr>
                                    <p:set>
                                      <p:cBhvr>
                                        <p:cTn id="218" dur="2500" autoRev="1" fill="remove"/>
                                        <p:tgtEl>
                                          <p:spTgt spid="210"/>
                                        </p:tgtEl>
                                        <p:attrNameLst>
                                          <p:attrName>fill.type</p:attrName>
                                        </p:attrNameLst>
                                      </p:cBhvr>
                                      <p:to>
                                        <p:strVal val="solid"/>
                                      </p:to>
                                    </p:set>
                                    <p:set>
                                      <p:cBhvr>
                                        <p:cTn id="219" dur="2500" autoRev="1" fill="remove"/>
                                        <p:tgtEl>
                                          <p:spTgt spid="210"/>
                                        </p:tgtEl>
                                        <p:attrNameLst>
                                          <p:attrName>fill.on</p:attrName>
                                        </p:attrNameLst>
                                      </p:cBhvr>
                                      <p:to>
                                        <p:strVal val="true"/>
                                      </p:to>
                                    </p:set>
                                  </p:childTnLst>
                                </p:cTn>
                              </p:par>
                              <p:par>
                                <p:cTn id="220" presetID="27" presetClass="emph" presetSubtype="0" repeatCount="indefinite" fill="remove" grpId="0" nodeType="withEffect">
                                  <p:stCondLst>
                                    <p:cond delay="3500"/>
                                  </p:stCondLst>
                                  <p:childTnLst>
                                    <p:animClr clrSpc="rgb" dir="cw">
                                      <p:cBhvr override="childStyle">
                                        <p:cTn id="221" dur="2500" autoRev="1" fill="remove"/>
                                        <p:tgtEl>
                                          <p:spTgt spid="211"/>
                                        </p:tgtEl>
                                        <p:attrNameLst>
                                          <p:attrName>style.color</p:attrName>
                                        </p:attrNameLst>
                                      </p:cBhvr>
                                      <p:to>
                                        <a:srgbClr val="FFD200"/>
                                      </p:to>
                                    </p:animClr>
                                    <p:animClr clrSpc="rgb" dir="cw">
                                      <p:cBhvr>
                                        <p:cTn id="222" dur="2500" autoRev="1" fill="remove"/>
                                        <p:tgtEl>
                                          <p:spTgt spid="211"/>
                                        </p:tgtEl>
                                        <p:attrNameLst>
                                          <p:attrName>fillcolor</p:attrName>
                                        </p:attrNameLst>
                                      </p:cBhvr>
                                      <p:to>
                                        <a:srgbClr val="FFD200"/>
                                      </p:to>
                                    </p:animClr>
                                    <p:set>
                                      <p:cBhvr>
                                        <p:cTn id="223" dur="2500" autoRev="1" fill="remove"/>
                                        <p:tgtEl>
                                          <p:spTgt spid="211"/>
                                        </p:tgtEl>
                                        <p:attrNameLst>
                                          <p:attrName>fill.type</p:attrName>
                                        </p:attrNameLst>
                                      </p:cBhvr>
                                      <p:to>
                                        <p:strVal val="solid"/>
                                      </p:to>
                                    </p:set>
                                    <p:set>
                                      <p:cBhvr>
                                        <p:cTn id="224" dur="2500" autoRev="1" fill="remove"/>
                                        <p:tgtEl>
                                          <p:spTgt spid="211"/>
                                        </p:tgtEl>
                                        <p:attrNameLst>
                                          <p:attrName>fill.on</p:attrName>
                                        </p:attrNameLst>
                                      </p:cBhvr>
                                      <p:to>
                                        <p:strVal val="true"/>
                                      </p:to>
                                    </p:set>
                                  </p:childTnLst>
                                </p:cTn>
                              </p:par>
                              <p:par>
                                <p:cTn id="225" presetID="27" presetClass="emph" presetSubtype="0" repeatCount="indefinite" fill="remove" grpId="0" nodeType="withEffect">
                                  <p:stCondLst>
                                    <p:cond delay="3500"/>
                                  </p:stCondLst>
                                  <p:childTnLst>
                                    <p:animClr clrSpc="rgb" dir="cw">
                                      <p:cBhvr override="childStyle">
                                        <p:cTn id="226" dur="2500" autoRev="1" fill="remove"/>
                                        <p:tgtEl>
                                          <p:spTgt spid="212"/>
                                        </p:tgtEl>
                                        <p:attrNameLst>
                                          <p:attrName>style.color</p:attrName>
                                        </p:attrNameLst>
                                      </p:cBhvr>
                                      <p:to>
                                        <a:srgbClr val="FFD200"/>
                                      </p:to>
                                    </p:animClr>
                                    <p:animClr clrSpc="rgb" dir="cw">
                                      <p:cBhvr>
                                        <p:cTn id="227" dur="2500" autoRev="1" fill="remove"/>
                                        <p:tgtEl>
                                          <p:spTgt spid="212"/>
                                        </p:tgtEl>
                                        <p:attrNameLst>
                                          <p:attrName>fillcolor</p:attrName>
                                        </p:attrNameLst>
                                      </p:cBhvr>
                                      <p:to>
                                        <a:srgbClr val="FFD200"/>
                                      </p:to>
                                    </p:animClr>
                                    <p:set>
                                      <p:cBhvr>
                                        <p:cTn id="228" dur="2500" autoRev="1" fill="remove"/>
                                        <p:tgtEl>
                                          <p:spTgt spid="212"/>
                                        </p:tgtEl>
                                        <p:attrNameLst>
                                          <p:attrName>fill.type</p:attrName>
                                        </p:attrNameLst>
                                      </p:cBhvr>
                                      <p:to>
                                        <p:strVal val="solid"/>
                                      </p:to>
                                    </p:set>
                                    <p:set>
                                      <p:cBhvr>
                                        <p:cTn id="229" dur="2500" autoRev="1" fill="remove"/>
                                        <p:tgtEl>
                                          <p:spTgt spid="212"/>
                                        </p:tgtEl>
                                        <p:attrNameLst>
                                          <p:attrName>fill.on</p:attrName>
                                        </p:attrNameLst>
                                      </p:cBhvr>
                                      <p:to>
                                        <p:strVal val="true"/>
                                      </p:to>
                                    </p:set>
                                  </p:childTnLst>
                                </p:cTn>
                              </p:par>
                              <p:par>
                                <p:cTn id="230" presetID="27" presetClass="emph" presetSubtype="0" repeatCount="indefinite" fill="remove" grpId="0" nodeType="withEffect">
                                  <p:stCondLst>
                                    <p:cond delay="3500"/>
                                  </p:stCondLst>
                                  <p:childTnLst>
                                    <p:animClr clrSpc="rgb" dir="cw">
                                      <p:cBhvr override="childStyle">
                                        <p:cTn id="231" dur="2500" autoRev="1" fill="remove"/>
                                        <p:tgtEl>
                                          <p:spTgt spid="213"/>
                                        </p:tgtEl>
                                        <p:attrNameLst>
                                          <p:attrName>style.color</p:attrName>
                                        </p:attrNameLst>
                                      </p:cBhvr>
                                      <p:to>
                                        <a:srgbClr val="FFD200"/>
                                      </p:to>
                                    </p:animClr>
                                    <p:animClr clrSpc="rgb" dir="cw">
                                      <p:cBhvr>
                                        <p:cTn id="232" dur="2500" autoRev="1" fill="remove"/>
                                        <p:tgtEl>
                                          <p:spTgt spid="213"/>
                                        </p:tgtEl>
                                        <p:attrNameLst>
                                          <p:attrName>fillcolor</p:attrName>
                                        </p:attrNameLst>
                                      </p:cBhvr>
                                      <p:to>
                                        <a:srgbClr val="FFD200"/>
                                      </p:to>
                                    </p:animClr>
                                    <p:set>
                                      <p:cBhvr>
                                        <p:cTn id="233" dur="2500" autoRev="1" fill="remove"/>
                                        <p:tgtEl>
                                          <p:spTgt spid="213"/>
                                        </p:tgtEl>
                                        <p:attrNameLst>
                                          <p:attrName>fill.type</p:attrName>
                                        </p:attrNameLst>
                                      </p:cBhvr>
                                      <p:to>
                                        <p:strVal val="solid"/>
                                      </p:to>
                                    </p:set>
                                    <p:set>
                                      <p:cBhvr>
                                        <p:cTn id="234" dur="2500" autoRev="1" fill="remove"/>
                                        <p:tgtEl>
                                          <p:spTgt spid="213"/>
                                        </p:tgtEl>
                                        <p:attrNameLst>
                                          <p:attrName>fill.on</p:attrName>
                                        </p:attrNameLst>
                                      </p:cBhvr>
                                      <p:to>
                                        <p:strVal val="true"/>
                                      </p:to>
                                    </p:set>
                                  </p:childTnLst>
                                </p:cTn>
                              </p:par>
                              <p:par>
                                <p:cTn id="235" presetID="27" presetClass="emph" presetSubtype="0" repeatCount="indefinite" fill="remove" grpId="0" nodeType="withEffect">
                                  <p:stCondLst>
                                    <p:cond delay="3500"/>
                                  </p:stCondLst>
                                  <p:childTnLst>
                                    <p:animClr clrSpc="rgb" dir="cw">
                                      <p:cBhvr override="childStyle">
                                        <p:cTn id="236" dur="2500" autoRev="1" fill="remove"/>
                                        <p:tgtEl>
                                          <p:spTgt spid="214"/>
                                        </p:tgtEl>
                                        <p:attrNameLst>
                                          <p:attrName>style.color</p:attrName>
                                        </p:attrNameLst>
                                      </p:cBhvr>
                                      <p:to>
                                        <a:srgbClr val="FFD200"/>
                                      </p:to>
                                    </p:animClr>
                                    <p:animClr clrSpc="rgb" dir="cw">
                                      <p:cBhvr>
                                        <p:cTn id="237" dur="2500" autoRev="1" fill="remove"/>
                                        <p:tgtEl>
                                          <p:spTgt spid="214"/>
                                        </p:tgtEl>
                                        <p:attrNameLst>
                                          <p:attrName>fillcolor</p:attrName>
                                        </p:attrNameLst>
                                      </p:cBhvr>
                                      <p:to>
                                        <a:srgbClr val="FFD200"/>
                                      </p:to>
                                    </p:animClr>
                                    <p:set>
                                      <p:cBhvr>
                                        <p:cTn id="238" dur="2500" autoRev="1" fill="remove"/>
                                        <p:tgtEl>
                                          <p:spTgt spid="214"/>
                                        </p:tgtEl>
                                        <p:attrNameLst>
                                          <p:attrName>fill.type</p:attrName>
                                        </p:attrNameLst>
                                      </p:cBhvr>
                                      <p:to>
                                        <p:strVal val="solid"/>
                                      </p:to>
                                    </p:set>
                                    <p:set>
                                      <p:cBhvr>
                                        <p:cTn id="239" dur="2500" autoRev="1" fill="remove"/>
                                        <p:tgtEl>
                                          <p:spTgt spid="214"/>
                                        </p:tgtEl>
                                        <p:attrNameLst>
                                          <p:attrName>fill.on</p:attrName>
                                        </p:attrNameLst>
                                      </p:cBhvr>
                                      <p:to>
                                        <p:strVal val="true"/>
                                      </p:to>
                                    </p:set>
                                  </p:childTnLst>
                                </p:cTn>
                              </p:par>
                              <p:par>
                                <p:cTn id="240" presetID="27" presetClass="emph" presetSubtype="0" repeatCount="indefinite" fill="remove" grpId="0" nodeType="withEffect">
                                  <p:stCondLst>
                                    <p:cond delay="3500"/>
                                  </p:stCondLst>
                                  <p:childTnLst>
                                    <p:animClr clrSpc="rgb" dir="cw">
                                      <p:cBhvr override="childStyle">
                                        <p:cTn id="241" dur="2500" autoRev="1" fill="remove"/>
                                        <p:tgtEl>
                                          <p:spTgt spid="215"/>
                                        </p:tgtEl>
                                        <p:attrNameLst>
                                          <p:attrName>style.color</p:attrName>
                                        </p:attrNameLst>
                                      </p:cBhvr>
                                      <p:to>
                                        <a:srgbClr val="FFD200"/>
                                      </p:to>
                                    </p:animClr>
                                    <p:animClr clrSpc="rgb" dir="cw">
                                      <p:cBhvr>
                                        <p:cTn id="242" dur="2500" autoRev="1" fill="remove"/>
                                        <p:tgtEl>
                                          <p:spTgt spid="215"/>
                                        </p:tgtEl>
                                        <p:attrNameLst>
                                          <p:attrName>fillcolor</p:attrName>
                                        </p:attrNameLst>
                                      </p:cBhvr>
                                      <p:to>
                                        <a:srgbClr val="FFD200"/>
                                      </p:to>
                                    </p:animClr>
                                    <p:set>
                                      <p:cBhvr>
                                        <p:cTn id="243" dur="2500" autoRev="1" fill="remove"/>
                                        <p:tgtEl>
                                          <p:spTgt spid="215"/>
                                        </p:tgtEl>
                                        <p:attrNameLst>
                                          <p:attrName>fill.type</p:attrName>
                                        </p:attrNameLst>
                                      </p:cBhvr>
                                      <p:to>
                                        <p:strVal val="solid"/>
                                      </p:to>
                                    </p:set>
                                    <p:set>
                                      <p:cBhvr>
                                        <p:cTn id="244" dur="2500" autoRev="1" fill="remove"/>
                                        <p:tgtEl>
                                          <p:spTgt spid="215"/>
                                        </p:tgtEl>
                                        <p:attrNameLst>
                                          <p:attrName>fill.on</p:attrName>
                                        </p:attrNameLst>
                                      </p:cBhvr>
                                      <p:to>
                                        <p:strVal val="true"/>
                                      </p:to>
                                    </p:set>
                                  </p:childTnLst>
                                </p:cTn>
                              </p:par>
                              <p:par>
                                <p:cTn id="245" presetID="22" presetClass="entr" presetSubtype="4" repeatCount="indefinite" fill="hold" grpId="1" nodeType="withEffect">
                                  <p:stCondLst>
                                    <p:cond delay="4000"/>
                                  </p:stCondLst>
                                  <p:childTnLst>
                                    <p:set>
                                      <p:cBhvr>
                                        <p:cTn id="246" dur="1" fill="hold">
                                          <p:stCondLst>
                                            <p:cond delay="0"/>
                                          </p:stCondLst>
                                        </p:cTn>
                                        <p:tgtEl>
                                          <p:spTgt spid="99"/>
                                        </p:tgtEl>
                                        <p:attrNameLst>
                                          <p:attrName>style.visibility</p:attrName>
                                        </p:attrNameLst>
                                      </p:cBhvr>
                                      <p:to>
                                        <p:strVal val="visible"/>
                                      </p:to>
                                    </p:set>
                                    <p:animEffect transition="in" filter="wipe(down)">
                                      <p:cBhvr>
                                        <p:cTn id="247" dur="2000"/>
                                        <p:tgtEl>
                                          <p:spTgt spid="99"/>
                                        </p:tgtEl>
                                      </p:cBhvr>
                                    </p:animEffect>
                                  </p:childTnLst>
                                </p:cTn>
                              </p:par>
                              <p:par>
                                <p:cTn id="248" presetID="22" presetClass="entr" presetSubtype="4" repeatCount="indefinite" fill="hold" grpId="1" nodeType="withEffect">
                                  <p:stCondLst>
                                    <p:cond delay="4000"/>
                                  </p:stCondLst>
                                  <p:childTnLst>
                                    <p:set>
                                      <p:cBhvr>
                                        <p:cTn id="249" dur="1" fill="hold">
                                          <p:stCondLst>
                                            <p:cond delay="0"/>
                                          </p:stCondLst>
                                        </p:cTn>
                                        <p:tgtEl>
                                          <p:spTgt spid="150"/>
                                        </p:tgtEl>
                                        <p:attrNameLst>
                                          <p:attrName>style.visibility</p:attrName>
                                        </p:attrNameLst>
                                      </p:cBhvr>
                                      <p:to>
                                        <p:strVal val="visible"/>
                                      </p:to>
                                    </p:set>
                                    <p:animEffect transition="in" filter="wipe(down)">
                                      <p:cBhvr>
                                        <p:cTn id="250" dur="2000"/>
                                        <p:tgtEl>
                                          <p:spTgt spid="150"/>
                                        </p:tgtEl>
                                      </p:cBhvr>
                                    </p:animEffect>
                                  </p:childTnLst>
                                </p:cTn>
                              </p:par>
                              <p:par>
                                <p:cTn id="251" presetID="22" presetClass="entr" presetSubtype="4" repeatCount="indefinite" fill="hold" grpId="1" nodeType="withEffect">
                                  <p:stCondLst>
                                    <p:cond delay="4000"/>
                                  </p:stCondLst>
                                  <p:childTnLst>
                                    <p:set>
                                      <p:cBhvr>
                                        <p:cTn id="252" dur="1" fill="hold">
                                          <p:stCondLst>
                                            <p:cond delay="0"/>
                                          </p:stCondLst>
                                        </p:cTn>
                                        <p:tgtEl>
                                          <p:spTgt spid="100"/>
                                        </p:tgtEl>
                                        <p:attrNameLst>
                                          <p:attrName>style.visibility</p:attrName>
                                        </p:attrNameLst>
                                      </p:cBhvr>
                                      <p:to>
                                        <p:strVal val="visible"/>
                                      </p:to>
                                    </p:set>
                                    <p:animEffect transition="in" filter="wipe(down)">
                                      <p:cBhvr>
                                        <p:cTn id="253" dur="2000"/>
                                        <p:tgtEl>
                                          <p:spTgt spid="100"/>
                                        </p:tgtEl>
                                      </p:cBhvr>
                                    </p:animEffect>
                                  </p:childTnLst>
                                </p:cTn>
                              </p:par>
                              <p:par>
                                <p:cTn id="254" presetID="22" presetClass="entr" presetSubtype="4" repeatCount="indefinite" fill="hold" grpId="1" nodeType="withEffect">
                                  <p:stCondLst>
                                    <p:cond delay="4000"/>
                                  </p:stCondLst>
                                  <p:childTnLst>
                                    <p:set>
                                      <p:cBhvr>
                                        <p:cTn id="255" dur="1" fill="hold">
                                          <p:stCondLst>
                                            <p:cond delay="0"/>
                                          </p:stCondLst>
                                        </p:cTn>
                                        <p:tgtEl>
                                          <p:spTgt spid="104"/>
                                        </p:tgtEl>
                                        <p:attrNameLst>
                                          <p:attrName>style.visibility</p:attrName>
                                        </p:attrNameLst>
                                      </p:cBhvr>
                                      <p:to>
                                        <p:strVal val="visible"/>
                                      </p:to>
                                    </p:set>
                                    <p:animEffect transition="in" filter="wipe(down)">
                                      <p:cBhvr>
                                        <p:cTn id="256" dur="2000"/>
                                        <p:tgtEl>
                                          <p:spTgt spid="104"/>
                                        </p:tgtEl>
                                      </p:cBhvr>
                                    </p:animEffect>
                                  </p:childTnLst>
                                </p:cTn>
                              </p:par>
                              <p:par>
                                <p:cTn id="257" presetID="22" presetClass="entr" presetSubtype="4" repeatCount="indefinite" fill="hold" grpId="1" nodeType="withEffect">
                                  <p:stCondLst>
                                    <p:cond delay="4000"/>
                                  </p:stCondLst>
                                  <p:childTnLst>
                                    <p:set>
                                      <p:cBhvr>
                                        <p:cTn id="258" dur="1" fill="hold">
                                          <p:stCondLst>
                                            <p:cond delay="0"/>
                                          </p:stCondLst>
                                        </p:cTn>
                                        <p:tgtEl>
                                          <p:spTgt spid="101"/>
                                        </p:tgtEl>
                                        <p:attrNameLst>
                                          <p:attrName>style.visibility</p:attrName>
                                        </p:attrNameLst>
                                      </p:cBhvr>
                                      <p:to>
                                        <p:strVal val="visible"/>
                                      </p:to>
                                    </p:set>
                                    <p:animEffect transition="in" filter="wipe(down)">
                                      <p:cBhvr>
                                        <p:cTn id="259" dur="2000"/>
                                        <p:tgtEl>
                                          <p:spTgt spid="101"/>
                                        </p:tgtEl>
                                      </p:cBhvr>
                                    </p:animEffect>
                                  </p:childTnLst>
                                </p:cTn>
                              </p:par>
                              <p:par>
                                <p:cTn id="260" presetID="22" presetClass="entr" presetSubtype="4" repeatCount="indefinite" fill="hold" grpId="1" nodeType="withEffect">
                                  <p:stCondLst>
                                    <p:cond delay="4000"/>
                                  </p:stCondLst>
                                  <p:childTnLst>
                                    <p:set>
                                      <p:cBhvr>
                                        <p:cTn id="261" dur="1" fill="hold">
                                          <p:stCondLst>
                                            <p:cond delay="0"/>
                                          </p:stCondLst>
                                        </p:cTn>
                                        <p:tgtEl>
                                          <p:spTgt spid="103"/>
                                        </p:tgtEl>
                                        <p:attrNameLst>
                                          <p:attrName>style.visibility</p:attrName>
                                        </p:attrNameLst>
                                      </p:cBhvr>
                                      <p:to>
                                        <p:strVal val="visible"/>
                                      </p:to>
                                    </p:set>
                                    <p:animEffect transition="in" filter="wipe(down)">
                                      <p:cBhvr>
                                        <p:cTn id="262" dur="2000"/>
                                        <p:tgtEl>
                                          <p:spTgt spid="103"/>
                                        </p:tgtEl>
                                      </p:cBhvr>
                                    </p:animEffect>
                                  </p:childTnLst>
                                </p:cTn>
                              </p:par>
                              <p:par>
                                <p:cTn id="263" presetID="22" presetClass="entr" presetSubtype="4" repeatCount="indefinite" fill="hold" grpId="1" nodeType="withEffect">
                                  <p:stCondLst>
                                    <p:cond delay="4000"/>
                                  </p:stCondLst>
                                  <p:childTnLst>
                                    <p:set>
                                      <p:cBhvr>
                                        <p:cTn id="264" dur="1" fill="hold">
                                          <p:stCondLst>
                                            <p:cond delay="0"/>
                                          </p:stCondLst>
                                        </p:cTn>
                                        <p:tgtEl>
                                          <p:spTgt spid="102"/>
                                        </p:tgtEl>
                                        <p:attrNameLst>
                                          <p:attrName>style.visibility</p:attrName>
                                        </p:attrNameLst>
                                      </p:cBhvr>
                                      <p:to>
                                        <p:strVal val="visible"/>
                                      </p:to>
                                    </p:set>
                                    <p:animEffect transition="in" filter="wipe(down)">
                                      <p:cBhvr>
                                        <p:cTn id="265" dur="2000"/>
                                        <p:tgtEl>
                                          <p:spTgt spid="102"/>
                                        </p:tgtEl>
                                      </p:cBhvr>
                                    </p:animEffect>
                                  </p:childTnLst>
                                </p:cTn>
                              </p:par>
                              <p:par>
                                <p:cTn id="266" presetID="10" presetClass="entr" presetSubtype="0" fill="hold" grpId="0" nodeType="withEffect">
                                  <p:stCondLst>
                                    <p:cond delay="4000"/>
                                  </p:stCondLst>
                                  <p:childTnLst>
                                    <p:set>
                                      <p:cBhvr>
                                        <p:cTn id="267" dur="1" fill="hold">
                                          <p:stCondLst>
                                            <p:cond delay="0"/>
                                          </p:stCondLst>
                                        </p:cTn>
                                        <p:tgtEl>
                                          <p:spTgt spid="218"/>
                                        </p:tgtEl>
                                        <p:attrNameLst>
                                          <p:attrName>style.visibility</p:attrName>
                                        </p:attrNameLst>
                                      </p:cBhvr>
                                      <p:to>
                                        <p:strVal val="visible"/>
                                      </p:to>
                                    </p:set>
                                    <p:animEffect transition="in" filter="fade">
                                      <p:cBhvr>
                                        <p:cTn id="268" dur="1000"/>
                                        <p:tgtEl>
                                          <p:spTgt spid="218"/>
                                        </p:tgtEl>
                                      </p:cBhvr>
                                    </p:animEffect>
                                  </p:childTnLst>
                                </p:cTn>
                              </p:par>
                              <p:par>
                                <p:cTn id="269" presetID="10" presetClass="entr" presetSubtype="0" fill="hold" grpId="0" nodeType="withEffect">
                                  <p:stCondLst>
                                    <p:cond delay="4000"/>
                                  </p:stCondLst>
                                  <p:childTnLst>
                                    <p:set>
                                      <p:cBhvr>
                                        <p:cTn id="270" dur="1" fill="hold">
                                          <p:stCondLst>
                                            <p:cond delay="0"/>
                                          </p:stCondLst>
                                        </p:cTn>
                                        <p:tgtEl>
                                          <p:spTgt spid="219"/>
                                        </p:tgtEl>
                                        <p:attrNameLst>
                                          <p:attrName>style.visibility</p:attrName>
                                        </p:attrNameLst>
                                      </p:cBhvr>
                                      <p:to>
                                        <p:strVal val="visible"/>
                                      </p:to>
                                    </p:set>
                                    <p:animEffect transition="in" filter="fade">
                                      <p:cBhvr>
                                        <p:cTn id="271" dur="1000"/>
                                        <p:tgtEl>
                                          <p:spTgt spid="219"/>
                                        </p:tgtEl>
                                      </p:cBhvr>
                                    </p:animEffect>
                                  </p:childTnLst>
                                </p:cTn>
                              </p:par>
                              <p:par>
                                <p:cTn id="272" presetID="10" presetClass="entr" presetSubtype="0" fill="hold" grpId="0" nodeType="withEffect">
                                  <p:stCondLst>
                                    <p:cond delay="4000"/>
                                  </p:stCondLst>
                                  <p:childTnLst>
                                    <p:set>
                                      <p:cBhvr>
                                        <p:cTn id="273" dur="1" fill="hold">
                                          <p:stCondLst>
                                            <p:cond delay="0"/>
                                          </p:stCondLst>
                                        </p:cTn>
                                        <p:tgtEl>
                                          <p:spTgt spid="220"/>
                                        </p:tgtEl>
                                        <p:attrNameLst>
                                          <p:attrName>style.visibility</p:attrName>
                                        </p:attrNameLst>
                                      </p:cBhvr>
                                      <p:to>
                                        <p:strVal val="visible"/>
                                      </p:to>
                                    </p:set>
                                    <p:animEffect transition="in" filter="fade">
                                      <p:cBhvr>
                                        <p:cTn id="274" dur="1000"/>
                                        <p:tgtEl>
                                          <p:spTgt spid="220"/>
                                        </p:tgtEl>
                                      </p:cBhvr>
                                    </p:animEffect>
                                  </p:childTnLst>
                                </p:cTn>
                              </p:par>
                              <p:par>
                                <p:cTn id="275" presetID="22" presetClass="entr" presetSubtype="2" repeatCount="indefinite" fill="hold" grpId="0" nodeType="withEffect">
                                  <p:stCondLst>
                                    <p:cond delay="4500"/>
                                  </p:stCondLst>
                                  <p:childTnLst>
                                    <p:set>
                                      <p:cBhvr>
                                        <p:cTn id="276" dur="1" fill="hold">
                                          <p:stCondLst>
                                            <p:cond delay="0"/>
                                          </p:stCondLst>
                                        </p:cTn>
                                        <p:tgtEl>
                                          <p:spTgt spid="231"/>
                                        </p:tgtEl>
                                        <p:attrNameLst>
                                          <p:attrName>style.visibility</p:attrName>
                                        </p:attrNameLst>
                                      </p:cBhvr>
                                      <p:to>
                                        <p:strVal val="visible"/>
                                      </p:to>
                                    </p:set>
                                    <p:animEffect transition="in" filter="wipe(right)">
                                      <p:cBhvr>
                                        <p:cTn id="277" dur="2500"/>
                                        <p:tgtEl>
                                          <p:spTgt spid="231"/>
                                        </p:tgtEl>
                                      </p:cBhvr>
                                    </p:animEffect>
                                  </p:childTnLst>
                                </p:cTn>
                              </p:par>
                              <p:par>
                                <p:cTn id="278" presetID="22" presetClass="entr" presetSubtype="2" repeatCount="indefinite" fill="hold" grpId="0" nodeType="withEffect">
                                  <p:stCondLst>
                                    <p:cond delay="5000"/>
                                  </p:stCondLst>
                                  <p:childTnLst>
                                    <p:set>
                                      <p:cBhvr>
                                        <p:cTn id="279" dur="1" fill="hold">
                                          <p:stCondLst>
                                            <p:cond delay="0"/>
                                          </p:stCondLst>
                                        </p:cTn>
                                        <p:tgtEl>
                                          <p:spTgt spid="232"/>
                                        </p:tgtEl>
                                        <p:attrNameLst>
                                          <p:attrName>style.visibility</p:attrName>
                                        </p:attrNameLst>
                                      </p:cBhvr>
                                      <p:to>
                                        <p:strVal val="visible"/>
                                      </p:to>
                                    </p:set>
                                    <p:animEffect transition="in" filter="wipe(right)">
                                      <p:cBhvr>
                                        <p:cTn id="280" dur="2500"/>
                                        <p:tgtEl>
                                          <p:spTgt spid="232"/>
                                        </p:tgtEl>
                                      </p:cBhvr>
                                    </p:animEffect>
                                  </p:childTnLst>
                                </p:cTn>
                              </p:par>
                              <p:par>
                                <p:cTn id="281" presetID="22" presetClass="entr" presetSubtype="2" repeatCount="indefinite" fill="hold" grpId="0" nodeType="withEffect">
                                  <p:stCondLst>
                                    <p:cond delay="5500"/>
                                  </p:stCondLst>
                                  <p:childTnLst>
                                    <p:set>
                                      <p:cBhvr>
                                        <p:cTn id="282" dur="1" fill="hold">
                                          <p:stCondLst>
                                            <p:cond delay="0"/>
                                          </p:stCondLst>
                                        </p:cTn>
                                        <p:tgtEl>
                                          <p:spTgt spid="230"/>
                                        </p:tgtEl>
                                        <p:attrNameLst>
                                          <p:attrName>style.visibility</p:attrName>
                                        </p:attrNameLst>
                                      </p:cBhvr>
                                      <p:to>
                                        <p:strVal val="visible"/>
                                      </p:to>
                                    </p:set>
                                    <p:animEffect transition="in" filter="wipe(right)">
                                      <p:cBhvr>
                                        <p:cTn id="283" dur="2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6" grpId="0" animBg="1"/>
      <p:bldP spid="97" grpId="0" animBg="1"/>
      <p:bldP spid="98" grpId="0"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50" grpId="0" animBg="1"/>
      <p:bldP spid="150" grpId="1" animBg="1"/>
      <p:bldP spid="160" grpId="0"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30" grpId="0" animBg="1"/>
      <p:bldP spid="231" grpId="0" animBg="1"/>
      <p:bldP spid="232" grpId="0" animBg="1"/>
      <p:bldP spid="218" grpId="0" animBg="1"/>
      <p:bldP spid="219" grpId="0" animBg="1"/>
      <p:bldP spid="220" grpId="0" animBg="1"/>
    </p:bld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2_Divider - Executive Summary">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65117E0-CAFB-40D3-B52A-17601D504C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3732"/>
            <a:ext cx="9860469" cy="4931486"/>
          </a:xfrm>
          <a:prstGeom prst="rect">
            <a:avLst/>
          </a:prstGeom>
        </p:spPr>
      </p:pic>
      <p:sp>
        <p:nvSpPr>
          <p:cNvPr id="38" name="Oval 37">
            <a:extLst>
              <a:ext uri="{FF2B5EF4-FFF2-40B4-BE49-F238E27FC236}">
                <a16:creationId xmlns:a16="http://schemas.microsoft.com/office/drawing/2014/main" id="{0702D66D-38C4-4929-BE64-298CC2E53323}"/>
              </a:ext>
            </a:extLst>
          </p:cNvPr>
          <p:cNvSpPr>
            <a:spLocks noChangeAspect="1"/>
          </p:cNvSpPr>
          <p:nvPr userDrawn="1"/>
        </p:nvSpPr>
        <p:spPr>
          <a:xfrm>
            <a:off x="7935666" y="1232552"/>
            <a:ext cx="3809924"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6" name="Oval 35">
            <a:extLst>
              <a:ext uri="{FF2B5EF4-FFF2-40B4-BE49-F238E27FC236}">
                <a16:creationId xmlns:a16="http://schemas.microsoft.com/office/drawing/2014/main" id="{00CA8FAA-6F0D-4E64-BB1D-337B0739D457}"/>
              </a:ext>
            </a:extLst>
          </p:cNvPr>
          <p:cNvSpPr/>
          <p:nvPr userDrawn="1"/>
        </p:nvSpPr>
        <p:spPr>
          <a:xfrm>
            <a:off x="7932539" y="1231020"/>
            <a:ext cx="3812988"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9" name="Date Placeholder 8"/>
          <p:cNvSpPr>
            <a:spLocks noGrp="1"/>
          </p:cNvSpPr>
          <p:nvPr userDrawn="1">
            <p:ph type="dt" sz="half" idx="10"/>
          </p:nvPr>
        </p:nvSpPr>
        <p:spPr>
          <a:xfrm>
            <a:off x="1429594" y="6423513"/>
            <a:ext cx="1190637" cy="180000"/>
          </a:xfrm>
          <a:prstGeom prst="rect">
            <a:avLst/>
          </a:prstGeom>
        </p:spPr>
        <p:txBody>
          <a:bodyPr/>
          <a:lstStyle/>
          <a:p>
            <a:r>
              <a:rPr lang="en-GB"/>
              <a:t>11.09.2024</a:t>
            </a:r>
            <a:endParaRPr lang="en-US" dirty="0"/>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a:t>ETSC PIN Talk</a:t>
            </a:r>
            <a:endParaRPr lang="en-GB" dirty="0"/>
          </a:p>
        </p:txBody>
      </p:sp>
      <p:sp>
        <p:nvSpPr>
          <p:cNvPr id="34" name="Grey Block Arc">
            <a:extLst>
              <a:ext uri="{FF2B5EF4-FFF2-40B4-BE49-F238E27FC236}">
                <a16:creationId xmlns:a16="http://schemas.microsoft.com/office/drawing/2014/main" id="{58F48D76-A0D9-4E06-8398-B51E5838EB6B}"/>
              </a:ext>
            </a:extLst>
          </p:cNvPr>
          <p:cNvSpPr>
            <a:spLocks noChangeAspect="1"/>
          </p:cNvSpPr>
          <p:nvPr userDrawn="1"/>
        </p:nvSpPr>
        <p:spPr>
          <a:xfrm flipH="1">
            <a:off x="7730500" y="1027280"/>
            <a:ext cx="4220253"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41" name="Group 40">
            <a:extLst>
              <a:ext uri="{FF2B5EF4-FFF2-40B4-BE49-F238E27FC236}">
                <a16:creationId xmlns:a16="http://schemas.microsoft.com/office/drawing/2014/main" id="{CBED134C-4755-4DAE-A68F-9D82F50D41E2}"/>
              </a:ext>
            </a:extLst>
          </p:cNvPr>
          <p:cNvGrpSpPr/>
          <p:nvPr userDrawn="1"/>
        </p:nvGrpSpPr>
        <p:grpSpPr>
          <a:xfrm>
            <a:off x="8190480" y="1489094"/>
            <a:ext cx="3297107" cy="3298824"/>
            <a:chOff x="8229471" y="1781121"/>
            <a:chExt cx="3298824" cy="3298824"/>
          </a:xfrm>
        </p:grpSpPr>
        <p:sp>
          <p:nvSpPr>
            <p:cNvPr id="42" name="Oval 41">
              <a:extLst>
                <a:ext uri="{FF2B5EF4-FFF2-40B4-BE49-F238E27FC236}">
                  <a16:creationId xmlns:a16="http://schemas.microsoft.com/office/drawing/2014/main" id="{8A4BBC5F-6CE0-4F77-AD82-7E408FCC027B}"/>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3" name="Title 1">
              <a:extLst>
                <a:ext uri="{FF2B5EF4-FFF2-40B4-BE49-F238E27FC236}">
                  <a16:creationId xmlns:a16="http://schemas.microsoft.com/office/drawing/2014/main" id="{B4FDE512-6395-4292-8DC8-05D0288EC411}"/>
                </a:ext>
              </a:extLst>
            </p:cNvPr>
            <p:cNvSpPr txBox="1">
              <a:spLocks/>
            </p:cNvSpPr>
            <p:nvPr/>
          </p:nvSpPr>
          <p:spPr>
            <a:xfrm>
              <a:off x="8722548" y="3256046"/>
              <a:ext cx="2312670"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US" sz="2400" dirty="0"/>
                <a:t>Executive Summary</a:t>
              </a:r>
            </a:p>
          </p:txBody>
        </p:sp>
        <p:grpSp>
          <p:nvGrpSpPr>
            <p:cNvPr id="44" name="Group 4">
              <a:extLst>
                <a:ext uri="{FF2B5EF4-FFF2-40B4-BE49-F238E27FC236}">
                  <a16:creationId xmlns:a16="http://schemas.microsoft.com/office/drawing/2014/main" id="{30F248EE-A451-4C10-A5DB-75C0C344C654}"/>
                </a:ext>
              </a:extLst>
            </p:cNvPr>
            <p:cNvGrpSpPr>
              <a:grpSpLocks noChangeAspect="1"/>
            </p:cNvGrpSpPr>
            <p:nvPr userDrawn="1"/>
          </p:nvGrpSpPr>
          <p:grpSpPr bwMode="auto">
            <a:xfrm>
              <a:off x="9479701" y="2173232"/>
              <a:ext cx="798364" cy="1007639"/>
              <a:chOff x="-3079" y="-2"/>
              <a:chExt cx="3071" cy="3876"/>
            </a:xfrm>
            <a:solidFill>
              <a:schemeClr val="bg2"/>
            </a:solidFill>
          </p:grpSpPr>
          <p:sp>
            <p:nvSpPr>
              <p:cNvPr id="45" name="Rectangle 5">
                <a:extLst>
                  <a:ext uri="{FF2B5EF4-FFF2-40B4-BE49-F238E27FC236}">
                    <a16:creationId xmlns:a16="http://schemas.microsoft.com/office/drawing/2014/main" id="{05DC733D-4B2F-445D-91CE-EE0D4D4D266A}"/>
                  </a:ext>
                </a:extLst>
              </p:cNvPr>
              <p:cNvSpPr>
                <a:spLocks noChangeArrowheads="1"/>
              </p:cNvSpPr>
              <p:nvPr/>
            </p:nvSpPr>
            <p:spPr bwMode="auto">
              <a:xfrm>
                <a:off x="-2593" y="483"/>
                <a:ext cx="807" cy="1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46" name="Rectangle 6">
                <a:extLst>
                  <a:ext uri="{FF2B5EF4-FFF2-40B4-BE49-F238E27FC236}">
                    <a16:creationId xmlns:a16="http://schemas.microsoft.com/office/drawing/2014/main" id="{67110D2D-01B3-4151-A33C-39DE840DFAE0}"/>
                  </a:ext>
                </a:extLst>
              </p:cNvPr>
              <p:cNvSpPr>
                <a:spLocks noChangeArrowheads="1"/>
              </p:cNvSpPr>
              <p:nvPr/>
            </p:nvSpPr>
            <p:spPr bwMode="auto">
              <a:xfrm>
                <a:off x="-2593" y="805"/>
                <a:ext cx="161" cy="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47" name="Rectangle 7">
                <a:extLst>
                  <a:ext uri="{FF2B5EF4-FFF2-40B4-BE49-F238E27FC236}">
                    <a16:creationId xmlns:a16="http://schemas.microsoft.com/office/drawing/2014/main" id="{256D1167-591B-48FA-A6CC-15DCF37AEF1C}"/>
                  </a:ext>
                </a:extLst>
              </p:cNvPr>
              <p:cNvSpPr>
                <a:spLocks noChangeArrowheads="1"/>
              </p:cNvSpPr>
              <p:nvPr/>
            </p:nvSpPr>
            <p:spPr bwMode="auto">
              <a:xfrm>
                <a:off x="-2271" y="805"/>
                <a:ext cx="163" cy="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48" name="Freeform 8">
                <a:extLst>
                  <a:ext uri="{FF2B5EF4-FFF2-40B4-BE49-F238E27FC236}">
                    <a16:creationId xmlns:a16="http://schemas.microsoft.com/office/drawing/2014/main" id="{E3E7157B-9B47-4BC7-8A31-A4D8ECEB066A}"/>
                  </a:ext>
                </a:extLst>
              </p:cNvPr>
              <p:cNvSpPr>
                <a:spLocks noEditPoints="1"/>
              </p:cNvSpPr>
              <p:nvPr/>
            </p:nvSpPr>
            <p:spPr bwMode="auto">
              <a:xfrm>
                <a:off x="-3079" y="-2"/>
                <a:ext cx="3071" cy="3876"/>
              </a:xfrm>
              <a:custGeom>
                <a:avLst/>
                <a:gdLst>
                  <a:gd name="T0" fmla="*/ 1287 w 1297"/>
                  <a:gd name="T1" fmla="*/ 283 h 1638"/>
                  <a:gd name="T2" fmla="*/ 1014 w 1297"/>
                  <a:gd name="T3" fmla="*/ 10 h 1638"/>
                  <a:gd name="T4" fmla="*/ 990 w 1297"/>
                  <a:gd name="T5" fmla="*/ 0 h 1638"/>
                  <a:gd name="T6" fmla="*/ 102 w 1297"/>
                  <a:gd name="T7" fmla="*/ 0 h 1638"/>
                  <a:gd name="T8" fmla="*/ 0 w 1297"/>
                  <a:gd name="T9" fmla="*/ 102 h 1638"/>
                  <a:gd name="T10" fmla="*/ 0 w 1297"/>
                  <a:gd name="T11" fmla="*/ 1536 h 1638"/>
                  <a:gd name="T12" fmla="*/ 102 w 1297"/>
                  <a:gd name="T13" fmla="*/ 1638 h 1638"/>
                  <a:gd name="T14" fmla="*/ 1195 w 1297"/>
                  <a:gd name="T15" fmla="*/ 1638 h 1638"/>
                  <a:gd name="T16" fmla="*/ 1297 w 1297"/>
                  <a:gd name="T17" fmla="*/ 1536 h 1638"/>
                  <a:gd name="T18" fmla="*/ 1297 w 1297"/>
                  <a:gd name="T19" fmla="*/ 307 h 1638"/>
                  <a:gd name="T20" fmla="*/ 1287 w 1297"/>
                  <a:gd name="T21" fmla="*/ 283 h 1638"/>
                  <a:gd name="T22" fmla="*/ 1229 w 1297"/>
                  <a:gd name="T23" fmla="*/ 1536 h 1638"/>
                  <a:gd name="T24" fmla="*/ 1195 w 1297"/>
                  <a:gd name="T25" fmla="*/ 1570 h 1638"/>
                  <a:gd name="T26" fmla="*/ 102 w 1297"/>
                  <a:gd name="T27" fmla="*/ 1570 h 1638"/>
                  <a:gd name="T28" fmla="*/ 68 w 1297"/>
                  <a:gd name="T29" fmla="*/ 1536 h 1638"/>
                  <a:gd name="T30" fmla="*/ 68 w 1297"/>
                  <a:gd name="T31" fmla="*/ 102 h 1638"/>
                  <a:gd name="T32" fmla="*/ 102 w 1297"/>
                  <a:gd name="T33" fmla="*/ 68 h 1638"/>
                  <a:gd name="T34" fmla="*/ 976 w 1297"/>
                  <a:gd name="T35" fmla="*/ 68 h 1638"/>
                  <a:gd name="T36" fmla="*/ 1229 w 1297"/>
                  <a:gd name="T37" fmla="*/ 321 h 1638"/>
                  <a:gd name="T38" fmla="*/ 1229 w 1297"/>
                  <a:gd name="T39" fmla="*/ 1536 h 1638"/>
                  <a:gd name="T40" fmla="*/ 1229 w 1297"/>
                  <a:gd name="T41" fmla="*/ 1536 h 1638"/>
                  <a:gd name="T42" fmla="*/ 1229 w 1297"/>
                  <a:gd name="T43" fmla="*/ 1536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7" h="1638">
                    <a:moveTo>
                      <a:pt x="1287" y="283"/>
                    </a:moveTo>
                    <a:cubicBezTo>
                      <a:pt x="1014" y="10"/>
                      <a:pt x="1014" y="10"/>
                      <a:pt x="1014" y="10"/>
                    </a:cubicBezTo>
                    <a:cubicBezTo>
                      <a:pt x="1008" y="4"/>
                      <a:pt x="999" y="0"/>
                      <a:pt x="990" y="0"/>
                    </a:cubicBezTo>
                    <a:cubicBezTo>
                      <a:pt x="102" y="0"/>
                      <a:pt x="102" y="0"/>
                      <a:pt x="102" y="0"/>
                    </a:cubicBezTo>
                    <a:cubicBezTo>
                      <a:pt x="46" y="0"/>
                      <a:pt x="0" y="46"/>
                      <a:pt x="0" y="102"/>
                    </a:cubicBezTo>
                    <a:cubicBezTo>
                      <a:pt x="0" y="1536"/>
                      <a:pt x="0" y="1536"/>
                      <a:pt x="0" y="1536"/>
                    </a:cubicBezTo>
                    <a:cubicBezTo>
                      <a:pt x="0" y="1593"/>
                      <a:pt x="46" y="1638"/>
                      <a:pt x="102" y="1638"/>
                    </a:cubicBezTo>
                    <a:cubicBezTo>
                      <a:pt x="1195" y="1638"/>
                      <a:pt x="1195" y="1638"/>
                      <a:pt x="1195" y="1638"/>
                    </a:cubicBezTo>
                    <a:cubicBezTo>
                      <a:pt x="1251" y="1638"/>
                      <a:pt x="1297" y="1593"/>
                      <a:pt x="1297" y="1536"/>
                    </a:cubicBezTo>
                    <a:cubicBezTo>
                      <a:pt x="1297" y="307"/>
                      <a:pt x="1297" y="307"/>
                      <a:pt x="1297" y="307"/>
                    </a:cubicBezTo>
                    <a:cubicBezTo>
                      <a:pt x="1297" y="298"/>
                      <a:pt x="1293" y="289"/>
                      <a:pt x="1287" y="283"/>
                    </a:cubicBezTo>
                    <a:close/>
                    <a:moveTo>
                      <a:pt x="1229" y="1536"/>
                    </a:moveTo>
                    <a:cubicBezTo>
                      <a:pt x="1229" y="1555"/>
                      <a:pt x="1214" y="1570"/>
                      <a:pt x="1195" y="1570"/>
                    </a:cubicBezTo>
                    <a:cubicBezTo>
                      <a:pt x="102" y="1570"/>
                      <a:pt x="102" y="1570"/>
                      <a:pt x="102" y="1570"/>
                    </a:cubicBezTo>
                    <a:cubicBezTo>
                      <a:pt x="84" y="1570"/>
                      <a:pt x="68" y="1555"/>
                      <a:pt x="68" y="1536"/>
                    </a:cubicBezTo>
                    <a:cubicBezTo>
                      <a:pt x="68" y="102"/>
                      <a:pt x="68" y="102"/>
                      <a:pt x="68" y="102"/>
                    </a:cubicBezTo>
                    <a:cubicBezTo>
                      <a:pt x="68" y="84"/>
                      <a:pt x="84" y="68"/>
                      <a:pt x="102" y="68"/>
                    </a:cubicBezTo>
                    <a:cubicBezTo>
                      <a:pt x="976" y="68"/>
                      <a:pt x="976" y="68"/>
                      <a:pt x="976" y="68"/>
                    </a:cubicBezTo>
                    <a:cubicBezTo>
                      <a:pt x="1229" y="321"/>
                      <a:pt x="1229" y="321"/>
                      <a:pt x="1229" y="321"/>
                    </a:cubicBezTo>
                    <a:lnTo>
                      <a:pt x="1229" y="1536"/>
                    </a:lnTo>
                    <a:close/>
                    <a:moveTo>
                      <a:pt x="1229" y="1536"/>
                    </a:moveTo>
                    <a:cubicBezTo>
                      <a:pt x="1229" y="1536"/>
                      <a:pt x="1229" y="1536"/>
                      <a:pt x="1229" y="15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49" name="Freeform 9">
                <a:extLst>
                  <a:ext uri="{FF2B5EF4-FFF2-40B4-BE49-F238E27FC236}">
                    <a16:creationId xmlns:a16="http://schemas.microsoft.com/office/drawing/2014/main" id="{70F0BE34-EB6E-4B8F-A52B-88370BAEA84B}"/>
                  </a:ext>
                </a:extLst>
              </p:cNvPr>
              <p:cNvSpPr>
                <a:spLocks noEditPoints="1"/>
              </p:cNvSpPr>
              <p:nvPr/>
            </p:nvSpPr>
            <p:spPr bwMode="auto">
              <a:xfrm>
                <a:off x="-815" y="78"/>
                <a:ext cx="403" cy="727"/>
              </a:xfrm>
              <a:custGeom>
                <a:avLst/>
                <a:gdLst>
                  <a:gd name="T0" fmla="*/ 102 w 170"/>
                  <a:gd name="T1" fmla="*/ 239 h 307"/>
                  <a:gd name="T2" fmla="*/ 68 w 170"/>
                  <a:gd name="T3" fmla="*/ 205 h 307"/>
                  <a:gd name="T4" fmla="*/ 68 w 170"/>
                  <a:gd name="T5" fmla="*/ 0 h 307"/>
                  <a:gd name="T6" fmla="*/ 0 w 170"/>
                  <a:gd name="T7" fmla="*/ 0 h 307"/>
                  <a:gd name="T8" fmla="*/ 0 w 170"/>
                  <a:gd name="T9" fmla="*/ 205 h 307"/>
                  <a:gd name="T10" fmla="*/ 102 w 170"/>
                  <a:gd name="T11" fmla="*/ 307 h 307"/>
                  <a:gd name="T12" fmla="*/ 170 w 170"/>
                  <a:gd name="T13" fmla="*/ 307 h 307"/>
                  <a:gd name="T14" fmla="*/ 170 w 170"/>
                  <a:gd name="T15" fmla="*/ 239 h 307"/>
                  <a:gd name="T16" fmla="*/ 102 w 170"/>
                  <a:gd name="T17" fmla="*/ 239 h 307"/>
                  <a:gd name="T18" fmla="*/ 102 w 170"/>
                  <a:gd name="T19" fmla="*/ 239 h 307"/>
                  <a:gd name="T20" fmla="*/ 102 w 170"/>
                  <a:gd name="T21" fmla="*/ 23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307">
                    <a:moveTo>
                      <a:pt x="102" y="239"/>
                    </a:moveTo>
                    <a:cubicBezTo>
                      <a:pt x="83" y="239"/>
                      <a:pt x="68" y="224"/>
                      <a:pt x="68" y="205"/>
                    </a:cubicBezTo>
                    <a:cubicBezTo>
                      <a:pt x="68" y="0"/>
                      <a:pt x="68" y="0"/>
                      <a:pt x="68" y="0"/>
                    </a:cubicBezTo>
                    <a:cubicBezTo>
                      <a:pt x="0" y="0"/>
                      <a:pt x="0" y="0"/>
                      <a:pt x="0" y="0"/>
                    </a:cubicBezTo>
                    <a:cubicBezTo>
                      <a:pt x="0" y="205"/>
                      <a:pt x="0" y="205"/>
                      <a:pt x="0" y="205"/>
                    </a:cubicBezTo>
                    <a:cubicBezTo>
                      <a:pt x="0" y="261"/>
                      <a:pt x="46" y="307"/>
                      <a:pt x="102" y="307"/>
                    </a:cubicBezTo>
                    <a:cubicBezTo>
                      <a:pt x="170" y="307"/>
                      <a:pt x="170" y="307"/>
                      <a:pt x="170" y="307"/>
                    </a:cubicBezTo>
                    <a:cubicBezTo>
                      <a:pt x="170" y="239"/>
                      <a:pt x="170" y="239"/>
                      <a:pt x="170" y="239"/>
                    </a:cubicBezTo>
                    <a:lnTo>
                      <a:pt x="102" y="239"/>
                    </a:lnTo>
                    <a:close/>
                    <a:moveTo>
                      <a:pt x="102" y="239"/>
                    </a:moveTo>
                    <a:cubicBezTo>
                      <a:pt x="102" y="239"/>
                      <a:pt x="102" y="239"/>
                      <a:pt x="102" y="2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50" name="Freeform 10">
                <a:extLst>
                  <a:ext uri="{FF2B5EF4-FFF2-40B4-BE49-F238E27FC236}">
                    <a16:creationId xmlns:a16="http://schemas.microsoft.com/office/drawing/2014/main" id="{28D59E8D-9C11-4AE2-8BCA-F1C8A8392FB1}"/>
                  </a:ext>
                </a:extLst>
              </p:cNvPr>
              <p:cNvSpPr>
                <a:spLocks noEditPoints="1"/>
              </p:cNvSpPr>
              <p:nvPr/>
            </p:nvSpPr>
            <p:spPr bwMode="auto">
              <a:xfrm>
                <a:off x="-2593" y="1451"/>
                <a:ext cx="2100" cy="1940"/>
              </a:xfrm>
              <a:custGeom>
                <a:avLst/>
                <a:gdLst>
                  <a:gd name="T0" fmla="*/ 853 w 887"/>
                  <a:gd name="T1" fmla="*/ 683 h 820"/>
                  <a:gd name="T2" fmla="*/ 136 w 887"/>
                  <a:gd name="T3" fmla="*/ 683 h 820"/>
                  <a:gd name="T4" fmla="*/ 136 w 887"/>
                  <a:gd name="T5" fmla="*/ 35 h 820"/>
                  <a:gd name="T6" fmla="*/ 102 w 887"/>
                  <a:gd name="T7" fmla="*/ 0 h 820"/>
                  <a:gd name="T8" fmla="*/ 0 w 887"/>
                  <a:gd name="T9" fmla="*/ 0 h 820"/>
                  <a:gd name="T10" fmla="*/ 0 w 887"/>
                  <a:gd name="T11" fmla="*/ 69 h 820"/>
                  <a:gd name="T12" fmla="*/ 68 w 887"/>
                  <a:gd name="T13" fmla="*/ 69 h 820"/>
                  <a:gd name="T14" fmla="*/ 68 w 887"/>
                  <a:gd name="T15" fmla="*/ 717 h 820"/>
                  <a:gd name="T16" fmla="*/ 102 w 887"/>
                  <a:gd name="T17" fmla="*/ 751 h 820"/>
                  <a:gd name="T18" fmla="*/ 819 w 887"/>
                  <a:gd name="T19" fmla="*/ 751 h 820"/>
                  <a:gd name="T20" fmla="*/ 819 w 887"/>
                  <a:gd name="T21" fmla="*/ 820 h 820"/>
                  <a:gd name="T22" fmla="*/ 887 w 887"/>
                  <a:gd name="T23" fmla="*/ 820 h 820"/>
                  <a:gd name="T24" fmla="*/ 887 w 887"/>
                  <a:gd name="T25" fmla="*/ 717 h 820"/>
                  <a:gd name="T26" fmla="*/ 853 w 887"/>
                  <a:gd name="T27" fmla="*/ 683 h 820"/>
                  <a:gd name="T28" fmla="*/ 853 w 887"/>
                  <a:gd name="T29" fmla="*/ 683 h 820"/>
                  <a:gd name="T30" fmla="*/ 853 w 887"/>
                  <a:gd name="T31" fmla="*/ 68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7" h="820">
                    <a:moveTo>
                      <a:pt x="853" y="683"/>
                    </a:moveTo>
                    <a:cubicBezTo>
                      <a:pt x="136" y="683"/>
                      <a:pt x="136" y="683"/>
                      <a:pt x="136" y="683"/>
                    </a:cubicBezTo>
                    <a:cubicBezTo>
                      <a:pt x="136" y="35"/>
                      <a:pt x="136" y="35"/>
                      <a:pt x="136" y="35"/>
                    </a:cubicBezTo>
                    <a:cubicBezTo>
                      <a:pt x="136" y="16"/>
                      <a:pt x="121" y="0"/>
                      <a:pt x="102" y="0"/>
                    </a:cubicBezTo>
                    <a:cubicBezTo>
                      <a:pt x="0" y="0"/>
                      <a:pt x="0" y="0"/>
                      <a:pt x="0" y="0"/>
                    </a:cubicBezTo>
                    <a:cubicBezTo>
                      <a:pt x="0" y="69"/>
                      <a:pt x="0" y="69"/>
                      <a:pt x="0" y="69"/>
                    </a:cubicBezTo>
                    <a:cubicBezTo>
                      <a:pt x="68" y="69"/>
                      <a:pt x="68" y="69"/>
                      <a:pt x="68" y="69"/>
                    </a:cubicBezTo>
                    <a:cubicBezTo>
                      <a:pt x="68" y="717"/>
                      <a:pt x="68" y="717"/>
                      <a:pt x="68" y="717"/>
                    </a:cubicBezTo>
                    <a:cubicBezTo>
                      <a:pt x="68" y="736"/>
                      <a:pt x="83" y="751"/>
                      <a:pt x="102" y="751"/>
                    </a:cubicBezTo>
                    <a:cubicBezTo>
                      <a:pt x="819" y="751"/>
                      <a:pt x="819" y="751"/>
                      <a:pt x="819" y="751"/>
                    </a:cubicBezTo>
                    <a:cubicBezTo>
                      <a:pt x="819" y="820"/>
                      <a:pt x="819" y="820"/>
                      <a:pt x="819" y="820"/>
                    </a:cubicBezTo>
                    <a:cubicBezTo>
                      <a:pt x="887" y="820"/>
                      <a:pt x="887" y="820"/>
                      <a:pt x="887" y="820"/>
                    </a:cubicBezTo>
                    <a:cubicBezTo>
                      <a:pt x="887" y="717"/>
                      <a:pt x="887" y="717"/>
                      <a:pt x="887" y="717"/>
                    </a:cubicBezTo>
                    <a:cubicBezTo>
                      <a:pt x="887" y="698"/>
                      <a:pt x="872" y="683"/>
                      <a:pt x="853" y="683"/>
                    </a:cubicBezTo>
                    <a:close/>
                    <a:moveTo>
                      <a:pt x="853" y="683"/>
                    </a:moveTo>
                    <a:cubicBezTo>
                      <a:pt x="853" y="683"/>
                      <a:pt x="853" y="683"/>
                      <a:pt x="853" y="6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51" name="Freeform 11">
                <a:extLst>
                  <a:ext uri="{FF2B5EF4-FFF2-40B4-BE49-F238E27FC236}">
                    <a16:creationId xmlns:a16="http://schemas.microsoft.com/office/drawing/2014/main" id="{19976E29-8243-460B-8B7F-515CE447CB00}"/>
                  </a:ext>
                </a:extLst>
              </p:cNvPr>
              <p:cNvSpPr>
                <a:spLocks noEditPoints="1"/>
              </p:cNvSpPr>
              <p:nvPr/>
            </p:nvSpPr>
            <p:spPr bwMode="auto">
              <a:xfrm>
                <a:off x="-2108" y="1694"/>
                <a:ext cx="483" cy="1212"/>
              </a:xfrm>
              <a:custGeom>
                <a:avLst/>
                <a:gdLst>
                  <a:gd name="T0" fmla="*/ 170 w 204"/>
                  <a:gd name="T1" fmla="*/ 0 h 512"/>
                  <a:gd name="T2" fmla="*/ 34 w 204"/>
                  <a:gd name="T3" fmla="*/ 0 h 512"/>
                  <a:gd name="T4" fmla="*/ 0 w 204"/>
                  <a:gd name="T5" fmla="*/ 34 h 512"/>
                  <a:gd name="T6" fmla="*/ 0 w 204"/>
                  <a:gd name="T7" fmla="*/ 512 h 512"/>
                  <a:gd name="T8" fmla="*/ 68 w 204"/>
                  <a:gd name="T9" fmla="*/ 512 h 512"/>
                  <a:gd name="T10" fmla="*/ 68 w 204"/>
                  <a:gd name="T11" fmla="*/ 68 h 512"/>
                  <a:gd name="T12" fmla="*/ 136 w 204"/>
                  <a:gd name="T13" fmla="*/ 68 h 512"/>
                  <a:gd name="T14" fmla="*/ 136 w 204"/>
                  <a:gd name="T15" fmla="*/ 512 h 512"/>
                  <a:gd name="T16" fmla="*/ 204 w 204"/>
                  <a:gd name="T17" fmla="*/ 512 h 512"/>
                  <a:gd name="T18" fmla="*/ 204 w 204"/>
                  <a:gd name="T19" fmla="*/ 34 h 512"/>
                  <a:gd name="T20" fmla="*/ 170 w 204"/>
                  <a:gd name="T21" fmla="*/ 0 h 512"/>
                  <a:gd name="T22" fmla="*/ 170 w 204"/>
                  <a:gd name="T23" fmla="*/ 0 h 512"/>
                  <a:gd name="T24" fmla="*/ 170 w 204"/>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512">
                    <a:moveTo>
                      <a:pt x="170" y="0"/>
                    </a:moveTo>
                    <a:cubicBezTo>
                      <a:pt x="34" y="0"/>
                      <a:pt x="34" y="0"/>
                      <a:pt x="34" y="0"/>
                    </a:cubicBezTo>
                    <a:cubicBezTo>
                      <a:pt x="15" y="0"/>
                      <a:pt x="0" y="15"/>
                      <a:pt x="0" y="34"/>
                    </a:cubicBezTo>
                    <a:cubicBezTo>
                      <a:pt x="0" y="512"/>
                      <a:pt x="0" y="512"/>
                      <a:pt x="0" y="512"/>
                    </a:cubicBezTo>
                    <a:cubicBezTo>
                      <a:pt x="68" y="512"/>
                      <a:pt x="68" y="512"/>
                      <a:pt x="68" y="512"/>
                    </a:cubicBezTo>
                    <a:cubicBezTo>
                      <a:pt x="68" y="68"/>
                      <a:pt x="68" y="68"/>
                      <a:pt x="68" y="68"/>
                    </a:cubicBezTo>
                    <a:cubicBezTo>
                      <a:pt x="136" y="68"/>
                      <a:pt x="136" y="68"/>
                      <a:pt x="136" y="68"/>
                    </a:cubicBezTo>
                    <a:cubicBezTo>
                      <a:pt x="136" y="512"/>
                      <a:pt x="136" y="512"/>
                      <a:pt x="136" y="512"/>
                    </a:cubicBezTo>
                    <a:cubicBezTo>
                      <a:pt x="204" y="512"/>
                      <a:pt x="204" y="512"/>
                      <a:pt x="204" y="512"/>
                    </a:cubicBezTo>
                    <a:cubicBezTo>
                      <a:pt x="204" y="34"/>
                      <a:pt x="204" y="34"/>
                      <a:pt x="204" y="34"/>
                    </a:cubicBezTo>
                    <a:cubicBezTo>
                      <a:pt x="204" y="15"/>
                      <a:pt x="189" y="0"/>
                      <a:pt x="170" y="0"/>
                    </a:cubicBezTo>
                    <a:close/>
                    <a:moveTo>
                      <a:pt x="170" y="0"/>
                    </a:moveTo>
                    <a:cubicBezTo>
                      <a:pt x="170" y="0"/>
                      <a:pt x="170" y="0"/>
                      <a:pt x="1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52" name="Freeform 12">
                <a:extLst>
                  <a:ext uri="{FF2B5EF4-FFF2-40B4-BE49-F238E27FC236}">
                    <a16:creationId xmlns:a16="http://schemas.microsoft.com/office/drawing/2014/main" id="{151BAA30-5EAA-440D-9AFC-7C3D83E2B35F}"/>
                  </a:ext>
                </a:extLst>
              </p:cNvPr>
              <p:cNvSpPr>
                <a:spLocks noEditPoints="1"/>
              </p:cNvSpPr>
              <p:nvPr/>
            </p:nvSpPr>
            <p:spPr bwMode="auto">
              <a:xfrm>
                <a:off x="-1786" y="1370"/>
                <a:ext cx="486" cy="1536"/>
              </a:xfrm>
              <a:custGeom>
                <a:avLst/>
                <a:gdLst>
                  <a:gd name="T0" fmla="*/ 171 w 205"/>
                  <a:gd name="T1" fmla="*/ 0 h 649"/>
                  <a:gd name="T2" fmla="*/ 34 w 205"/>
                  <a:gd name="T3" fmla="*/ 0 h 649"/>
                  <a:gd name="T4" fmla="*/ 0 w 205"/>
                  <a:gd name="T5" fmla="*/ 34 h 649"/>
                  <a:gd name="T6" fmla="*/ 0 w 205"/>
                  <a:gd name="T7" fmla="*/ 649 h 649"/>
                  <a:gd name="T8" fmla="*/ 68 w 205"/>
                  <a:gd name="T9" fmla="*/ 649 h 649"/>
                  <a:gd name="T10" fmla="*/ 68 w 205"/>
                  <a:gd name="T11" fmla="*/ 69 h 649"/>
                  <a:gd name="T12" fmla="*/ 137 w 205"/>
                  <a:gd name="T13" fmla="*/ 69 h 649"/>
                  <a:gd name="T14" fmla="*/ 137 w 205"/>
                  <a:gd name="T15" fmla="*/ 512 h 649"/>
                  <a:gd name="T16" fmla="*/ 205 w 205"/>
                  <a:gd name="T17" fmla="*/ 512 h 649"/>
                  <a:gd name="T18" fmla="*/ 205 w 205"/>
                  <a:gd name="T19" fmla="*/ 34 h 649"/>
                  <a:gd name="T20" fmla="*/ 171 w 205"/>
                  <a:gd name="T21" fmla="*/ 0 h 649"/>
                  <a:gd name="T22" fmla="*/ 171 w 205"/>
                  <a:gd name="T23" fmla="*/ 0 h 649"/>
                  <a:gd name="T24" fmla="*/ 171 w 205"/>
                  <a:gd name="T2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649">
                    <a:moveTo>
                      <a:pt x="171" y="0"/>
                    </a:moveTo>
                    <a:cubicBezTo>
                      <a:pt x="34" y="0"/>
                      <a:pt x="34" y="0"/>
                      <a:pt x="34" y="0"/>
                    </a:cubicBezTo>
                    <a:cubicBezTo>
                      <a:pt x="15" y="0"/>
                      <a:pt x="0" y="16"/>
                      <a:pt x="0" y="34"/>
                    </a:cubicBezTo>
                    <a:cubicBezTo>
                      <a:pt x="0" y="649"/>
                      <a:pt x="0" y="649"/>
                      <a:pt x="0" y="649"/>
                    </a:cubicBezTo>
                    <a:cubicBezTo>
                      <a:pt x="68" y="649"/>
                      <a:pt x="68" y="649"/>
                      <a:pt x="68" y="649"/>
                    </a:cubicBezTo>
                    <a:cubicBezTo>
                      <a:pt x="68" y="69"/>
                      <a:pt x="68" y="69"/>
                      <a:pt x="68" y="69"/>
                    </a:cubicBezTo>
                    <a:cubicBezTo>
                      <a:pt x="137" y="69"/>
                      <a:pt x="137" y="69"/>
                      <a:pt x="137" y="69"/>
                    </a:cubicBezTo>
                    <a:cubicBezTo>
                      <a:pt x="137" y="512"/>
                      <a:pt x="137" y="512"/>
                      <a:pt x="137" y="512"/>
                    </a:cubicBezTo>
                    <a:cubicBezTo>
                      <a:pt x="205" y="512"/>
                      <a:pt x="205" y="512"/>
                      <a:pt x="205" y="512"/>
                    </a:cubicBezTo>
                    <a:cubicBezTo>
                      <a:pt x="205" y="34"/>
                      <a:pt x="205" y="34"/>
                      <a:pt x="205" y="34"/>
                    </a:cubicBezTo>
                    <a:cubicBezTo>
                      <a:pt x="205" y="16"/>
                      <a:pt x="190" y="0"/>
                      <a:pt x="171" y="0"/>
                    </a:cubicBezTo>
                    <a:close/>
                    <a:moveTo>
                      <a:pt x="171" y="0"/>
                    </a:moveTo>
                    <a:cubicBezTo>
                      <a:pt x="171" y="0"/>
                      <a:pt x="171" y="0"/>
                      <a:pt x="1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53" name="Freeform 13">
                <a:extLst>
                  <a:ext uri="{FF2B5EF4-FFF2-40B4-BE49-F238E27FC236}">
                    <a16:creationId xmlns:a16="http://schemas.microsoft.com/office/drawing/2014/main" id="{D35B4573-95F5-4C4E-8D5C-5B158D2EF819}"/>
                  </a:ext>
                </a:extLst>
              </p:cNvPr>
              <p:cNvSpPr>
                <a:spLocks noEditPoints="1"/>
              </p:cNvSpPr>
              <p:nvPr/>
            </p:nvSpPr>
            <p:spPr bwMode="auto">
              <a:xfrm>
                <a:off x="-1461" y="2179"/>
                <a:ext cx="483" cy="727"/>
              </a:xfrm>
              <a:custGeom>
                <a:avLst/>
                <a:gdLst>
                  <a:gd name="T0" fmla="*/ 170 w 204"/>
                  <a:gd name="T1" fmla="*/ 0 h 307"/>
                  <a:gd name="T2" fmla="*/ 34 w 204"/>
                  <a:gd name="T3" fmla="*/ 0 h 307"/>
                  <a:gd name="T4" fmla="*/ 0 w 204"/>
                  <a:gd name="T5" fmla="*/ 34 h 307"/>
                  <a:gd name="T6" fmla="*/ 0 w 204"/>
                  <a:gd name="T7" fmla="*/ 307 h 307"/>
                  <a:gd name="T8" fmla="*/ 68 w 204"/>
                  <a:gd name="T9" fmla="*/ 307 h 307"/>
                  <a:gd name="T10" fmla="*/ 68 w 204"/>
                  <a:gd name="T11" fmla="*/ 68 h 307"/>
                  <a:gd name="T12" fmla="*/ 136 w 204"/>
                  <a:gd name="T13" fmla="*/ 68 h 307"/>
                  <a:gd name="T14" fmla="*/ 136 w 204"/>
                  <a:gd name="T15" fmla="*/ 307 h 307"/>
                  <a:gd name="T16" fmla="*/ 204 w 204"/>
                  <a:gd name="T17" fmla="*/ 307 h 307"/>
                  <a:gd name="T18" fmla="*/ 204 w 204"/>
                  <a:gd name="T19" fmla="*/ 34 h 307"/>
                  <a:gd name="T20" fmla="*/ 170 w 204"/>
                  <a:gd name="T21" fmla="*/ 0 h 307"/>
                  <a:gd name="T22" fmla="*/ 170 w 204"/>
                  <a:gd name="T23" fmla="*/ 0 h 307"/>
                  <a:gd name="T24" fmla="*/ 170 w 204"/>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307">
                    <a:moveTo>
                      <a:pt x="170" y="0"/>
                    </a:moveTo>
                    <a:cubicBezTo>
                      <a:pt x="34" y="0"/>
                      <a:pt x="34" y="0"/>
                      <a:pt x="34" y="0"/>
                    </a:cubicBezTo>
                    <a:cubicBezTo>
                      <a:pt x="15" y="0"/>
                      <a:pt x="0" y="15"/>
                      <a:pt x="0" y="34"/>
                    </a:cubicBezTo>
                    <a:cubicBezTo>
                      <a:pt x="0" y="307"/>
                      <a:pt x="0" y="307"/>
                      <a:pt x="0" y="307"/>
                    </a:cubicBezTo>
                    <a:cubicBezTo>
                      <a:pt x="68" y="307"/>
                      <a:pt x="68" y="307"/>
                      <a:pt x="68" y="307"/>
                    </a:cubicBezTo>
                    <a:cubicBezTo>
                      <a:pt x="68" y="68"/>
                      <a:pt x="68" y="68"/>
                      <a:pt x="68" y="68"/>
                    </a:cubicBezTo>
                    <a:cubicBezTo>
                      <a:pt x="136" y="68"/>
                      <a:pt x="136" y="68"/>
                      <a:pt x="136" y="68"/>
                    </a:cubicBezTo>
                    <a:cubicBezTo>
                      <a:pt x="136" y="307"/>
                      <a:pt x="136" y="307"/>
                      <a:pt x="136" y="307"/>
                    </a:cubicBezTo>
                    <a:cubicBezTo>
                      <a:pt x="204" y="307"/>
                      <a:pt x="204" y="307"/>
                      <a:pt x="204" y="307"/>
                    </a:cubicBezTo>
                    <a:cubicBezTo>
                      <a:pt x="204" y="34"/>
                      <a:pt x="204" y="34"/>
                      <a:pt x="204" y="34"/>
                    </a:cubicBezTo>
                    <a:cubicBezTo>
                      <a:pt x="204" y="15"/>
                      <a:pt x="189" y="0"/>
                      <a:pt x="170" y="0"/>
                    </a:cubicBezTo>
                    <a:close/>
                    <a:moveTo>
                      <a:pt x="170" y="0"/>
                    </a:moveTo>
                    <a:cubicBezTo>
                      <a:pt x="170" y="0"/>
                      <a:pt x="170" y="0"/>
                      <a:pt x="1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54" name="Freeform 14">
                <a:extLst>
                  <a:ext uri="{FF2B5EF4-FFF2-40B4-BE49-F238E27FC236}">
                    <a16:creationId xmlns:a16="http://schemas.microsoft.com/office/drawing/2014/main" id="{6815BA7A-13DC-4657-8080-71F6C0F6CA20}"/>
                  </a:ext>
                </a:extLst>
              </p:cNvPr>
              <p:cNvSpPr>
                <a:spLocks noEditPoints="1"/>
              </p:cNvSpPr>
              <p:nvPr/>
            </p:nvSpPr>
            <p:spPr bwMode="auto">
              <a:xfrm>
                <a:off x="-1139" y="1855"/>
                <a:ext cx="485" cy="1051"/>
              </a:xfrm>
              <a:custGeom>
                <a:avLst/>
                <a:gdLst>
                  <a:gd name="T0" fmla="*/ 171 w 205"/>
                  <a:gd name="T1" fmla="*/ 0 h 444"/>
                  <a:gd name="T2" fmla="*/ 34 w 205"/>
                  <a:gd name="T3" fmla="*/ 0 h 444"/>
                  <a:gd name="T4" fmla="*/ 0 w 205"/>
                  <a:gd name="T5" fmla="*/ 34 h 444"/>
                  <a:gd name="T6" fmla="*/ 0 w 205"/>
                  <a:gd name="T7" fmla="*/ 444 h 444"/>
                  <a:gd name="T8" fmla="*/ 68 w 205"/>
                  <a:gd name="T9" fmla="*/ 444 h 444"/>
                  <a:gd name="T10" fmla="*/ 68 w 205"/>
                  <a:gd name="T11" fmla="*/ 68 h 444"/>
                  <a:gd name="T12" fmla="*/ 137 w 205"/>
                  <a:gd name="T13" fmla="*/ 68 h 444"/>
                  <a:gd name="T14" fmla="*/ 137 w 205"/>
                  <a:gd name="T15" fmla="*/ 444 h 444"/>
                  <a:gd name="T16" fmla="*/ 205 w 205"/>
                  <a:gd name="T17" fmla="*/ 444 h 444"/>
                  <a:gd name="T18" fmla="*/ 205 w 205"/>
                  <a:gd name="T19" fmla="*/ 34 h 444"/>
                  <a:gd name="T20" fmla="*/ 171 w 205"/>
                  <a:gd name="T21" fmla="*/ 0 h 444"/>
                  <a:gd name="T22" fmla="*/ 171 w 205"/>
                  <a:gd name="T23" fmla="*/ 0 h 444"/>
                  <a:gd name="T24" fmla="*/ 171 w 205"/>
                  <a:gd name="T2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444">
                    <a:moveTo>
                      <a:pt x="171" y="0"/>
                    </a:moveTo>
                    <a:cubicBezTo>
                      <a:pt x="34" y="0"/>
                      <a:pt x="34" y="0"/>
                      <a:pt x="34" y="0"/>
                    </a:cubicBezTo>
                    <a:cubicBezTo>
                      <a:pt x="15" y="0"/>
                      <a:pt x="0" y="15"/>
                      <a:pt x="0" y="34"/>
                    </a:cubicBezTo>
                    <a:cubicBezTo>
                      <a:pt x="0" y="444"/>
                      <a:pt x="0" y="444"/>
                      <a:pt x="0" y="444"/>
                    </a:cubicBezTo>
                    <a:cubicBezTo>
                      <a:pt x="68" y="444"/>
                      <a:pt x="68" y="444"/>
                      <a:pt x="68" y="444"/>
                    </a:cubicBezTo>
                    <a:cubicBezTo>
                      <a:pt x="68" y="68"/>
                      <a:pt x="68" y="68"/>
                      <a:pt x="68" y="68"/>
                    </a:cubicBezTo>
                    <a:cubicBezTo>
                      <a:pt x="137" y="68"/>
                      <a:pt x="137" y="68"/>
                      <a:pt x="137" y="68"/>
                    </a:cubicBezTo>
                    <a:cubicBezTo>
                      <a:pt x="137" y="444"/>
                      <a:pt x="137" y="444"/>
                      <a:pt x="137" y="444"/>
                    </a:cubicBezTo>
                    <a:cubicBezTo>
                      <a:pt x="205" y="444"/>
                      <a:pt x="205" y="444"/>
                      <a:pt x="205" y="444"/>
                    </a:cubicBezTo>
                    <a:cubicBezTo>
                      <a:pt x="205" y="34"/>
                      <a:pt x="205" y="34"/>
                      <a:pt x="205" y="34"/>
                    </a:cubicBezTo>
                    <a:cubicBezTo>
                      <a:pt x="205" y="15"/>
                      <a:pt x="190" y="0"/>
                      <a:pt x="171" y="0"/>
                    </a:cubicBezTo>
                    <a:close/>
                    <a:moveTo>
                      <a:pt x="171" y="0"/>
                    </a:moveTo>
                    <a:cubicBezTo>
                      <a:pt x="171" y="0"/>
                      <a:pt x="171" y="0"/>
                      <a:pt x="1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grpSp>
      <p:grpSp>
        <p:nvGrpSpPr>
          <p:cNvPr id="31" name="Group 30">
            <a:extLst>
              <a:ext uri="{FF2B5EF4-FFF2-40B4-BE49-F238E27FC236}">
                <a16:creationId xmlns:a16="http://schemas.microsoft.com/office/drawing/2014/main" id="{BC815F20-3872-4EAD-8FE8-7982ED17BE77}"/>
              </a:ext>
            </a:extLst>
          </p:cNvPr>
          <p:cNvGrpSpPr/>
          <p:nvPr userDrawn="1"/>
        </p:nvGrpSpPr>
        <p:grpSpPr>
          <a:xfrm>
            <a:off x="1688021" y="0"/>
            <a:ext cx="10470547" cy="333680"/>
            <a:chOff x="1688900" y="0"/>
            <a:chExt cx="9280425" cy="333680"/>
          </a:xfrm>
          <a:solidFill>
            <a:srgbClr val="646464"/>
          </a:solidFill>
        </p:grpSpPr>
        <p:sp>
          <p:nvSpPr>
            <p:cNvPr id="32" name="Parallelogram 31">
              <a:hlinkClick r:id="rId3" action="ppaction://hlinksldjump"/>
              <a:extLst>
                <a:ext uri="{FF2B5EF4-FFF2-40B4-BE49-F238E27FC236}">
                  <a16:creationId xmlns:a16="http://schemas.microsoft.com/office/drawing/2014/main" id="{3CBBE71D-0317-4311-8A8D-515CADCD9E64}"/>
                </a:ext>
              </a:extLst>
            </p:cNvPr>
            <p:cNvSpPr/>
            <p:nvPr userDrawn="1"/>
          </p:nvSpPr>
          <p:spPr>
            <a:xfrm>
              <a:off x="168890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2"/>
                  </a:solidFill>
                </a:rPr>
                <a:t>Executive summary</a:t>
              </a:r>
            </a:p>
          </p:txBody>
        </p:sp>
        <p:sp>
          <p:nvSpPr>
            <p:cNvPr id="33" name="Parallelogram 32">
              <a:hlinkClick r:id="rId4" action="ppaction://hlinksldjump"/>
              <a:extLst>
                <a:ext uri="{FF2B5EF4-FFF2-40B4-BE49-F238E27FC236}">
                  <a16:creationId xmlns:a16="http://schemas.microsoft.com/office/drawing/2014/main" id="{8C08CC05-FBAF-44F4-A840-E57A08818B24}"/>
                </a:ext>
              </a:extLst>
            </p:cNvPr>
            <p:cNvSpPr/>
            <p:nvPr userDrawn="1"/>
          </p:nvSpPr>
          <p:spPr>
            <a:xfrm>
              <a:off x="284309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Solution essentials</a:t>
              </a:r>
            </a:p>
          </p:txBody>
        </p:sp>
        <p:sp>
          <p:nvSpPr>
            <p:cNvPr id="35" name="Parallelogram 34">
              <a:hlinkClick r:id="" action="ppaction://noaction"/>
              <a:extLst>
                <a:ext uri="{FF2B5EF4-FFF2-40B4-BE49-F238E27FC236}">
                  <a16:creationId xmlns:a16="http://schemas.microsoft.com/office/drawing/2014/main" id="{C41F8EEE-94F4-4874-BC43-2B62E44065A8}"/>
                </a:ext>
              </a:extLst>
            </p:cNvPr>
            <p:cNvSpPr/>
            <p:nvPr userDrawn="1"/>
          </p:nvSpPr>
          <p:spPr>
            <a:xfrm>
              <a:off x="399729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Service credentials</a:t>
              </a:r>
            </a:p>
          </p:txBody>
        </p:sp>
        <p:sp>
          <p:nvSpPr>
            <p:cNvPr id="39" name="Parallelogram 38">
              <a:hlinkClick r:id="" action="ppaction://noaction"/>
              <a:extLst>
                <a:ext uri="{FF2B5EF4-FFF2-40B4-BE49-F238E27FC236}">
                  <a16:creationId xmlns:a16="http://schemas.microsoft.com/office/drawing/2014/main" id="{C11D31EB-ACBA-4051-99CC-950F9329645C}"/>
                </a:ext>
              </a:extLst>
            </p:cNvPr>
            <p:cNvSpPr/>
            <p:nvPr userDrawn="1"/>
          </p:nvSpPr>
          <p:spPr>
            <a:xfrm>
              <a:off x="515148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Competitive intelligence</a:t>
              </a:r>
            </a:p>
          </p:txBody>
        </p:sp>
        <p:sp>
          <p:nvSpPr>
            <p:cNvPr id="40" name="Parallelogram 39">
              <a:hlinkClick r:id="" action="ppaction://noaction"/>
              <a:extLst>
                <a:ext uri="{FF2B5EF4-FFF2-40B4-BE49-F238E27FC236}">
                  <a16:creationId xmlns:a16="http://schemas.microsoft.com/office/drawing/2014/main" id="{6FF88D13-BD46-42F4-9570-EC96EBE78543}"/>
                </a:ext>
              </a:extLst>
            </p:cNvPr>
            <p:cNvSpPr/>
            <p:nvPr userDrawn="1"/>
          </p:nvSpPr>
          <p:spPr>
            <a:xfrm>
              <a:off x="630568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and marketing materials</a:t>
              </a:r>
            </a:p>
          </p:txBody>
        </p:sp>
        <p:sp>
          <p:nvSpPr>
            <p:cNvPr id="55" name="Parallelogram 54">
              <a:hlinkClick r:id="" action="ppaction://noaction"/>
              <a:extLst>
                <a:ext uri="{FF2B5EF4-FFF2-40B4-BE49-F238E27FC236}">
                  <a16:creationId xmlns:a16="http://schemas.microsoft.com/office/drawing/2014/main" id="{43683456-D106-45E2-BD6B-35CD12D73F35}"/>
                </a:ext>
              </a:extLst>
            </p:cNvPr>
            <p:cNvSpPr/>
            <p:nvPr userDrawn="1"/>
          </p:nvSpPr>
          <p:spPr>
            <a:xfrm>
              <a:off x="745987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Frequently asked questions from clients </a:t>
              </a:r>
            </a:p>
          </p:txBody>
        </p:sp>
        <p:sp>
          <p:nvSpPr>
            <p:cNvPr id="56" name="Parallelogram 55">
              <a:hlinkClick r:id="" action="ppaction://noaction"/>
              <a:extLst>
                <a:ext uri="{FF2B5EF4-FFF2-40B4-BE49-F238E27FC236}">
                  <a16:creationId xmlns:a16="http://schemas.microsoft.com/office/drawing/2014/main" id="{876445D8-9BB7-4E18-8EE3-273A71D4CC59}"/>
                </a:ext>
              </a:extLst>
            </p:cNvPr>
            <p:cNvSpPr/>
            <p:nvPr userDrawn="1"/>
          </p:nvSpPr>
          <p:spPr>
            <a:xfrm>
              <a:off x="861407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cycle</a:t>
              </a:r>
            </a:p>
          </p:txBody>
        </p:sp>
        <p:sp>
          <p:nvSpPr>
            <p:cNvPr id="57" name="Parallelogram 56">
              <a:hlinkClick r:id="rId5" action="ppaction://hlinksldjump"/>
              <a:extLst>
                <a:ext uri="{FF2B5EF4-FFF2-40B4-BE49-F238E27FC236}">
                  <a16:creationId xmlns:a16="http://schemas.microsoft.com/office/drawing/2014/main" id="{7463A1C3-0CF8-4DD8-895F-5521969C2E66}"/>
                </a:ext>
              </a:extLst>
            </p:cNvPr>
            <p:cNvSpPr/>
            <p:nvPr userDrawn="1"/>
          </p:nvSpPr>
          <p:spPr>
            <a:xfrm>
              <a:off x="976826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EY contacts</a:t>
              </a:r>
            </a:p>
          </p:txBody>
        </p:sp>
      </p:grpSp>
    </p:spTree>
    <p:extLst>
      <p:ext uri="{BB962C8B-B14F-4D97-AF65-F5344CB8AC3E}">
        <p14:creationId xmlns:p14="http://schemas.microsoft.com/office/powerpoint/2010/main" val="12817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1000"/>
                                        <p:tgtEl>
                                          <p:spTgt spid="34"/>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1" presetClass="entr" presetSubtype="1"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heel(1)">
                                      <p:cBhvr>
                                        <p:cTn id="13"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ETSC PIN Talk</a:t>
            </a:r>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Divider - Solution essentials">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1BE834A-2A88-4B7C-9E50-05717E6960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3732"/>
            <a:ext cx="9860469" cy="4931486"/>
          </a:xfrm>
          <a:prstGeom prst="rect">
            <a:avLst/>
          </a:prstGeom>
        </p:spPr>
      </p:pic>
      <p:sp>
        <p:nvSpPr>
          <p:cNvPr id="9" name="Date Placeholder 8"/>
          <p:cNvSpPr>
            <a:spLocks noGrp="1"/>
          </p:cNvSpPr>
          <p:nvPr userDrawn="1">
            <p:ph type="dt" sz="half" idx="10"/>
          </p:nvPr>
        </p:nvSpPr>
        <p:spPr>
          <a:xfrm>
            <a:off x="1429594" y="6423513"/>
            <a:ext cx="1190637" cy="180000"/>
          </a:xfrm>
          <a:prstGeom prst="rect">
            <a:avLst/>
          </a:prstGeom>
        </p:spPr>
        <p:txBody>
          <a:bodyPr/>
          <a:lstStyle/>
          <a:p>
            <a:r>
              <a:rPr lang="en-GB"/>
              <a:t>11.09.2024</a:t>
            </a:r>
            <a:endParaRPr lang="en-US" dirty="0"/>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a:t>ETSC PIN Talk</a:t>
            </a:r>
            <a:endParaRPr lang="en-GB" dirty="0"/>
          </a:p>
        </p:txBody>
      </p:sp>
      <p:sp>
        <p:nvSpPr>
          <p:cNvPr id="24" name="Oval 23">
            <a:extLst>
              <a:ext uri="{FF2B5EF4-FFF2-40B4-BE49-F238E27FC236}">
                <a16:creationId xmlns:a16="http://schemas.microsoft.com/office/drawing/2014/main" id="{421B8B65-EF15-4819-8ED5-6EFF23FC52C7}"/>
              </a:ext>
            </a:extLst>
          </p:cNvPr>
          <p:cNvSpPr>
            <a:spLocks noChangeAspect="1"/>
          </p:cNvSpPr>
          <p:nvPr userDrawn="1"/>
        </p:nvSpPr>
        <p:spPr>
          <a:xfrm>
            <a:off x="7935666" y="1232552"/>
            <a:ext cx="3809924"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6" name="Oval 25">
            <a:extLst>
              <a:ext uri="{FF2B5EF4-FFF2-40B4-BE49-F238E27FC236}">
                <a16:creationId xmlns:a16="http://schemas.microsoft.com/office/drawing/2014/main" id="{9C5CB908-9F3A-428B-9A10-D7668D54B07F}"/>
              </a:ext>
            </a:extLst>
          </p:cNvPr>
          <p:cNvSpPr/>
          <p:nvPr userDrawn="1"/>
        </p:nvSpPr>
        <p:spPr>
          <a:xfrm>
            <a:off x="7932539" y="1231020"/>
            <a:ext cx="3812988"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27" name="Group 26">
            <a:extLst>
              <a:ext uri="{FF2B5EF4-FFF2-40B4-BE49-F238E27FC236}">
                <a16:creationId xmlns:a16="http://schemas.microsoft.com/office/drawing/2014/main" id="{C7C8E278-23AB-492E-88F5-18C1B3D1E336}"/>
              </a:ext>
            </a:extLst>
          </p:cNvPr>
          <p:cNvGrpSpPr/>
          <p:nvPr userDrawn="1"/>
        </p:nvGrpSpPr>
        <p:grpSpPr>
          <a:xfrm>
            <a:off x="8190480" y="1489094"/>
            <a:ext cx="3297107" cy="3298824"/>
            <a:chOff x="8229471" y="1781121"/>
            <a:chExt cx="3298824" cy="3298824"/>
          </a:xfrm>
        </p:grpSpPr>
        <p:sp>
          <p:nvSpPr>
            <p:cNvPr id="28" name="Oval 27">
              <a:extLst>
                <a:ext uri="{FF2B5EF4-FFF2-40B4-BE49-F238E27FC236}">
                  <a16:creationId xmlns:a16="http://schemas.microsoft.com/office/drawing/2014/main" id="{E98207E8-2513-41CB-B5D7-32E2B188AC62}"/>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9" name="Title 1">
              <a:extLst>
                <a:ext uri="{FF2B5EF4-FFF2-40B4-BE49-F238E27FC236}">
                  <a16:creationId xmlns:a16="http://schemas.microsoft.com/office/drawing/2014/main" id="{E41BED1F-F482-43B9-BCFC-C921DA70E7F2}"/>
                </a:ext>
              </a:extLst>
            </p:cNvPr>
            <p:cNvSpPr txBox="1">
              <a:spLocks/>
            </p:cNvSpPr>
            <p:nvPr/>
          </p:nvSpPr>
          <p:spPr>
            <a:xfrm>
              <a:off x="8722548" y="3256046"/>
              <a:ext cx="2312670"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US" sz="2400" dirty="0"/>
                <a:t>Solution essentials</a:t>
              </a:r>
            </a:p>
          </p:txBody>
        </p:sp>
      </p:grpSp>
      <p:sp>
        <p:nvSpPr>
          <p:cNvPr id="53" name="Grey Block Arc">
            <a:extLst>
              <a:ext uri="{FF2B5EF4-FFF2-40B4-BE49-F238E27FC236}">
                <a16:creationId xmlns:a16="http://schemas.microsoft.com/office/drawing/2014/main" id="{B968957A-ED76-471D-B6DF-77BA901BA774}"/>
              </a:ext>
            </a:extLst>
          </p:cNvPr>
          <p:cNvSpPr>
            <a:spLocks noChangeAspect="1"/>
          </p:cNvSpPr>
          <p:nvPr userDrawn="1"/>
        </p:nvSpPr>
        <p:spPr>
          <a:xfrm flipH="1">
            <a:off x="7730500" y="1027280"/>
            <a:ext cx="4220253"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54" name="Group 53">
            <a:extLst>
              <a:ext uri="{FF2B5EF4-FFF2-40B4-BE49-F238E27FC236}">
                <a16:creationId xmlns:a16="http://schemas.microsoft.com/office/drawing/2014/main" id="{52785C6E-8406-40D4-9E70-5E16F468DF94}"/>
              </a:ext>
            </a:extLst>
          </p:cNvPr>
          <p:cNvGrpSpPr/>
          <p:nvPr userDrawn="1"/>
        </p:nvGrpSpPr>
        <p:grpSpPr>
          <a:xfrm>
            <a:off x="9380918" y="1881205"/>
            <a:ext cx="940580" cy="1073148"/>
            <a:chOff x="7479769" y="2231621"/>
            <a:chExt cx="802432" cy="915052"/>
          </a:xfrm>
        </p:grpSpPr>
        <p:sp>
          <p:nvSpPr>
            <p:cNvPr id="55" name="Freeform 5">
              <a:extLst>
                <a:ext uri="{FF2B5EF4-FFF2-40B4-BE49-F238E27FC236}">
                  <a16:creationId xmlns:a16="http://schemas.microsoft.com/office/drawing/2014/main" id="{CAE78B3E-2FB8-4049-8C9E-C758B9127A65}"/>
                </a:ext>
              </a:extLst>
            </p:cNvPr>
            <p:cNvSpPr>
              <a:spLocks noEditPoints="1"/>
            </p:cNvSpPr>
            <p:nvPr/>
          </p:nvSpPr>
          <p:spPr bwMode="auto">
            <a:xfrm>
              <a:off x="7479769" y="2231621"/>
              <a:ext cx="802432" cy="915052"/>
            </a:xfrm>
            <a:custGeom>
              <a:avLst/>
              <a:gdLst>
                <a:gd name="T0" fmla="*/ 283 w 290"/>
                <a:gd name="T1" fmla="*/ 169 h 331"/>
                <a:gd name="T2" fmla="*/ 263 w 290"/>
                <a:gd name="T3" fmla="*/ 129 h 331"/>
                <a:gd name="T4" fmla="*/ 149 w 290"/>
                <a:gd name="T5" fmla="*/ 7 h 331"/>
                <a:gd name="T6" fmla="*/ 24 w 290"/>
                <a:gd name="T7" fmla="*/ 155 h 331"/>
                <a:gd name="T8" fmla="*/ 34 w 290"/>
                <a:gd name="T9" fmla="*/ 265 h 331"/>
                <a:gd name="T10" fmla="*/ 170 w 290"/>
                <a:gd name="T11" fmla="*/ 331 h 331"/>
                <a:gd name="T12" fmla="*/ 181 w 290"/>
                <a:gd name="T13" fmla="*/ 286 h 331"/>
                <a:gd name="T14" fmla="*/ 213 w 290"/>
                <a:gd name="T15" fmla="*/ 272 h 331"/>
                <a:gd name="T16" fmla="*/ 255 w 290"/>
                <a:gd name="T17" fmla="*/ 250 h 331"/>
                <a:gd name="T18" fmla="*/ 260 w 290"/>
                <a:gd name="T19" fmla="*/ 194 h 331"/>
                <a:gd name="T20" fmla="*/ 275 w 290"/>
                <a:gd name="T21" fmla="*/ 187 h 331"/>
                <a:gd name="T22" fmla="*/ 283 w 290"/>
                <a:gd name="T23" fmla="*/ 169 h 331"/>
                <a:gd name="T24" fmla="*/ 235 w 290"/>
                <a:gd name="T25" fmla="*/ 92 h 331"/>
                <a:gd name="T26" fmla="*/ 190 w 290"/>
                <a:gd name="T27" fmla="*/ 132 h 331"/>
                <a:gd name="T28" fmla="*/ 176 w 290"/>
                <a:gd name="T29" fmla="*/ 154 h 331"/>
                <a:gd name="T30" fmla="*/ 118 w 290"/>
                <a:gd name="T31" fmla="*/ 171 h 331"/>
                <a:gd name="T32" fmla="*/ 93 w 290"/>
                <a:gd name="T33" fmla="*/ 192 h 331"/>
                <a:gd name="T34" fmla="*/ 82 w 290"/>
                <a:gd name="T35" fmla="*/ 188 h 331"/>
                <a:gd name="T36" fmla="*/ 103 w 290"/>
                <a:gd name="T37" fmla="*/ 171 h 331"/>
                <a:gd name="T38" fmla="*/ 87 w 290"/>
                <a:gd name="T39" fmla="*/ 173 h 331"/>
                <a:gd name="T40" fmla="*/ 59 w 290"/>
                <a:gd name="T41" fmla="*/ 157 h 331"/>
                <a:gd name="T42" fmla="*/ 52 w 290"/>
                <a:gd name="T43" fmla="*/ 128 h 331"/>
                <a:gd name="T44" fmla="*/ 35 w 290"/>
                <a:gd name="T45" fmla="*/ 97 h 331"/>
                <a:gd name="T46" fmla="*/ 151 w 290"/>
                <a:gd name="T47" fmla="*/ 27 h 331"/>
                <a:gd name="T48" fmla="*/ 235 w 290"/>
                <a:gd name="T49" fmla="*/ 92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0"/>
                <a:gd name="T76" fmla="*/ 0 h 331"/>
                <a:gd name="T77" fmla="*/ 290 w 290"/>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0" h="331">
                  <a:moveTo>
                    <a:pt x="283" y="169"/>
                  </a:moveTo>
                  <a:cubicBezTo>
                    <a:pt x="263" y="129"/>
                    <a:pt x="263" y="129"/>
                    <a:pt x="263" y="129"/>
                  </a:cubicBezTo>
                  <a:cubicBezTo>
                    <a:pt x="261" y="62"/>
                    <a:pt x="232" y="13"/>
                    <a:pt x="149" y="7"/>
                  </a:cubicBezTo>
                  <a:cubicBezTo>
                    <a:pt x="47" y="0"/>
                    <a:pt x="0" y="86"/>
                    <a:pt x="24" y="155"/>
                  </a:cubicBezTo>
                  <a:cubicBezTo>
                    <a:pt x="51" y="237"/>
                    <a:pt x="34" y="265"/>
                    <a:pt x="34" y="265"/>
                  </a:cubicBezTo>
                  <a:cubicBezTo>
                    <a:pt x="170" y="331"/>
                    <a:pt x="170" y="331"/>
                    <a:pt x="170" y="331"/>
                  </a:cubicBezTo>
                  <a:cubicBezTo>
                    <a:pt x="170" y="331"/>
                    <a:pt x="176" y="309"/>
                    <a:pt x="181" y="286"/>
                  </a:cubicBezTo>
                  <a:cubicBezTo>
                    <a:pt x="187" y="264"/>
                    <a:pt x="196" y="271"/>
                    <a:pt x="213" y="272"/>
                  </a:cubicBezTo>
                  <a:cubicBezTo>
                    <a:pt x="231" y="272"/>
                    <a:pt x="253" y="276"/>
                    <a:pt x="255" y="250"/>
                  </a:cubicBezTo>
                  <a:cubicBezTo>
                    <a:pt x="256" y="225"/>
                    <a:pt x="259" y="202"/>
                    <a:pt x="260" y="194"/>
                  </a:cubicBezTo>
                  <a:cubicBezTo>
                    <a:pt x="260" y="192"/>
                    <a:pt x="262" y="192"/>
                    <a:pt x="275" y="187"/>
                  </a:cubicBezTo>
                  <a:cubicBezTo>
                    <a:pt x="290" y="181"/>
                    <a:pt x="283" y="169"/>
                    <a:pt x="283" y="169"/>
                  </a:cubicBezTo>
                  <a:close/>
                  <a:moveTo>
                    <a:pt x="235" y="92"/>
                  </a:moveTo>
                  <a:cubicBezTo>
                    <a:pt x="234" y="97"/>
                    <a:pt x="236" y="128"/>
                    <a:pt x="190" y="132"/>
                  </a:cubicBezTo>
                  <a:cubicBezTo>
                    <a:pt x="190" y="132"/>
                    <a:pt x="189" y="143"/>
                    <a:pt x="176" y="154"/>
                  </a:cubicBezTo>
                  <a:cubicBezTo>
                    <a:pt x="158" y="170"/>
                    <a:pt x="131" y="173"/>
                    <a:pt x="118" y="171"/>
                  </a:cubicBezTo>
                  <a:cubicBezTo>
                    <a:pt x="118" y="171"/>
                    <a:pt x="100" y="187"/>
                    <a:pt x="93" y="192"/>
                  </a:cubicBezTo>
                  <a:cubicBezTo>
                    <a:pt x="82" y="188"/>
                    <a:pt x="82" y="188"/>
                    <a:pt x="82" y="188"/>
                  </a:cubicBezTo>
                  <a:cubicBezTo>
                    <a:pt x="103" y="171"/>
                    <a:pt x="103" y="171"/>
                    <a:pt x="103" y="171"/>
                  </a:cubicBezTo>
                  <a:cubicBezTo>
                    <a:pt x="103" y="171"/>
                    <a:pt x="97" y="173"/>
                    <a:pt x="87" y="173"/>
                  </a:cubicBezTo>
                  <a:cubicBezTo>
                    <a:pt x="73" y="172"/>
                    <a:pt x="65" y="164"/>
                    <a:pt x="59" y="157"/>
                  </a:cubicBezTo>
                  <a:cubicBezTo>
                    <a:pt x="52" y="146"/>
                    <a:pt x="51" y="136"/>
                    <a:pt x="52" y="128"/>
                  </a:cubicBezTo>
                  <a:cubicBezTo>
                    <a:pt x="52" y="128"/>
                    <a:pt x="32" y="120"/>
                    <a:pt x="35" y="97"/>
                  </a:cubicBezTo>
                  <a:cubicBezTo>
                    <a:pt x="39" y="65"/>
                    <a:pt x="77" y="23"/>
                    <a:pt x="151" y="27"/>
                  </a:cubicBezTo>
                  <a:cubicBezTo>
                    <a:pt x="237" y="32"/>
                    <a:pt x="235" y="87"/>
                    <a:pt x="235" y="92"/>
                  </a:cubicBezTo>
                  <a:close/>
                </a:path>
              </a:pathLst>
            </a:custGeom>
            <a:noFill/>
            <a:ln w="28575">
              <a:solidFill>
                <a:schemeClr val="bg2"/>
              </a:solidFill>
            </a:ln>
          </p:spPr>
          <p:txBody>
            <a:bodyPr/>
            <a:lstStyle/>
            <a:p>
              <a:endParaRPr lang="en-GB" sz="1800" dirty="0"/>
            </a:p>
          </p:txBody>
        </p:sp>
        <p:sp>
          <p:nvSpPr>
            <p:cNvPr id="56" name="Freeform 9">
              <a:extLst>
                <a:ext uri="{FF2B5EF4-FFF2-40B4-BE49-F238E27FC236}">
                  <a16:creationId xmlns:a16="http://schemas.microsoft.com/office/drawing/2014/main" id="{673A3A3B-767B-45A7-BC5E-7C477CF5B021}"/>
                </a:ext>
              </a:extLst>
            </p:cNvPr>
            <p:cNvSpPr>
              <a:spLocks noEditPoints="1"/>
            </p:cNvSpPr>
            <p:nvPr/>
          </p:nvSpPr>
          <p:spPr bwMode="auto">
            <a:xfrm>
              <a:off x="7683602" y="2376908"/>
              <a:ext cx="321841" cy="258860"/>
            </a:xfrm>
            <a:custGeom>
              <a:avLst/>
              <a:gdLst>
                <a:gd name="T0" fmla="*/ 243 w 405"/>
                <a:gd name="T1" fmla="*/ 326 h 326"/>
                <a:gd name="T2" fmla="*/ 157 w 405"/>
                <a:gd name="T3" fmla="*/ 306 h 326"/>
                <a:gd name="T4" fmla="*/ 157 w 405"/>
                <a:gd name="T5" fmla="*/ 294 h 326"/>
                <a:gd name="T6" fmla="*/ 243 w 405"/>
                <a:gd name="T7" fmla="*/ 274 h 326"/>
                <a:gd name="T8" fmla="*/ 157 w 405"/>
                <a:gd name="T9" fmla="*/ 294 h 326"/>
                <a:gd name="T10" fmla="*/ 95 w 405"/>
                <a:gd name="T11" fmla="*/ 110 h 326"/>
                <a:gd name="T12" fmla="*/ 157 w 405"/>
                <a:gd name="T13" fmla="*/ 262 h 326"/>
                <a:gd name="T14" fmla="*/ 177 w 405"/>
                <a:gd name="T15" fmla="*/ 261 h 326"/>
                <a:gd name="T16" fmla="*/ 165 w 405"/>
                <a:gd name="T17" fmla="*/ 76 h 326"/>
                <a:gd name="T18" fmla="*/ 174 w 405"/>
                <a:gd name="T19" fmla="*/ 84 h 326"/>
                <a:gd name="T20" fmla="*/ 201 w 405"/>
                <a:gd name="T21" fmla="*/ 109 h 326"/>
                <a:gd name="T22" fmla="*/ 229 w 405"/>
                <a:gd name="T23" fmla="*/ 84 h 326"/>
                <a:gd name="T24" fmla="*/ 238 w 405"/>
                <a:gd name="T25" fmla="*/ 76 h 326"/>
                <a:gd name="T26" fmla="*/ 227 w 405"/>
                <a:gd name="T27" fmla="*/ 262 h 326"/>
                <a:gd name="T28" fmla="*/ 271 w 405"/>
                <a:gd name="T29" fmla="*/ 195 h 326"/>
                <a:gd name="T30" fmla="*/ 201 w 405"/>
                <a:gd name="T31" fmla="*/ 3 h 326"/>
                <a:gd name="T32" fmla="*/ 228 w 405"/>
                <a:gd name="T33" fmla="*/ 108 h 326"/>
                <a:gd name="T34" fmla="*/ 175 w 405"/>
                <a:gd name="T35" fmla="*/ 108 h 326"/>
                <a:gd name="T36" fmla="*/ 189 w 405"/>
                <a:gd name="T37" fmla="*/ 262 h 326"/>
                <a:gd name="T38" fmla="*/ 59 w 405"/>
                <a:gd name="T39" fmla="*/ 100 h 326"/>
                <a:gd name="T40" fmla="*/ 0 w 405"/>
                <a:gd name="T41" fmla="*/ 112 h 326"/>
                <a:gd name="T42" fmla="*/ 59 w 405"/>
                <a:gd name="T43" fmla="*/ 100 h 326"/>
                <a:gd name="T44" fmla="*/ 346 w 405"/>
                <a:gd name="T45" fmla="*/ 112 h 326"/>
                <a:gd name="T46" fmla="*/ 405 w 405"/>
                <a:gd name="T47" fmla="*/ 100 h 326"/>
                <a:gd name="T48" fmla="*/ 24 w 405"/>
                <a:gd name="T49" fmla="*/ 202 h 326"/>
                <a:gd name="T50" fmla="*/ 81 w 405"/>
                <a:gd name="T51" fmla="*/ 184 h 326"/>
                <a:gd name="T52" fmla="*/ 24 w 405"/>
                <a:gd name="T53" fmla="*/ 202 h 326"/>
                <a:gd name="T54" fmla="*/ 374 w 405"/>
                <a:gd name="T55" fmla="*/ 0 h 326"/>
                <a:gd name="T56" fmla="*/ 330 w 405"/>
                <a:gd name="T57" fmla="*/ 40 h 326"/>
                <a:gd name="T58" fmla="*/ 24 w 405"/>
                <a:gd name="T59" fmla="*/ 11 h 326"/>
                <a:gd name="T60" fmla="*/ 81 w 405"/>
                <a:gd name="T61" fmla="*/ 29 h 326"/>
                <a:gd name="T62" fmla="*/ 24 w 405"/>
                <a:gd name="T63" fmla="*/ 11 h 326"/>
                <a:gd name="T64" fmla="*/ 374 w 405"/>
                <a:gd name="T65" fmla="*/ 213 h 326"/>
                <a:gd name="T66" fmla="*/ 330 w 405"/>
                <a:gd name="T67" fmla="*/ 173 h 3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326"/>
                <a:gd name="T104" fmla="*/ 405 w 405"/>
                <a:gd name="T105" fmla="*/ 326 h 3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326">
                  <a:moveTo>
                    <a:pt x="157" y="326"/>
                  </a:moveTo>
                  <a:cubicBezTo>
                    <a:pt x="243" y="326"/>
                    <a:pt x="243" y="326"/>
                    <a:pt x="243" y="326"/>
                  </a:cubicBezTo>
                  <a:cubicBezTo>
                    <a:pt x="243" y="306"/>
                    <a:pt x="243" y="306"/>
                    <a:pt x="243" y="306"/>
                  </a:cubicBezTo>
                  <a:cubicBezTo>
                    <a:pt x="157" y="306"/>
                    <a:pt x="157" y="306"/>
                    <a:pt x="157" y="306"/>
                  </a:cubicBezTo>
                  <a:lnTo>
                    <a:pt x="157" y="326"/>
                  </a:lnTo>
                  <a:close/>
                  <a:moveTo>
                    <a:pt x="157" y="294"/>
                  </a:moveTo>
                  <a:cubicBezTo>
                    <a:pt x="243" y="294"/>
                    <a:pt x="243" y="294"/>
                    <a:pt x="243" y="294"/>
                  </a:cubicBezTo>
                  <a:cubicBezTo>
                    <a:pt x="243" y="274"/>
                    <a:pt x="243" y="274"/>
                    <a:pt x="243" y="274"/>
                  </a:cubicBezTo>
                  <a:cubicBezTo>
                    <a:pt x="157" y="274"/>
                    <a:pt x="157" y="274"/>
                    <a:pt x="157" y="274"/>
                  </a:cubicBezTo>
                  <a:lnTo>
                    <a:pt x="157" y="294"/>
                  </a:lnTo>
                  <a:close/>
                  <a:moveTo>
                    <a:pt x="201" y="3"/>
                  </a:moveTo>
                  <a:cubicBezTo>
                    <a:pt x="143" y="3"/>
                    <a:pt x="95" y="51"/>
                    <a:pt x="95" y="110"/>
                  </a:cubicBezTo>
                  <a:cubicBezTo>
                    <a:pt x="95" y="146"/>
                    <a:pt x="115" y="168"/>
                    <a:pt x="135" y="195"/>
                  </a:cubicBezTo>
                  <a:cubicBezTo>
                    <a:pt x="149" y="213"/>
                    <a:pt x="151" y="237"/>
                    <a:pt x="157" y="262"/>
                  </a:cubicBezTo>
                  <a:cubicBezTo>
                    <a:pt x="177" y="262"/>
                    <a:pt x="177" y="262"/>
                    <a:pt x="177" y="262"/>
                  </a:cubicBezTo>
                  <a:cubicBezTo>
                    <a:pt x="177" y="261"/>
                    <a:pt x="177" y="261"/>
                    <a:pt x="177" y="261"/>
                  </a:cubicBezTo>
                  <a:cubicBezTo>
                    <a:pt x="160" y="82"/>
                    <a:pt x="160" y="82"/>
                    <a:pt x="160" y="82"/>
                  </a:cubicBezTo>
                  <a:cubicBezTo>
                    <a:pt x="160" y="79"/>
                    <a:pt x="162" y="76"/>
                    <a:pt x="165" y="76"/>
                  </a:cubicBezTo>
                  <a:cubicBezTo>
                    <a:pt x="168" y="75"/>
                    <a:pt x="171" y="77"/>
                    <a:pt x="172" y="80"/>
                  </a:cubicBezTo>
                  <a:cubicBezTo>
                    <a:pt x="172" y="80"/>
                    <a:pt x="172" y="81"/>
                    <a:pt x="174" y="84"/>
                  </a:cubicBezTo>
                  <a:cubicBezTo>
                    <a:pt x="175" y="87"/>
                    <a:pt x="177" y="91"/>
                    <a:pt x="179" y="95"/>
                  </a:cubicBezTo>
                  <a:cubicBezTo>
                    <a:pt x="185" y="103"/>
                    <a:pt x="192" y="109"/>
                    <a:pt x="201" y="109"/>
                  </a:cubicBezTo>
                  <a:cubicBezTo>
                    <a:pt x="208" y="109"/>
                    <a:pt x="213" y="106"/>
                    <a:pt x="218" y="101"/>
                  </a:cubicBezTo>
                  <a:cubicBezTo>
                    <a:pt x="223" y="95"/>
                    <a:pt x="227" y="89"/>
                    <a:pt x="229" y="84"/>
                  </a:cubicBezTo>
                  <a:cubicBezTo>
                    <a:pt x="230" y="81"/>
                    <a:pt x="231" y="80"/>
                    <a:pt x="231" y="80"/>
                  </a:cubicBezTo>
                  <a:cubicBezTo>
                    <a:pt x="232" y="77"/>
                    <a:pt x="235" y="75"/>
                    <a:pt x="238" y="76"/>
                  </a:cubicBezTo>
                  <a:cubicBezTo>
                    <a:pt x="241" y="76"/>
                    <a:pt x="243" y="79"/>
                    <a:pt x="243" y="82"/>
                  </a:cubicBezTo>
                  <a:cubicBezTo>
                    <a:pt x="227" y="262"/>
                    <a:pt x="227" y="262"/>
                    <a:pt x="227" y="262"/>
                  </a:cubicBezTo>
                  <a:cubicBezTo>
                    <a:pt x="243" y="262"/>
                    <a:pt x="243" y="262"/>
                    <a:pt x="243" y="262"/>
                  </a:cubicBezTo>
                  <a:cubicBezTo>
                    <a:pt x="252" y="233"/>
                    <a:pt x="260" y="208"/>
                    <a:pt x="271" y="195"/>
                  </a:cubicBezTo>
                  <a:cubicBezTo>
                    <a:pt x="293" y="168"/>
                    <a:pt x="308" y="142"/>
                    <a:pt x="308" y="110"/>
                  </a:cubicBezTo>
                  <a:cubicBezTo>
                    <a:pt x="308" y="51"/>
                    <a:pt x="260" y="3"/>
                    <a:pt x="201" y="3"/>
                  </a:cubicBezTo>
                  <a:close/>
                  <a:moveTo>
                    <a:pt x="214" y="262"/>
                  </a:moveTo>
                  <a:cubicBezTo>
                    <a:pt x="228" y="108"/>
                    <a:pt x="228" y="108"/>
                    <a:pt x="228" y="108"/>
                  </a:cubicBezTo>
                  <a:cubicBezTo>
                    <a:pt x="222" y="115"/>
                    <a:pt x="213" y="121"/>
                    <a:pt x="201" y="121"/>
                  </a:cubicBezTo>
                  <a:cubicBezTo>
                    <a:pt x="189" y="121"/>
                    <a:pt x="181" y="115"/>
                    <a:pt x="175" y="108"/>
                  </a:cubicBezTo>
                  <a:cubicBezTo>
                    <a:pt x="189" y="260"/>
                    <a:pt x="189" y="260"/>
                    <a:pt x="189" y="260"/>
                  </a:cubicBezTo>
                  <a:cubicBezTo>
                    <a:pt x="189" y="260"/>
                    <a:pt x="189" y="261"/>
                    <a:pt x="189" y="262"/>
                  </a:cubicBezTo>
                  <a:lnTo>
                    <a:pt x="214" y="262"/>
                  </a:lnTo>
                  <a:close/>
                  <a:moveTo>
                    <a:pt x="59" y="100"/>
                  </a:moveTo>
                  <a:cubicBezTo>
                    <a:pt x="0" y="100"/>
                    <a:pt x="0" y="100"/>
                    <a:pt x="0" y="100"/>
                  </a:cubicBezTo>
                  <a:cubicBezTo>
                    <a:pt x="0" y="112"/>
                    <a:pt x="0" y="112"/>
                    <a:pt x="0" y="112"/>
                  </a:cubicBezTo>
                  <a:cubicBezTo>
                    <a:pt x="59" y="112"/>
                    <a:pt x="59" y="112"/>
                    <a:pt x="59" y="112"/>
                  </a:cubicBezTo>
                  <a:lnTo>
                    <a:pt x="59" y="100"/>
                  </a:lnTo>
                  <a:close/>
                  <a:moveTo>
                    <a:pt x="346" y="100"/>
                  </a:moveTo>
                  <a:cubicBezTo>
                    <a:pt x="346" y="112"/>
                    <a:pt x="346" y="112"/>
                    <a:pt x="346" y="112"/>
                  </a:cubicBezTo>
                  <a:cubicBezTo>
                    <a:pt x="405" y="112"/>
                    <a:pt x="405" y="112"/>
                    <a:pt x="405" y="112"/>
                  </a:cubicBezTo>
                  <a:cubicBezTo>
                    <a:pt x="405" y="100"/>
                    <a:pt x="405" y="100"/>
                    <a:pt x="405" y="100"/>
                  </a:cubicBezTo>
                  <a:lnTo>
                    <a:pt x="346" y="100"/>
                  </a:lnTo>
                  <a:close/>
                  <a:moveTo>
                    <a:pt x="24" y="202"/>
                  </a:moveTo>
                  <a:cubicBezTo>
                    <a:pt x="30" y="213"/>
                    <a:pt x="30" y="213"/>
                    <a:pt x="30" y="213"/>
                  </a:cubicBezTo>
                  <a:cubicBezTo>
                    <a:pt x="81" y="184"/>
                    <a:pt x="81" y="184"/>
                    <a:pt x="81" y="184"/>
                  </a:cubicBezTo>
                  <a:cubicBezTo>
                    <a:pt x="75" y="173"/>
                    <a:pt x="75" y="173"/>
                    <a:pt x="75" y="173"/>
                  </a:cubicBezTo>
                  <a:lnTo>
                    <a:pt x="24" y="202"/>
                  </a:lnTo>
                  <a:close/>
                  <a:moveTo>
                    <a:pt x="380" y="11"/>
                  </a:moveTo>
                  <a:cubicBezTo>
                    <a:pt x="374" y="0"/>
                    <a:pt x="374" y="0"/>
                    <a:pt x="374" y="0"/>
                  </a:cubicBezTo>
                  <a:cubicBezTo>
                    <a:pt x="324" y="29"/>
                    <a:pt x="324" y="29"/>
                    <a:pt x="324" y="29"/>
                  </a:cubicBezTo>
                  <a:cubicBezTo>
                    <a:pt x="330" y="40"/>
                    <a:pt x="330" y="40"/>
                    <a:pt x="330" y="40"/>
                  </a:cubicBezTo>
                  <a:lnTo>
                    <a:pt x="380" y="11"/>
                  </a:lnTo>
                  <a:close/>
                  <a:moveTo>
                    <a:pt x="24" y="11"/>
                  </a:moveTo>
                  <a:cubicBezTo>
                    <a:pt x="75" y="40"/>
                    <a:pt x="75" y="40"/>
                    <a:pt x="75" y="40"/>
                  </a:cubicBezTo>
                  <a:cubicBezTo>
                    <a:pt x="81" y="29"/>
                    <a:pt x="81" y="29"/>
                    <a:pt x="81" y="29"/>
                  </a:cubicBezTo>
                  <a:cubicBezTo>
                    <a:pt x="30" y="0"/>
                    <a:pt x="30" y="0"/>
                    <a:pt x="30" y="0"/>
                  </a:cubicBezTo>
                  <a:lnTo>
                    <a:pt x="24" y="11"/>
                  </a:lnTo>
                  <a:close/>
                  <a:moveTo>
                    <a:pt x="324" y="184"/>
                  </a:moveTo>
                  <a:cubicBezTo>
                    <a:pt x="374" y="213"/>
                    <a:pt x="374" y="213"/>
                    <a:pt x="374" y="213"/>
                  </a:cubicBezTo>
                  <a:cubicBezTo>
                    <a:pt x="380" y="202"/>
                    <a:pt x="380" y="202"/>
                    <a:pt x="380" y="202"/>
                  </a:cubicBezTo>
                  <a:cubicBezTo>
                    <a:pt x="330" y="173"/>
                    <a:pt x="330" y="173"/>
                    <a:pt x="330" y="173"/>
                  </a:cubicBezTo>
                  <a:lnTo>
                    <a:pt x="324" y="184"/>
                  </a:lnTo>
                  <a:close/>
                </a:path>
              </a:pathLst>
            </a:custGeom>
            <a:noFill/>
            <a:ln w="28575">
              <a:solidFill>
                <a:schemeClr val="bg2"/>
              </a:solidFill>
            </a:ln>
          </p:spPr>
          <p:txBody>
            <a:bodyPr/>
            <a:lstStyle/>
            <a:p>
              <a:endParaRPr lang="en-GB" sz="1800" dirty="0"/>
            </a:p>
          </p:txBody>
        </p:sp>
      </p:grpSp>
      <p:grpSp>
        <p:nvGrpSpPr>
          <p:cNvPr id="23" name="Group 22">
            <a:extLst>
              <a:ext uri="{FF2B5EF4-FFF2-40B4-BE49-F238E27FC236}">
                <a16:creationId xmlns:a16="http://schemas.microsoft.com/office/drawing/2014/main" id="{883607AC-645F-476B-8E80-DC37B9236BD6}"/>
              </a:ext>
            </a:extLst>
          </p:cNvPr>
          <p:cNvGrpSpPr/>
          <p:nvPr userDrawn="1"/>
        </p:nvGrpSpPr>
        <p:grpSpPr>
          <a:xfrm>
            <a:off x="1688021" y="0"/>
            <a:ext cx="10470547" cy="333680"/>
            <a:chOff x="1688900" y="0"/>
            <a:chExt cx="9280425" cy="333680"/>
          </a:xfrm>
          <a:solidFill>
            <a:srgbClr val="646464"/>
          </a:solidFill>
        </p:grpSpPr>
        <p:sp>
          <p:nvSpPr>
            <p:cNvPr id="25" name="Parallelogram 24">
              <a:hlinkClick r:id="rId3" action="ppaction://hlinksldjump"/>
              <a:extLst>
                <a:ext uri="{FF2B5EF4-FFF2-40B4-BE49-F238E27FC236}">
                  <a16:creationId xmlns:a16="http://schemas.microsoft.com/office/drawing/2014/main" id="{B49E7FE5-A829-4234-BBB3-D89B465A302C}"/>
                </a:ext>
              </a:extLst>
            </p:cNvPr>
            <p:cNvSpPr/>
            <p:nvPr userDrawn="1"/>
          </p:nvSpPr>
          <p:spPr>
            <a:xfrm>
              <a:off x="168890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Executive summary</a:t>
              </a:r>
            </a:p>
          </p:txBody>
        </p:sp>
        <p:sp>
          <p:nvSpPr>
            <p:cNvPr id="30" name="Parallelogram 29">
              <a:hlinkClick r:id="rId4" action="ppaction://hlinksldjump"/>
              <a:extLst>
                <a:ext uri="{FF2B5EF4-FFF2-40B4-BE49-F238E27FC236}">
                  <a16:creationId xmlns:a16="http://schemas.microsoft.com/office/drawing/2014/main" id="{B787B670-7942-461F-8AB3-163D3B42D54F}"/>
                </a:ext>
              </a:extLst>
            </p:cNvPr>
            <p:cNvSpPr/>
            <p:nvPr userDrawn="1"/>
          </p:nvSpPr>
          <p:spPr>
            <a:xfrm>
              <a:off x="284309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Solution essentials</a:t>
              </a:r>
            </a:p>
          </p:txBody>
        </p:sp>
        <p:sp>
          <p:nvSpPr>
            <p:cNvPr id="31" name="Parallelogram 30">
              <a:hlinkClick r:id="" action="ppaction://noaction"/>
              <a:extLst>
                <a:ext uri="{FF2B5EF4-FFF2-40B4-BE49-F238E27FC236}">
                  <a16:creationId xmlns:a16="http://schemas.microsoft.com/office/drawing/2014/main" id="{3BAA5091-494D-48CC-87F0-6E3445C259E5}"/>
                </a:ext>
              </a:extLst>
            </p:cNvPr>
            <p:cNvSpPr/>
            <p:nvPr userDrawn="1"/>
          </p:nvSpPr>
          <p:spPr>
            <a:xfrm>
              <a:off x="399729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Service credentials</a:t>
              </a:r>
            </a:p>
          </p:txBody>
        </p:sp>
        <p:sp>
          <p:nvSpPr>
            <p:cNvPr id="32" name="Parallelogram 31">
              <a:hlinkClick r:id="" action="ppaction://noaction"/>
              <a:extLst>
                <a:ext uri="{FF2B5EF4-FFF2-40B4-BE49-F238E27FC236}">
                  <a16:creationId xmlns:a16="http://schemas.microsoft.com/office/drawing/2014/main" id="{534922EB-2087-49BC-B4F6-DD28EBC4131B}"/>
                </a:ext>
              </a:extLst>
            </p:cNvPr>
            <p:cNvSpPr/>
            <p:nvPr userDrawn="1"/>
          </p:nvSpPr>
          <p:spPr>
            <a:xfrm>
              <a:off x="515148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Competitive intelligence</a:t>
              </a:r>
            </a:p>
          </p:txBody>
        </p:sp>
        <p:sp>
          <p:nvSpPr>
            <p:cNvPr id="42" name="Parallelogram 41">
              <a:hlinkClick r:id="" action="ppaction://noaction"/>
              <a:extLst>
                <a:ext uri="{FF2B5EF4-FFF2-40B4-BE49-F238E27FC236}">
                  <a16:creationId xmlns:a16="http://schemas.microsoft.com/office/drawing/2014/main" id="{71E86895-EB28-4C2A-8975-833EAEB28DE6}"/>
                </a:ext>
              </a:extLst>
            </p:cNvPr>
            <p:cNvSpPr/>
            <p:nvPr userDrawn="1"/>
          </p:nvSpPr>
          <p:spPr>
            <a:xfrm>
              <a:off x="630568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and marketing materials</a:t>
              </a:r>
            </a:p>
          </p:txBody>
        </p:sp>
        <p:sp>
          <p:nvSpPr>
            <p:cNvPr id="43" name="Parallelogram 42">
              <a:hlinkClick r:id="" action="ppaction://noaction"/>
              <a:extLst>
                <a:ext uri="{FF2B5EF4-FFF2-40B4-BE49-F238E27FC236}">
                  <a16:creationId xmlns:a16="http://schemas.microsoft.com/office/drawing/2014/main" id="{65F94C8F-4674-4E93-BD2E-EBC0C43DB68F}"/>
                </a:ext>
              </a:extLst>
            </p:cNvPr>
            <p:cNvSpPr/>
            <p:nvPr userDrawn="1"/>
          </p:nvSpPr>
          <p:spPr>
            <a:xfrm>
              <a:off x="745987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Frequently asked questions from clients </a:t>
              </a:r>
            </a:p>
          </p:txBody>
        </p:sp>
        <p:sp>
          <p:nvSpPr>
            <p:cNvPr id="44" name="Parallelogram 43">
              <a:hlinkClick r:id="" action="ppaction://noaction"/>
              <a:extLst>
                <a:ext uri="{FF2B5EF4-FFF2-40B4-BE49-F238E27FC236}">
                  <a16:creationId xmlns:a16="http://schemas.microsoft.com/office/drawing/2014/main" id="{717CAA80-0E64-48AB-81AE-250C8A97E869}"/>
                </a:ext>
              </a:extLst>
            </p:cNvPr>
            <p:cNvSpPr/>
            <p:nvPr userDrawn="1"/>
          </p:nvSpPr>
          <p:spPr>
            <a:xfrm>
              <a:off x="861407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cycle</a:t>
              </a:r>
            </a:p>
          </p:txBody>
        </p:sp>
        <p:sp>
          <p:nvSpPr>
            <p:cNvPr id="45" name="Parallelogram 44">
              <a:hlinkClick r:id="rId5" action="ppaction://hlinksldjump"/>
              <a:extLst>
                <a:ext uri="{FF2B5EF4-FFF2-40B4-BE49-F238E27FC236}">
                  <a16:creationId xmlns:a16="http://schemas.microsoft.com/office/drawing/2014/main" id="{9E760ACE-230F-4B4F-A473-5FB0E9DD051B}"/>
                </a:ext>
              </a:extLst>
            </p:cNvPr>
            <p:cNvSpPr/>
            <p:nvPr userDrawn="1"/>
          </p:nvSpPr>
          <p:spPr>
            <a:xfrm>
              <a:off x="976826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EY contacts</a:t>
              </a:r>
            </a:p>
          </p:txBody>
        </p:sp>
      </p:grpSp>
    </p:spTree>
    <p:extLst>
      <p:ext uri="{BB962C8B-B14F-4D97-AF65-F5344CB8AC3E}">
        <p14:creationId xmlns:p14="http://schemas.microsoft.com/office/powerpoint/2010/main" val="31332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1" presetClass="entr" presetSubtype="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1500"/>
                                        <p:tgtEl>
                                          <p:spTgt spid="27"/>
                                        </p:tgtEl>
                                      </p:cBhvr>
                                    </p:animEffect>
                                  </p:childTnLst>
                                </p:cTn>
                              </p:par>
                              <p:par>
                                <p:cTn id="14" presetID="21" presetClass="entr" presetSubtype="1"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heel(1)">
                                      <p:cBhvr>
                                        <p:cTn id="16" dur="1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3" grpId="0" animBg="1"/>
    </p:bld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_Solution Ess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Date Placeholder 8"/>
          <p:cNvSpPr>
            <a:spLocks noGrp="1"/>
          </p:cNvSpPr>
          <p:nvPr>
            <p:ph type="dt" sz="half" idx="10"/>
          </p:nvPr>
        </p:nvSpPr>
        <p:spPr>
          <a:xfrm>
            <a:off x="1429594" y="6423513"/>
            <a:ext cx="1190637" cy="180000"/>
          </a:xfrm>
          <a:prstGeom prst="rect">
            <a:avLst/>
          </a:prstGeom>
        </p:spPr>
        <p:txBody>
          <a:bodyPr/>
          <a:lstStyle/>
          <a:p>
            <a:r>
              <a:rPr lang="en-GB"/>
              <a:t>11.09.2024</a:t>
            </a:r>
            <a:endParaRPr lang="en-US" dirty="0"/>
          </a:p>
        </p:txBody>
      </p:sp>
      <p:sp>
        <p:nvSpPr>
          <p:cNvPr id="10" name="Footer Placeholder 9"/>
          <p:cNvSpPr>
            <a:spLocks noGrp="1"/>
          </p:cNvSpPr>
          <p:nvPr>
            <p:ph type="ftr" sz="quarter" idx="11"/>
          </p:nvPr>
        </p:nvSpPr>
        <p:spPr/>
        <p:txBody>
          <a:bodyPr/>
          <a:lstStyle/>
          <a:p>
            <a:r>
              <a:rPr lang="en-GB"/>
              <a:t>ETSC PIN Talk</a:t>
            </a:r>
            <a:endParaRPr lang="en-GB" dirty="0"/>
          </a:p>
        </p:txBody>
      </p:sp>
      <p:sp>
        <p:nvSpPr>
          <p:cNvPr id="48" name="Parallelogram 47">
            <a:extLst>
              <a:ext uri="{FF2B5EF4-FFF2-40B4-BE49-F238E27FC236}">
                <a16:creationId xmlns:a16="http://schemas.microsoft.com/office/drawing/2014/main" id="{94698CFF-7F95-40AC-B5FE-580EF8F3654C}"/>
              </a:ext>
            </a:extLst>
          </p:cNvPr>
          <p:cNvSpPr/>
          <p:nvPr userDrawn="1"/>
        </p:nvSpPr>
        <p:spPr>
          <a:xfrm>
            <a:off x="6264087" y="0"/>
            <a:ext cx="1185999" cy="333680"/>
          </a:xfrm>
          <a:prstGeom prst="parallelogram">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lvl="0" algn="ctr"/>
            <a:r>
              <a:rPr lang="en-IN" sz="700" dirty="0">
                <a:solidFill>
                  <a:schemeClr val="bg1"/>
                </a:solidFill>
              </a:rPr>
              <a:t>Sales and marketing materials</a:t>
            </a:r>
          </a:p>
        </p:txBody>
      </p:sp>
      <p:sp>
        <p:nvSpPr>
          <p:cNvPr id="49" name="Parallelogram 48">
            <a:extLst>
              <a:ext uri="{FF2B5EF4-FFF2-40B4-BE49-F238E27FC236}">
                <a16:creationId xmlns:a16="http://schemas.microsoft.com/office/drawing/2014/main" id="{92157A6E-ACC8-4A89-8643-C0B3A7B1916E}"/>
              </a:ext>
            </a:extLst>
          </p:cNvPr>
          <p:cNvSpPr/>
          <p:nvPr userDrawn="1"/>
        </p:nvSpPr>
        <p:spPr>
          <a:xfrm>
            <a:off x="7411278" y="0"/>
            <a:ext cx="1185999" cy="333680"/>
          </a:xfrm>
          <a:prstGeom prst="parallelogram">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1"/>
                </a:solidFill>
                <a:latin typeface="+mn-lt"/>
                <a:ea typeface="+mn-ea"/>
                <a:cs typeface="+mn-cs"/>
              </a:rPr>
              <a:t>Sales cycle</a:t>
            </a:r>
          </a:p>
        </p:txBody>
      </p:sp>
      <p:sp>
        <p:nvSpPr>
          <p:cNvPr id="50" name="Parallelogram 49">
            <a:extLst>
              <a:ext uri="{FF2B5EF4-FFF2-40B4-BE49-F238E27FC236}">
                <a16:creationId xmlns:a16="http://schemas.microsoft.com/office/drawing/2014/main" id="{9AAF20FD-620C-4649-89B1-ACB6CF4679CA}"/>
              </a:ext>
            </a:extLst>
          </p:cNvPr>
          <p:cNvSpPr/>
          <p:nvPr userDrawn="1"/>
        </p:nvSpPr>
        <p:spPr>
          <a:xfrm>
            <a:off x="8558467" y="0"/>
            <a:ext cx="1185999" cy="333680"/>
          </a:xfrm>
          <a:prstGeom prst="parallelogram">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1"/>
                </a:solidFill>
                <a:latin typeface="+mn-lt"/>
                <a:ea typeface="+mn-ea"/>
                <a:cs typeface="+mn-cs"/>
              </a:rPr>
              <a:t>EY contacts</a:t>
            </a:r>
          </a:p>
        </p:txBody>
      </p:sp>
      <p:sp>
        <p:nvSpPr>
          <p:cNvPr id="51" name="Parallelogram 50">
            <a:extLst>
              <a:ext uri="{FF2B5EF4-FFF2-40B4-BE49-F238E27FC236}">
                <a16:creationId xmlns:a16="http://schemas.microsoft.com/office/drawing/2014/main" id="{653153C6-D052-4D34-9629-7B45761A21FF}"/>
              </a:ext>
            </a:extLst>
          </p:cNvPr>
          <p:cNvSpPr/>
          <p:nvPr userDrawn="1"/>
        </p:nvSpPr>
        <p:spPr>
          <a:xfrm>
            <a:off x="9705657" y="0"/>
            <a:ext cx="1185999" cy="333680"/>
          </a:xfrm>
          <a:prstGeom prst="parallelogram">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1"/>
                </a:solidFill>
                <a:latin typeface="+mn-lt"/>
                <a:ea typeface="+mn-ea"/>
                <a:cs typeface="+mn-cs"/>
              </a:rPr>
              <a:t>Playbook slides </a:t>
            </a:r>
          </a:p>
        </p:txBody>
      </p:sp>
      <p:sp>
        <p:nvSpPr>
          <p:cNvPr id="52" name="Parallelogram 51">
            <a:extLst>
              <a:ext uri="{FF2B5EF4-FFF2-40B4-BE49-F238E27FC236}">
                <a16:creationId xmlns:a16="http://schemas.microsoft.com/office/drawing/2014/main" id="{DFE7B1A1-7BCB-4C13-A5CA-EA903F7966BB}"/>
              </a:ext>
            </a:extLst>
          </p:cNvPr>
          <p:cNvSpPr/>
          <p:nvPr userDrawn="1"/>
        </p:nvSpPr>
        <p:spPr>
          <a:xfrm>
            <a:off x="1675330" y="0"/>
            <a:ext cx="1185999" cy="333680"/>
          </a:xfrm>
          <a:prstGeom prst="parallelogram">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lvl="0" algn="ctr"/>
            <a:r>
              <a:rPr lang="en-IN" sz="700" dirty="0">
                <a:solidFill>
                  <a:schemeClr val="bg1"/>
                </a:solidFill>
              </a:rPr>
              <a:t>Executive summary</a:t>
            </a:r>
          </a:p>
        </p:txBody>
      </p:sp>
      <p:sp>
        <p:nvSpPr>
          <p:cNvPr id="53" name="Parallelogram 52">
            <a:extLst>
              <a:ext uri="{FF2B5EF4-FFF2-40B4-BE49-F238E27FC236}">
                <a16:creationId xmlns:a16="http://schemas.microsoft.com/office/drawing/2014/main" id="{8D8DCB88-5464-4FB2-B113-40E226419587}"/>
              </a:ext>
            </a:extLst>
          </p:cNvPr>
          <p:cNvSpPr/>
          <p:nvPr userDrawn="1"/>
        </p:nvSpPr>
        <p:spPr>
          <a:xfrm>
            <a:off x="2822519" y="0"/>
            <a:ext cx="1185999" cy="333680"/>
          </a:xfrm>
          <a:prstGeom prst="parallelogram">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lvl="0" algn="ctr"/>
            <a:r>
              <a:rPr lang="en-IN" sz="700" dirty="0">
                <a:solidFill>
                  <a:srgbClr val="2E2E38"/>
                </a:solidFill>
              </a:rPr>
              <a:t>Solution essentials</a:t>
            </a:r>
          </a:p>
        </p:txBody>
      </p:sp>
      <p:sp>
        <p:nvSpPr>
          <p:cNvPr id="54" name="Parallelogram 53">
            <a:extLst>
              <a:ext uri="{FF2B5EF4-FFF2-40B4-BE49-F238E27FC236}">
                <a16:creationId xmlns:a16="http://schemas.microsoft.com/office/drawing/2014/main" id="{23BC029A-E31E-4778-B3A1-27EDF95A0088}"/>
              </a:ext>
            </a:extLst>
          </p:cNvPr>
          <p:cNvSpPr/>
          <p:nvPr userDrawn="1"/>
        </p:nvSpPr>
        <p:spPr>
          <a:xfrm>
            <a:off x="3969709" y="0"/>
            <a:ext cx="1185999" cy="333680"/>
          </a:xfrm>
          <a:prstGeom prst="parallelogram">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1"/>
                </a:solidFill>
                <a:latin typeface="+mn-lt"/>
                <a:ea typeface="+mn-ea"/>
                <a:cs typeface="+mn-cs"/>
              </a:rPr>
              <a:t>Client credentials</a:t>
            </a:r>
          </a:p>
        </p:txBody>
      </p:sp>
      <p:sp>
        <p:nvSpPr>
          <p:cNvPr id="55" name="Parallelogram 54">
            <a:extLst>
              <a:ext uri="{FF2B5EF4-FFF2-40B4-BE49-F238E27FC236}">
                <a16:creationId xmlns:a16="http://schemas.microsoft.com/office/drawing/2014/main" id="{6AF9CB19-8A81-4D29-A608-9EA30FFB333B}"/>
              </a:ext>
            </a:extLst>
          </p:cNvPr>
          <p:cNvSpPr/>
          <p:nvPr userDrawn="1"/>
        </p:nvSpPr>
        <p:spPr>
          <a:xfrm>
            <a:off x="5116898" y="0"/>
            <a:ext cx="1185999" cy="333680"/>
          </a:xfrm>
          <a:prstGeom prst="parallelogram">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1"/>
                </a:solidFill>
                <a:latin typeface="+mn-lt"/>
                <a:ea typeface="+mn-ea"/>
                <a:cs typeface="+mn-cs"/>
              </a:rPr>
              <a:t>Battle cards and competitive intelligence</a:t>
            </a:r>
          </a:p>
        </p:txBody>
      </p:sp>
      <p:sp>
        <p:nvSpPr>
          <p:cNvPr id="56" name="Parallelogram 55">
            <a:extLst>
              <a:ext uri="{FF2B5EF4-FFF2-40B4-BE49-F238E27FC236}">
                <a16:creationId xmlns:a16="http://schemas.microsoft.com/office/drawing/2014/main" id="{016B2550-F77F-4C74-9703-F421F608BC02}"/>
              </a:ext>
            </a:extLst>
          </p:cNvPr>
          <p:cNvSpPr/>
          <p:nvPr userDrawn="1"/>
        </p:nvSpPr>
        <p:spPr>
          <a:xfrm>
            <a:off x="10852849" y="0"/>
            <a:ext cx="1185999" cy="333680"/>
          </a:xfrm>
          <a:prstGeom prst="parallelogram">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1"/>
                </a:solidFill>
                <a:latin typeface="+mn-lt"/>
                <a:ea typeface="+mn-ea"/>
                <a:cs typeface="+mn-cs"/>
              </a:rPr>
              <a:t>Appendix</a:t>
            </a:r>
          </a:p>
        </p:txBody>
      </p:sp>
      <p:sp>
        <p:nvSpPr>
          <p:cNvPr id="57" name="Rectangle 56">
            <a:hlinkClick r:id="rId2" action="ppaction://hlinksldjump"/>
            <a:extLst>
              <a:ext uri="{FF2B5EF4-FFF2-40B4-BE49-F238E27FC236}">
                <a16:creationId xmlns:a16="http://schemas.microsoft.com/office/drawing/2014/main" id="{3F08A26D-EA6C-4DF2-897B-52A7654BAE42}"/>
              </a:ext>
            </a:extLst>
          </p:cNvPr>
          <p:cNvSpPr/>
          <p:nvPr userDrawn="1"/>
        </p:nvSpPr>
        <p:spPr>
          <a:xfrm>
            <a:off x="1671719" y="-184786"/>
            <a:ext cx="1176677" cy="54292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8" name="Rectangle 57">
            <a:hlinkClick r:id="rId3" action="ppaction://hlinksldjump"/>
            <a:extLst>
              <a:ext uri="{FF2B5EF4-FFF2-40B4-BE49-F238E27FC236}">
                <a16:creationId xmlns:a16="http://schemas.microsoft.com/office/drawing/2014/main" id="{C8130364-48C5-4398-ADC7-EA409AD3073A}"/>
              </a:ext>
            </a:extLst>
          </p:cNvPr>
          <p:cNvSpPr/>
          <p:nvPr userDrawn="1"/>
        </p:nvSpPr>
        <p:spPr>
          <a:xfrm>
            <a:off x="4017458" y="-160021"/>
            <a:ext cx="1108133" cy="54292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9" name="Rectangle 58">
            <a:hlinkClick r:id="" action="ppaction://noaction"/>
            <a:extLst>
              <a:ext uri="{FF2B5EF4-FFF2-40B4-BE49-F238E27FC236}">
                <a16:creationId xmlns:a16="http://schemas.microsoft.com/office/drawing/2014/main" id="{470E978B-DF08-49F5-9B2F-3380C2E56F11}"/>
              </a:ext>
            </a:extLst>
          </p:cNvPr>
          <p:cNvSpPr/>
          <p:nvPr userDrawn="1"/>
        </p:nvSpPr>
        <p:spPr>
          <a:xfrm>
            <a:off x="5175095" y="-182881"/>
            <a:ext cx="1108133" cy="54292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0" name="Rectangle 59">
            <a:hlinkClick r:id="" action="ppaction://noaction"/>
            <a:extLst>
              <a:ext uri="{FF2B5EF4-FFF2-40B4-BE49-F238E27FC236}">
                <a16:creationId xmlns:a16="http://schemas.microsoft.com/office/drawing/2014/main" id="{0E51098C-398B-4631-A706-F22D6F21D88A}"/>
              </a:ext>
            </a:extLst>
          </p:cNvPr>
          <p:cNvSpPr/>
          <p:nvPr userDrawn="1"/>
        </p:nvSpPr>
        <p:spPr>
          <a:xfrm>
            <a:off x="6332732" y="-205741"/>
            <a:ext cx="1108133" cy="54292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1" name="Rectangle 60">
            <a:hlinkClick r:id="" action="ppaction://noaction"/>
            <a:extLst>
              <a:ext uri="{FF2B5EF4-FFF2-40B4-BE49-F238E27FC236}">
                <a16:creationId xmlns:a16="http://schemas.microsoft.com/office/drawing/2014/main" id="{F1F4C716-B00E-4DD8-8455-DAF6AA65B5B7}"/>
              </a:ext>
            </a:extLst>
          </p:cNvPr>
          <p:cNvSpPr/>
          <p:nvPr userDrawn="1"/>
        </p:nvSpPr>
        <p:spPr>
          <a:xfrm>
            <a:off x="7490368" y="-228601"/>
            <a:ext cx="1108133" cy="54292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2" name="Rectangle 61">
            <a:hlinkClick r:id="" action="ppaction://noaction"/>
            <a:extLst>
              <a:ext uri="{FF2B5EF4-FFF2-40B4-BE49-F238E27FC236}">
                <a16:creationId xmlns:a16="http://schemas.microsoft.com/office/drawing/2014/main" id="{95731522-FD96-4445-8C23-230AF794F9AB}"/>
              </a:ext>
            </a:extLst>
          </p:cNvPr>
          <p:cNvSpPr/>
          <p:nvPr userDrawn="1"/>
        </p:nvSpPr>
        <p:spPr>
          <a:xfrm>
            <a:off x="8648006" y="-251461"/>
            <a:ext cx="1108133" cy="54292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3" name="Rectangle 62">
            <a:hlinkClick r:id="" action="ppaction://noaction"/>
            <a:extLst>
              <a:ext uri="{FF2B5EF4-FFF2-40B4-BE49-F238E27FC236}">
                <a16:creationId xmlns:a16="http://schemas.microsoft.com/office/drawing/2014/main" id="{3D7F29BC-E94D-4A0A-9B32-C6646C722CAE}"/>
              </a:ext>
            </a:extLst>
          </p:cNvPr>
          <p:cNvSpPr/>
          <p:nvPr userDrawn="1"/>
        </p:nvSpPr>
        <p:spPr>
          <a:xfrm>
            <a:off x="9775179" y="-167641"/>
            <a:ext cx="1108133" cy="54292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4" name="Rectangle 63">
            <a:hlinkClick r:id="" action="ppaction://noaction"/>
            <a:extLst>
              <a:ext uri="{FF2B5EF4-FFF2-40B4-BE49-F238E27FC236}">
                <a16:creationId xmlns:a16="http://schemas.microsoft.com/office/drawing/2014/main" id="{89F6B600-7BB0-41FB-951E-ADF06E218069}"/>
              </a:ext>
            </a:extLst>
          </p:cNvPr>
          <p:cNvSpPr/>
          <p:nvPr userDrawn="1"/>
        </p:nvSpPr>
        <p:spPr>
          <a:xfrm>
            <a:off x="10902352" y="-175261"/>
            <a:ext cx="1108133" cy="54292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65" name="Group 64">
            <a:extLst>
              <a:ext uri="{FF2B5EF4-FFF2-40B4-BE49-F238E27FC236}">
                <a16:creationId xmlns:a16="http://schemas.microsoft.com/office/drawing/2014/main" id="{727E481E-2FF6-4F6E-9A6E-B715207D181C}"/>
              </a:ext>
            </a:extLst>
          </p:cNvPr>
          <p:cNvGrpSpPr/>
          <p:nvPr userDrawn="1"/>
        </p:nvGrpSpPr>
        <p:grpSpPr>
          <a:xfrm flipH="1">
            <a:off x="632949" y="165714"/>
            <a:ext cx="381035" cy="385029"/>
            <a:chOff x="-4470860" y="5095371"/>
            <a:chExt cx="2270186" cy="2292796"/>
          </a:xfrm>
        </p:grpSpPr>
        <p:grpSp>
          <p:nvGrpSpPr>
            <p:cNvPr id="66" name="Group 65">
              <a:extLst>
                <a:ext uri="{FF2B5EF4-FFF2-40B4-BE49-F238E27FC236}">
                  <a16:creationId xmlns:a16="http://schemas.microsoft.com/office/drawing/2014/main" id="{E89C7FD1-14F3-43F3-B333-A05D0F2FF800}"/>
                </a:ext>
              </a:extLst>
            </p:cNvPr>
            <p:cNvGrpSpPr/>
            <p:nvPr/>
          </p:nvGrpSpPr>
          <p:grpSpPr>
            <a:xfrm>
              <a:off x="-4470860" y="5095371"/>
              <a:ext cx="2270186" cy="2292796"/>
              <a:chOff x="7264247" y="1840489"/>
              <a:chExt cx="2758218" cy="2785689"/>
            </a:xfrm>
          </p:grpSpPr>
          <p:grpSp>
            <p:nvGrpSpPr>
              <p:cNvPr id="68" name="Group 67">
                <a:extLst>
                  <a:ext uri="{FF2B5EF4-FFF2-40B4-BE49-F238E27FC236}">
                    <a16:creationId xmlns:a16="http://schemas.microsoft.com/office/drawing/2014/main" id="{4B0897A5-6C76-4304-A3D8-20C901F65988}"/>
                  </a:ext>
                </a:extLst>
              </p:cNvPr>
              <p:cNvGrpSpPr/>
              <p:nvPr/>
            </p:nvGrpSpPr>
            <p:grpSpPr>
              <a:xfrm>
                <a:off x="8409577" y="1840489"/>
                <a:ext cx="1612888" cy="2119530"/>
                <a:chOff x="-4203338" y="2489743"/>
                <a:chExt cx="1612888" cy="2119530"/>
              </a:xfrm>
            </p:grpSpPr>
            <p:sp>
              <p:nvSpPr>
                <p:cNvPr id="72" name="Freeform: Shape 71">
                  <a:extLst>
                    <a:ext uri="{FF2B5EF4-FFF2-40B4-BE49-F238E27FC236}">
                      <a16:creationId xmlns:a16="http://schemas.microsoft.com/office/drawing/2014/main" id="{750706EE-99C6-4E7D-8D66-8039191759D2}"/>
                    </a:ext>
                  </a:extLst>
                </p:cNvPr>
                <p:cNvSpPr/>
                <p:nvPr/>
              </p:nvSpPr>
              <p:spPr>
                <a:xfrm>
                  <a:off x="-2890909" y="2544664"/>
                  <a:ext cx="274237" cy="571715"/>
                </a:xfrm>
                <a:custGeom>
                  <a:avLst/>
                  <a:gdLst>
                    <a:gd name="connsiteX0" fmla="*/ 18625 w 274237"/>
                    <a:gd name="connsiteY0" fmla="*/ 570088 h 571715"/>
                    <a:gd name="connsiteX1" fmla="*/ 3751 w 274237"/>
                    <a:gd name="connsiteY1" fmla="*/ 570088 h 571715"/>
                    <a:gd name="connsiteX2" fmla="*/ 3751 w 274237"/>
                    <a:gd name="connsiteY2" fmla="*/ 393926 h 571715"/>
                    <a:gd name="connsiteX3" fmla="*/ 270086 w 274237"/>
                    <a:gd name="connsiteY3" fmla="*/ 3486 h 571715"/>
                    <a:gd name="connsiteX4" fmla="*/ 272411 w 274237"/>
                    <a:gd name="connsiteY4" fmla="*/ 17895 h 571715"/>
                    <a:gd name="connsiteX5" fmla="*/ 18160 w 274237"/>
                    <a:gd name="connsiteY5" fmla="*/ 392996 h 571715"/>
                    <a:gd name="connsiteX6" fmla="*/ 18625 w 274237"/>
                    <a:gd name="connsiteY6" fmla="*/ 570088 h 57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237" h="571715">
                      <a:moveTo>
                        <a:pt x="18625" y="570088"/>
                      </a:moveTo>
                      <a:lnTo>
                        <a:pt x="3751" y="570088"/>
                      </a:lnTo>
                      <a:lnTo>
                        <a:pt x="3751" y="393926"/>
                      </a:lnTo>
                      <a:cubicBezTo>
                        <a:pt x="3751" y="391137"/>
                        <a:pt x="-15306" y="52756"/>
                        <a:pt x="270086" y="3486"/>
                      </a:cubicBezTo>
                      <a:lnTo>
                        <a:pt x="272411" y="17895"/>
                      </a:lnTo>
                      <a:cubicBezTo>
                        <a:pt x="32" y="64841"/>
                        <a:pt x="18160" y="389743"/>
                        <a:pt x="18160" y="392996"/>
                      </a:cubicBezTo>
                      <a:lnTo>
                        <a:pt x="18625" y="570088"/>
                      </a:lnTo>
                      <a:close/>
                    </a:path>
                  </a:pathLst>
                </a:custGeom>
                <a:solidFill>
                  <a:srgbClr val="C2C2CA"/>
                </a:solidFill>
                <a:ln w="9525" cap="flat">
                  <a:noFill/>
                  <a:prstDash val="solid"/>
                  <a:miter/>
                </a:ln>
              </p:spPr>
              <p:txBody>
                <a:bodyPr rtlCol="0" anchor="ctr"/>
                <a:lstStyle/>
                <a:p>
                  <a:endParaRPr lang="en-US" sz="1800" dirty="0"/>
                </a:p>
              </p:txBody>
            </p:sp>
            <p:grpSp>
              <p:nvGrpSpPr>
                <p:cNvPr id="73" name="Group 72">
                  <a:extLst>
                    <a:ext uri="{FF2B5EF4-FFF2-40B4-BE49-F238E27FC236}">
                      <a16:creationId xmlns:a16="http://schemas.microsoft.com/office/drawing/2014/main" id="{B19A4D77-637C-4103-B8A7-751800A02305}"/>
                    </a:ext>
                  </a:extLst>
                </p:cNvPr>
                <p:cNvGrpSpPr/>
                <p:nvPr/>
              </p:nvGrpSpPr>
              <p:grpSpPr>
                <a:xfrm>
                  <a:off x="-4203338" y="2489743"/>
                  <a:ext cx="1612888" cy="2119530"/>
                  <a:chOff x="-4203338" y="2489743"/>
                  <a:chExt cx="1612888" cy="2119530"/>
                </a:xfrm>
              </p:grpSpPr>
              <p:sp>
                <p:nvSpPr>
                  <p:cNvPr id="74" name="Freeform: Shape 73">
                    <a:extLst>
                      <a:ext uri="{FF2B5EF4-FFF2-40B4-BE49-F238E27FC236}">
                        <a16:creationId xmlns:a16="http://schemas.microsoft.com/office/drawing/2014/main" id="{5A8C2FBC-FA37-48A9-861B-D0ECDCEBB158}"/>
                      </a:ext>
                    </a:extLst>
                  </p:cNvPr>
                  <p:cNvSpPr/>
                  <p:nvPr/>
                </p:nvSpPr>
                <p:spPr>
                  <a:xfrm>
                    <a:off x="-4203338" y="2489743"/>
                    <a:ext cx="1612888" cy="2119530"/>
                  </a:xfrm>
                  <a:custGeom>
                    <a:avLst/>
                    <a:gdLst>
                      <a:gd name="connsiteX0" fmla="*/ 1612264 w 1612887"/>
                      <a:gd name="connsiteY0" fmla="*/ 1700 h 2119529"/>
                      <a:gd name="connsiteX1" fmla="*/ 329390 w 1612887"/>
                      <a:gd name="connsiteY1" fmla="*/ 1700 h 2119529"/>
                      <a:gd name="connsiteX2" fmla="*/ 1700 w 1612887"/>
                      <a:gd name="connsiteY2" fmla="*/ 386097 h 2119529"/>
                      <a:gd name="connsiteX3" fmla="*/ 1700 w 1612887"/>
                      <a:gd name="connsiteY3" fmla="*/ 386097 h 2119529"/>
                      <a:gd name="connsiteX4" fmla="*/ 1700 w 1612887"/>
                      <a:gd name="connsiteY4" fmla="*/ 2117976 h 2119529"/>
                      <a:gd name="connsiteX5" fmla="*/ 1285968 w 1612887"/>
                      <a:gd name="connsiteY5" fmla="*/ 2117976 h 2119529"/>
                      <a:gd name="connsiteX6" fmla="*/ 1285968 w 1612887"/>
                      <a:gd name="connsiteY6" fmla="*/ 386097 h 2119529"/>
                      <a:gd name="connsiteX7" fmla="*/ 1612264 w 1612887"/>
                      <a:gd name="connsiteY7" fmla="*/ 1700 h 211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2887" h="2119529">
                        <a:moveTo>
                          <a:pt x="1612264" y="1700"/>
                        </a:moveTo>
                        <a:lnTo>
                          <a:pt x="329390" y="1700"/>
                        </a:lnTo>
                        <a:cubicBezTo>
                          <a:pt x="306" y="23546"/>
                          <a:pt x="1700" y="386097"/>
                          <a:pt x="1700" y="386097"/>
                        </a:cubicBezTo>
                        <a:lnTo>
                          <a:pt x="1700" y="386097"/>
                        </a:lnTo>
                        <a:lnTo>
                          <a:pt x="1700" y="2117976"/>
                        </a:lnTo>
                        <a:lnTo>
                          <a:pt x="1285968" y="2117976"/>
                        </a:lnTo>
                        <a:lnTo>
                          <a:pt x="1285968" y="386097"/>
                        </a:lnTo>
                        <a:cubicBezTo>
                          <a:pt x="1286433" y="386097"/>
                          <a:pt x="1292475" y="22152"/>
                          <a:pt x="1612264" y="1700"/>
                        </a:cubicBezTo>
                        <a:close/>
                      </a:path>
                    </a:pathLst>
                  </a:custGeom>
                  <a:solidFill>
                    <a:schemeClr val="bg1"/>
                  </a:solidFill>
                  <a:ln w="4645" cap="flat">
                    <a:noFill/>
                    <a:prstDash val="solid"/>
                    <a:miter/>
                  </a:ln>
                </p:spPr>
                <p:txBody>
                  <a:bodyPr rtlCol="0" anchor="ctr"/>
                  <a:lstStyle/>
                  <a:p>
                    <a:endParaRPr lang="en-US" sz="1800" dirty="0"/>
                  </a:p>
                </p:txBody>
              </p:sp>
              <p:sp>
                <p:nvSpPr>
                  <p:cNvPr id="75" name="Freeform: Shape 74">
                    <a:extLst>
                      <a:ext uri="{FF2B5EF4-FFF2-40B4-BE49-F238E27FC236}">
                        <a16:creationId xmlns:a16="http://schemas.microsoft.com/office/drawing/2014/main" id="{7ED11027-90CC-434A-A182-904D2BD4D1F2}"/>
                      </a:ext>
                    </a:extLst>
                  </p:cNvPr>
                  <p:cNvSpPr/>
                  <p:nvPr/>
                </p:nvSpPr>
                <p:spPr>
                  <a:xfrm>
                    <a:off x="-4085277" y="2918762"/>
                    <a:ext cx="883137" cy="79018"/>
                  </a:xfrm>
                  <a:custGeom>
                    <a:avLst/>
                    <a:gdLst>
                      <a:gd name="connsiteX0" fmla="*/ 1700 w 883137"/>
                      <a:gd name="connsiteY0" fmla="*/ 1700 h 79017"/>
                      <a:gd name="connsiteX1" fmla="*/ 883908 w 883137"/>
                      <a:gd name="connsiteY1" fmla="*/ 1700 h 79017"/>
                      <a:gd name="connsiteX2" fmla="*/ 883908 w 883137"/>
                      <a:gd name="connsiteY2" fmla="*/ 79323 h 79017"/>
                      <a:gd name="connsiteX3" fmla="*/ 1700 w 883137"/>
                      <a:gd name="connsiteY3" fmla="*/ 79323 h 79017"/>
                    </a:gdLst>
                    <a:ahLst/>
                    <a:cxnLst>
                      <a:cxn ang="0">
                        <a:pos x="connsiteX0" y="connsiteY0"/>
                      </a:cxn>
                      <a:cxn ang="0">
                        <a:pos x="connsiteX1" y="connsiteY1"/>
                      </a:cxn>
                      <a:cxn ang="0">
                        <a:pos x="connsiteX2" y="connsiteY2"/>
                      </a:cxn>
                      <a:cxn ang="0">
                        <a:pos x="connsiteX3" y="connsiteY3"/>
                      </a:cxn>
                    </a:cxnLst>
                    <a:rect l="l" t="t" r="r" b="b"/>
                    <a:pathLst>
                      <a:path w="883137" h="79017">
                        <a:moveTo>
                          <a:pt x="1700" y="1700"/>
                        </a:moveTo>
                        <a:lnTo>
                          <a:pt x="883908" y="1700"/>
                        </a:lnTo>
                        <a:lnTo>
                          <a:pt x="883908" y="79323"/>
                        </a:lnTo>
                        <a:lnTo>
                          <a:pt x="1700" y="79323"/>
                        </a:lnTo>
                        <a:close/>
                      </a:path>
                    </a:pathLst>
                  </a:custGeom>
                  <a:solidFill>
                    <a:srgbClr val="32323A"/>
                  </a:solidFill>
                  <a:ln w="4645" cap="flat">
                    <a:noFill/>
                    <a:prstDash val="solid"/>
                    <a:miter/>
                  </a:ln>
                </p:spPr>
                <p:txBody>
                  <a:bodyPr rtlCol="0" anchor="ctr"/>
                  <a:lstStyle/>
                  <a:p>
                    <a:endParaRPr lang="en-US" sz="1800" dirty="0"/>
                  </a:p>
                </p:txBody>
              </p:sp>
              <p:sp>
                <p:nvSpPr>
                  <p:cNvPr id="76" name="Freeform: Shape 75">
                    <a:extLst>
                      <a:ext uri="{FF2B5EF4-FFF2-40B4-BE49-F238E27FC236}">
                        <a16:creationId xmlns:a16="http://schemas.microsoft.com/office/drawing/2014/main" id="{24C42014-2724-4055-9EDC-53441AD47EBB}"/>
                      </a:ext>
                    </a:extLst>
                  </p:cNvPr>
                  <p:cNvSpPr/>
                  <p:nvPr/>
                </p:nvSpPr>
                <p:spPr>
                  <a:xfrm>
                    <a:off x="-4085277" y="3098643"/>
                    <a:ext cx="752991" cy="55777"/>
                  </a:xfrm>
                  <a:custGeom>
                    <a:avLst/>
                    <a:gdLst>
                      <a:gd name="connsiteX0" fmla="*/ 1700 w 752990"/>
                      <a:gd name="connsiteY0" fmla="*/ 1700 h 55777"/>
                      <a:gd name="connsiteX1" fmla="*/ 754691 w 752990"/>
                      <a:gd name="connsiteY1" fmla="*/ 1700 h 55777"/>
                      <a:gd name="connsiteX2" fmla="*/ 754691 w 752990"/>
                      <a:gd name="connsiteY2" fmla="*/ 57012 h 55777"/>
                      <a:gd name="connsiteX3" fmla="*/ 1700 w 752990"/>
                      <a:gd name="connsiteY3" fmla="*/ 57012 h 55777"/>
                    </a:gdLst>
                    <a:ahLst/>
                    <a:cxnLst>
                      <a:cxn ang="0">
                        <a:pos x="connsiteX0" y="connsiteY0"/>
                      </a:cxn>
                      <a:cxn ang="0">
                        <a:pos x="connsiteX1" y="connsiteY1"/>
                      </a:cxn>
                      <a:cxn ang="0">
                        <a:pos x="connsiteX2" y="connsiteY2"/>
                      </a:cxn>
                      <a:cxn ang="0">
                        <a:pos x="connsiteX3" y="connsiteY3"/>
                      </a:cxn>
                    </a:cxnLst>
                    <a:rect l="l" t="t" r="r" b="b"/>
                    <a:pathLst>
                      <a:path w="752990" h="55777">
                        <a:moveTo>
                          <a:pt x="1700" y="1700"/>
                        </a:moveTo>
                        <a:lnTo>
                          <a:pt x="754691" y="1700"/>
                        </a:lnTo>
                        <a:lnTo>
                          <a:pt x="754691" y="57012"/>
                        </a:lnTo>
                        <a:lnTo>
                          <a:pt x="1700" y="57012"/>
                        </a:lnTo>
                        <a:close/>
                      </a:path>
                    </a:pathLst>
                  </a:custGeom>
                  <a:solidFill>
                    <a:srgbClr val="32323A"/>
                  </a:solidFill>
                  <a:ln w="4645" cap="flat">
                    <a:noFill/>
                    <a:prstDash val="solid"/>
                    <a:miter/>
                  </a:ln>
                </p:spPr>
                <p:txBody>
                  <a:bodyPr rtlCol="0" anchor="ctr"/>
                  <a:lstStyle/>
                  <a:p>
                    <a:endParaRPr lang="en-US" sz="1800" dirty="0"/>
                  </a:p>
                </p:txBody>
              </p:sp>
              <p:sp>
                <p:nvSpPr>
                  <p:cNvPr id="77" name="Freeform: Shape 76">
                    <a:extLst>
                      <a:ext uri="{FF2B5EF4-FFF2-40B4-BE49-F238E27FC236}">
                        <a16:creationId xmlns:a16="http://schemas.microsoft.com/office/drawing/2014/main" id="{3ECA4A61-CDB7-45AC-BEB5-0B1C272275E3}"/>
                      </a:ext>
                    </a:extLst>
                  </p:cNvPr>
                  <p:cNvSpPr/>
                  <p:nvPr/>
                </p:nvSpPr>
                <p:spPr>
                  <a:xfrm>
                    <a:off x="-4085277" y="3244128"/>
                    <a:ext cx="381143" cy="83666"/>
                  </a:xfrm>
                  <a:custGeom>
                    <a:avLst/>
                    <a:gdLst>
                      <a:gd name="connsiteX0" fmla="*/ 1700 w 381143"/>
                      <a:gd name="connsiteY0" fmla="*/ 1700 h 83665"/>
                      <a:gd name="connsiteX1" fmla="*/ 380520 w 381143"/>
                      <a:gd name="connsiteY1" fmla="*/ 1700 h 83665"/>
                      <a:gd name="connsiteX2" fmla="*/ 380520 w 381143"/>
                      <a:gd name="connsiteY2" fmla="*/ 83506 h 83665"/>
                      <a:gd name="connsiteX3" fmla="*/ 1700 w 381143"/>
                      <a:gd name="connsiteY3" fmla="*/ 83506 h 83665"/>
                    </a:gdLst>
                    <a:ahLst/>
                    <a:cxnLst>
                      <a:cxn ang="0">
                        <a:pos x="connsiteX0" y="connsiteY0"/>
                      </a:cxn>
                      <a:cxn ang="0">
                        <a:pos x="connsiteX1" y="connsiteY1"/>
                      </a:cxn>
                      <a:cxn ang="0">
                        <a:pos x="connsiteX2" y="connsiteY2"/>
                      </a:cxn>
                      <a:cxn ang="0">
                        <a:pos x="connsiteX3" y="connsiteY3"/>
                      </a:cxn>
                    </a:cxnLst>
                    <a:rect l="l" t="t" r="r" b="b"/>
                    <a:pathLst>
                      <a:path w="381143" h="83665">
                        <a:moveTo>
                          <a:pt x="1700" y="1700"/>
                        </a:moveTo>
                        <a:lnTo>
                          <a:pt x="380520" y="1700"/>
                        </a:lnTo>
                        <a:lnTo>
                          <a:pt x="380520" y="83506"/>
                        </a:lnTo>
                        <a:lnTo>
                          <a:pt x="1700" y="83506"/>
                        </a:lnTo>
                        <a:close/>
                      </a:path>
                    </a:pathLst>
                  </a:custGeom>
                  <a:solidFill>
                    <a:srgbClr val="32323A"/>
                  </a:solidFill>
                  <a:ln w="4645" cap="flat">
                    <a:noFill/>
                    <a:prstDash val="solid"/>
                    <a:miter/>
                  </a:ln>
                </p:spPr>
                <p:txBody>
                  <a:bodyPr rtlCol="0" anchor="ctr"/>
                  <a:lstStyle/>
                  <a:p>
                    <a:endParaRPr lang="en-US" sz="1800" dirty="0"/>
                  </a:p>
                </p:txBody>
              </p:sp>
              <p:sp>
                <p:nvSpPr>
                  <p:cNvPr id="78" name="Freeform: Shape 77">
                    <a:extLst>
                      <a:ext uri="{FF2B5EF4-FFF2-40B4-BE49-F238E27FC236}">
                        <a16:creationId xmlns:a16="http://schemas.microsoft.com/office/drawing/2014/main" id="{F7FB722B-D142-4330-BA52-D9FFF488B46E}"/>
                      </a:ext>
                    </a:extLst>
                  </p:cNvPr>
                  <p:cNvSpPr/>
                  <p:nvPr/>
                </p:nvSpPr>
                <p:spPr>
                  <a:xfrm>
                    <a:off x="-3594903" y="3244128"/>
                    <a:ext cx="395088" cy="83666"/>
                  </a:xfrm>
                  <a:custGeom>
                    <a:avLst/>
                    <a:gdLst>
                      <a:gd name="connsiteX0" fmla="*/ 1700 w 395087"/>
                      <a:gd name="connsiteY0" fmla="*/ 1700 h 83665"/>
                      <a:gd name="connsiteX1" fmla="*/ 393534 w 395087"/>
                      <a:gd name="connsiteY1" fmla="*/ 1700 h 83665"/>
                      <a:gd name="connsiteX2" fmla="*/ 393534 w 395087"/>
                      <a:gd name="connsiteY2" fmla="*/ 83506 h 83665"/>
                      <a:gd name="connsiteX3" fmla="*/ 1700 w 395087"/>
                      <a:gd name="connsiteY3" fmla="*/ 83506 h 83665"/>
                    </a:gdLst>
                    <a:ahLst/>
                    <a:cxnLst>
                      <a:cxn ang="0">
                        <a:pos x="connsiteX0" y="connsiteY0"/>
                      </a:cxn>
                      <a:cxn ang="0">
                        <a:pos x="connsiteX1" y="connsiteY1"/>
                      </a:cxn>
                      <a:cxn ang="0">
                        <a:pos x="connsiteX2" y="connsiteY2"/>
                      </a:cxn>
                      <a:cxn ang="0">
                        <a:pos x="connsiteX3" y="connsiteY3"/>
                      </a:cxn>
                    </a:cxnLst>
                    <a:rect l="l" t="t" r="r" b="b"/>
                    <a:pathLst>
                      <a:path w="395087" h="83665">
                        <a:moveTo>
                          <a:pt x="1700" y="1700"/>
                        </a:moveTo>
                        <a:lnTo>
                          <a:pt x="393534" y="1700"/>
                        </a:lnTo>
                        <a:lnTo>
                          <a:pt x="393534" y="83506"/>
                        </a:lnTo>
                        <a:lnTo>
                          <a:pt x="1700" y="83506"/>
                        </a:lnTo>
                        <a:close/>
                      </a:path>
                    </a:pathLst>
                  </a:custGeom>
                  <a:solidFill>
                    <a:srgbClr val="32323A"/>
                  </a:solidFill>
                  <a:ln w="4645" cap="flat">
                    <a:noFill/>
                    <a:prstDash val="solid"/>
                    <a:miter/>
                  </a:ln>
                </p:spPr>
                <p:txBody>
                  <a:bodyPr rtlCol="0" anchor="ctr"/>
                  <a:lstStyle/>
                  <a:p>
                    <a:endParaRPr lang="en-US" sz="1800" dirty="0"/>
                  </a:p>
                </p:txBody>
              </p:sp>
              <p:sp>
                <p:nvSpPr>
                  <p:cNvPr id="79" name="Freeform: Shape 78">
                    <a:extLst>
                      <a:ext uri="{FF2B5EF4-FFF2-40B4-BE49-F238E27FC236}">
                        <a16:creationId xmlns:a16="http://schemas.microsoft.com/office/drawing/2014/main" id="{1A5B7478-0B43-41FF-B7F9-A1EB735511C8}"/>
                      </a:ext>
                    </a:extLst>
                  </p:cNvPr>
                  <p:cNvSpPr/>
                  <p:nvPr/>
                </p:nvSpPr>
                <p:spPr>
                  <a:xfrm>
                    <a:off x="-4085277" y="3401698"/>
                    <a:ext cx="604252" cy="60425"/>
                  </a:xfrm>
                  <a:custGeom>
                    <a:avLst/>
                    <a:gdLst>
                      <a:gd name="connsiteX0" fmla="*/ 1700 w 604251"/>
                      <a:gd name="connsiteY0" fmla="*/ 1700 h 60425"/>
                      <a:gd name="connsiteX1" fmla="*/ 605022 w 604251"/>
                      <a:gd name="connsiteY1" fmla="*/ 1700 h 60425"/>
                      <a:gd name="connsiteX2" fmla="*/ 605022 w 604251"/>
                      <a:gd name="connsiteY2" fmla="*/ 60266 h 60425"/>
                      <a:gd name="connsiteX3" fmla="*/ 1700 w 604251"/>
                      <a:gd name="connsiteY3" fmla="*/ 60266 h 60425"/>
                    </a:gdLst>
                    <a:ahLst/>
                    <a:cxnLst>
                      <a:cxn ang="0">
                        <a:pos x="connsiteX0" y="connsiteY0"/>
                      </a:cxn>
                      <a:cxn ang="0">
                        <a:pos x="connsiteX1" y="connsiteY1"/>
                      </a:cxn>
                      <a:cxn ang="0">
                        <a:pos x="connsiteX2" y="connsiteY2"/>
                      </a:cxn>
                      <a:cxn ang="0">
                        <a:pos x="connsiteX3" y="connsiteY3"/>
                      </a:cxn>
                    </a:cxnLst>
                    <a:rect l="l" t="t" r="r" b="b"/>
                    <a:pathLst>
                      <a:path w="604251" h="60425">
                        <a:moveTo>
                          <a:pt x="1700" y="1700"/>
                        </a:moveTo>
                        <a:lnTo>
                          <a:pt x="605022" y="1700"/>
                        </a:lnTo>
                        <a:lnTo>
                          <a:pt x="605022" y="60266"/>
                        </a:lnTo>
                        <a:lnTo>
                          <a:pt x="1700" y="60266"/>
                        </a:lnTo>
                        <a:close/>
                      </a:path>
                    </a:pathLst>
                  </a:custGeom>
                  <a:solidFill>
                    <a:srgbClr val="32323A"/>
                  </a:solidFill>
                  <a:ln w="4645" cap="flat">
                    <a:noFill/>
                    <a:prstDash val="solid"/>
                    <a:miter/>
                  </a:ln>
                </p:spPr>
                <p:txBody>
                  <a:bodyPr rtlCol="0" anchor="ctr"/>
                  <a:lstStyle/>
                  <a:p>
                    <a:endParaRPr lang="en-US" sz="1800" dirty="0"/>
                  </a:p>
                </p:txBody>
              </p:sp>
              <p:sp>
                <p:nvSpPr>
                  <p:cNvPr id="80" name="Freeform: Shape 79">
                    <a:extLst>
                      <a:ext uri="{FF2B5EF4-FFF2-40B4-BE49-F238E27FC236}">
                        <a16:creationId xmlns:a16="http://schemas.microsoft.com/office/drawing/2014/main" id="{2C655698-3C03-4197-90CB-158EAF9B05C7}"/>
                      </a:ext>
                    </a:extLst>
                  </p:cNvPr>
                  <p:cNvSpPr/>
                  <p:nvPr/>
                </p:nvSpPr>
                <p:spPr>
                  <a:xfrm>
                    <a:off x="-4085277" y="3547648"/>
                    <a:ext cx="678621" cy="32537"/>
                  </a:xfrm>
                  <a:custGeom>
                    <a:avLst/>
                    <a:gdLst>
                      <a:gd name="connsiteX0" fmla="*/ 1700 w 678621"/>
                      <a:gd name="connsiteY0" fmla="*/ 1700 h 32536"/>
                      <a:gd name="connsiteX1" fmla="*/ 681251 w 678621"/>
                      <a:gd name="connsiteY1" fmla="*/ 1700 h 32536"/>
                      <a:gd name="connsiteX2" fmla="*/ 681251 w 678621"/>
                      <a:gd name="connsiteY2" fmla="*/ 34237 h 32536"/>
                      <a:gd name="connsiteX3" fmla="*/ 1700 w 678621"/>
                      <a:gd name="connsiteY3" fmla="*/ 34237 h 32536"/>
                    </a:gdLst>
                    <a:ahLst/>
                    <a:cxnLst>
                      <a:cxn ang="0">
                        <a:pos x="connsiteX0" y="connsiteY0"/>
                      </a:cxn>
                      <a:cxn ang="0">
                        <a:pos x="connsiteX1" y="connsiteY1"/>
                      </a:cxn>
                      <a:cxn ang="0">
                        <a:pos x="connsiteX2" y="connsiteY2"/>
                      </a:cxn>
                      <a:cxn ang="0">
                        <a:pos x="connsiteX3" y="connsiteY3"/>
                      </a:cxn>
                    </a:cxnLst>
                    <a:rect l="l" t="t" r="r" b="b"/>
                    <a:pathLst>
                      <a:path w="678621" h="32536">
                        <a:moveTo>
                          <a:pt x="1700" y="1700"/>
                        </a:moveTo>
                        <a:lnTo>
                          <a:pt x="681251" y="1700"/>
                        </a:lnTo>
                        <a:lnTo>
                          <a:pt x="681251" y="34237"/>
                        </a:lnTo>
                        <a:lnTo>
                          <a:pt x="1700" y="34237"/>
                        </a:lnTo>
                        <a:close/>
                      </a:path>
                    </a:pathLst>
                  </a:custGeom>
                  <a:solidFill>
                    <a:srgbClr val="32323A"/>
                  </a:solidFill>
                  <a:ln w="4645" cap="flat">
                    <a:noFill/>
                    <a:prstDash val="solid"/>
                    <a:miter/>
                  </a:ln>
                </p:spPr>
                <p:txBody>
                  <a:bodyPr rtlCol="0" anchor="ctr"/>
                  <a:lstStyle/>
                  <a:p>
                    <a:endParaRPr lang="en-US" sz="1800" dirty="0"/>
                  </a:p>
                </p:txBody>
              </p:sp>
              <p:sp>
                <p:nvSpPr>
                  <p:cNvPr id="81" name="Freeform: Shape 80">
                    <a:extLst>
                      <a:ext uri="{FF2B5EF4-FFF2-40B4-BE49-F238E27FC236}">
                        <a16:creationId xmlns:a16="http://schemas.microsoft.com/office/drawing/2014/main" id="{E3940728-3801-4F54-A6F9-065657AAC1A5}"/>
                      </a:ext>
                    </a:extLst>
                  </p:cNvPr>
                  <p:cNvSpPr/>
                  <p:nvPr/>
                </p:nvSpPr>
                <p:spPr>
                  <a:xfrm>
                    <a:off x="-4085277" y="3693599"/>
                    <a:ext cx="818064" cy="32537"/>
                  </a:xfrm>
                  <a:custGeom>
                    <a:avLst/>
                    <a:gdLst>
                      <a:gd name="connsiteX0" fmla="*/ 1700 w 818064"/>
                      <a:gd name="connsiteY0" fmla="*/ 1700 h 32536"/>
                      <a:gd name="connsiteX1" fmla="*/ 818834 w 818064"/>
                      <a:gd name="connsiteY1" fmla="*/ 1700 h 32536"/>
                      <a:gd name="connsiteX2" fmla="*/ 818834 w 818064"/>
                      <a:gd name="connsiteY2" fmla="*/ 34237 h 32536"/>
                      <a:gd name="connsiteX3" fmla="*/ 1700 w 818064"/>
                      <a:gd name="connsiteY3" fmla="*/ 34237 h 32536"/>
                    </a:gdLst>
                    <a:ahLst/>
                    <a:cxnLst>
                      <a:cxn ang="0">
                        <a:pos x="connsiteX0" y="connsiteY0"/>
                      </a:cxn>
                      <a:cxn ang="0">
                        <a:pos x="connsiteX1" y="connsiteY1"/>
                      </a:cxn>
                      <a:cxn ang="0">
                        <a:pos x="connsiteX2" y="connsiteY2"/>
                      </a:cxn>
                      <a:cxn ang="0">
                        <a:pos x="connsiteX3" y="connsiteY3"/>
                      </a:cxn>
                    </a:cxnLst>
                    <a:rect l="l" t="t" r="r" b="b"/>
                    <a:pathLst>
                      <a:path w="818064" h="32536">
                        <a:moveTo>
                          <a:pt x="1700" y="1700"/>
                        </a:moveTo>
                        <a:lnTo>
                          <a:pt x="818834" y="1700"/>
                        </a:lnTo>
                        <a:lnTo>
                          <a:pt x="818834" y="34237"/>
                        </a:lnTo>
                        <a:lnTo>
                          <a:pt x="1700" y="34237"/>
                        </a:lnTo>
                        <a:close/>
                      </a:path>
                    </a:pathLst>
                  </a:custGeom>
                  <a:solidFill>
                    <a:srgbClr val="32323A"/>
                  </a:solidFill>
                  <a:ln w="4645" cap="flat">
                    <a:noFill/>
                    <a:prstDash val="solid"/>
                    <a:miter/>
                  </a:ln>
                </p:spPr>
                <p:txBody>
                  <a:bodyPr rtlCol="0" anchor="ctr"/>
                  <a:lstStyle/>
                  <a:p>
                    <a:endParaRPr lang="en-US" sz="1800" dirty="0"/>
                  </a:p>
                </p:txBody>
              </p:sp>
              <p:sp>
                <p:nvSpPr>
                  <p:cNvPr id="82" name="Freeform: Shape 81">
                    <a:extLst>
                      <a:ext uri="{FF2B5EF4-FFF2-40B4-BE49-F238E27FC236}">
                        <a16:creationId xmlns:a16="http://schemas.microsoft.com/office/drawing/2014/main" id="{C94F4F5F-DC30-4BC7-B648-D4B96CD26C9F}"/>
                      </a:ext>
                    </a:extLst>
                  </p:cNvPr>
                  <p:cNvSpPr/>
                  <p:nvPr/>
                </p:nvSpPr>
                <p:spPr>
                  <a:xfrm>
                    <a:off x="-4090316" y="3834974"/>
                    <a:ext cx="390440" cy="190572"/>
                  </a:xfrm>
                  <a:custGeom>
                    <a:avLst/>
                    <a:gdLst>
                      <a:gd name="connsiteX0" fmla="*/ 387883 w 390439"/>
                      <a:gd name="connsiteY0" fmla="*/ 187551 h 190571"/>
                      <a:gd name="connsiteX1" fmla="*/ 3486 w 390439"/>
                      <a:gd name="connsiteY1" fmla="*/ 187551 h 190571"/>
                      <a:gd name="connsiteX2" fmla="*/ 3486 w 390439"/>
                      <a:gd name="connsiteY2" fmla="*/ 3486 h 190571"/>
                      <a:gd name="connsiteX3" fmla="*/ 387883 w 390439"/>
                      <a:gd name="connsiteY3" fmla="*/ 3486 h 190571"/>
                      <a:gd name="connsiteX4" fmla="*/ 387883 w 390439"/>
                      <a:gd name="connsiteY4" fmla="*/ 187551 h 190571"/>
                      <a:gd name="connsiteX5" fmla="*/ 9529 w 390439"/>
                      <a:gd name="connsiteY5" fmla="*/ 181973 h 190571"/>
                      <a:gd name="connsiteX6" fmla="*/ 382770 w 390439"/>
                      <a:gd name="connsiteY6" fmla="*/ 181973 h 190571"/>
                      <a:gd name="connsiteX7" fmla="*/ 382770 w 390439"/>
                      <a:gd name="connsiteY7" fmla="*/ 9064 h 190571"/>
                      <a:gd name="connsiteX8" fmla="*/ 9529 w 390439"/>
                      <a:gd name="connsiteY8" fmla="*/ 9064 h 190571"/>
                      <a:gd name="connsiteX9" fmla="*/ 9529 w 390439"/>
                      <a:gd name="connsiteY9" fmla="*/ 181973 h 1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39" h="190571">
                        <a:moveTo>
                          <a:pt x="387883" y="187551"/>
                        </a:moveTo>
                        <a:lnTo>
                          <a:pt x="3486" y="187551"/>
                        </a:lnTo>
                        <a:lnTo>
                          <a:pt x="3486" y="3486"/>
                        </a:lnTo>
                        <a:lnTo>
                          <a:pt x="387883" y="3486"/>
                        </a:lnTo>
                        <a:lnTo>
                          <a:pt x="387883" y="187551"/>
                        </a:lnTo>
                        <a:close/>
                        <a:moveTo>
                          <a:pt x="9529" y="181973"/>
                        </a:moveTo>
                        <a:lnTo>
                          <a:pt x="382770" y="181973"/>
                        </a:lnTo>
                        <a:lnTo>
                          <a:pt x="382770" y="9064"/>
                        </a:lnTo>
                        <a:lnTo>
                          <a:pt x="9529" y="9064"/>
                        </a:lnTo>
                        <a:lnTo>
                          <a:pt x="9529" y="181973"/>
                        </a:lnTo>
                        <a:close/>
                      </a:path>
                    </a:pathLst>
                  </a:custGeom>
                  <a:solidFill>
                    <a:srgbClr val="32323A"/>
                  </a:solidFill>
                  <a:ln w="9525" cap="flat">
                    <a:noFill/>
                    <a:prstDash val="solid"/>
                    <a:miter/>
                  </a:ln>
                </p:spPr>
                <p:txBody>
                  <a:bodyPr rtlCol="0" anchor="ctr"/>
                  <a:lstStyle/>
                  <a:p>
                    <a:endParaRPr lang="en-US" sz="1800" dirty="0"/>
                  </a:p>
                </p:txBody>
              </p:sp>
              <p:sp>
                <p:nvSpPr>
                  <p:cNvPr id="83" name="Freeform: Shape 82">
                    <a:extLst>
                      <a:ext uri="{FF2B5EF4-FFF2-40B4-BE49-F238E27FC236}">
                        <a16:creationId xmlns:a16="http://schemas.microsoft.com/office/drawing/2014/main" id="{9DACAE6D-52E4-46AD-B954-426987C1F4B4}"/>
                      </a:ext>
                    </a:extLst>
                  </p:cNvPr>
                  <p:cNvSpPr/>
                  <p:nvPr/>
                </p:nvSpPr>
                <p:spPr>
                  <a:xfrm>
                    <a:off x="-3612101" y="3839549"/>
                    <a:ext cx="343959" cy="41833"/>
                  </a:xfrm>
                  <a:custGeom>
                    <a:avLst/>
                    <a:gdLst>
                      <a:gd name="connsiteX0" fmla="*/ 1700 w 343958"/>
                      <a:gd name="connsiteY0" fmla="*/ 1700 h 41832"/>
                      <a:gd name="connsiteX1" fmla="*/ 345659 w 343958"/>
                      <a:gd name="connsiteY1" fmla="*/ 1700 h 41832"/>
                      <a:gd name="connsiteX2" fmla="*/ 345659 w 343958"/>
                      <a:gd name="connsiteY2" fmla="*/ 43998 h 41832"/>
                      <a:gd name="connsiteX3" fmla="*/ 1700 w 343958"/>
                      <a:gd name="connsiteY3" fmla="*/ 43998 h 41832"/>
                    </a:gdLst>
                    <a:ahLst/>
                    <a:cxnLst>
                      <a:cxn ang="0">
                        <a:pos x="connsiteX0" y="connsiteY0"/>
                      </a:cxn>
                      <a:cxn ang="0">
                        <a:pos x="connsiteX1" y="connsiteY1"/>
                      </a:cxn>
                      <a:cxn ang="0">
                        <a:pos x="connsiteX2" y="connsiteY2"/>
                      </a:cxn>
                      <a:cxn ang="0">
                        <a:pos x="connsiteX3" y="connsiteY3"/>
                      </a:cxn>
                    </a:cxnLst>
                    <a:rect l="l" t="t" r="r" b="b"/>
                    <a:pathLst>
                      <a:path w="343958" h="41832">
                        <a:moveTo>
                          <a:pt x="1700" y="1700"/>
                        </a:moveTo>
                        <a:lnTo>
                          <a:pt x="345659" y="1700"/>
                        </a:lnTo>
                        <a:lnTo>
                          <a:pt x="345659" y="43998"/>
                        </a:lnTo>
                        <a:lnTo>
                          <a:pt x="1700" y="43998"/>
                        </a:lnTo>
                        <a:close/>
                      </a:path>
                    </a:pathLst>
                  </a:custGeom>
                  <a:solidFill>
                    <a:srgbClr val="32323A"/>
                  </a:solidFill>
                  <a:ln w="4645" cap="flat">
                    <a:noFill/>
                    <a:prstDash val="solid"/>
                    <a:miter/>
                  </a:ln>
                </p:spPr>
                <p:txBody>
                  <a:bodyPr rtlCol="0" anchor="ctr"/>
                  <a:lstStyle/>
                  <a:p>
                    <a:endParaRPr lang="en-US" sz="1800" dirty="0"/>
                  </a:p>
                </p:txBody>
              </p:sp>
              <p:sp>
                <p:nvSpPr>
                  <p:cNvPr id="84" name="Freeform: Shape 83">
                    <a:extLst>
                      <a:ext uri="{FF2B5EF4-FFF2-40B4-BE49-F238E27FC236}">
                        <a16:creationId xmlns:a16="http://schemas.microsoft.com/office/drawing/2014/main" id="{67512B4C-8776-434E-9D47-526615BB367B}"/>
                      </a:ext>
                    </a:extLst>
                  </p:cNvPr>
                  <p:cNvSpPr/>
                  <p:nvPr/>
                </p:nvSpPr>
                <p:spPr>
                  <a:xfrm>
                    <a:off x="-3612101" y="3928792"/>
                    <a:ext cx="246349" cy="41833"/>
                  </a:xfrm>
                  <a:custGeom>
                    <a:avLst/>
                    <a:gdLst>
                      <a:gd name="connsiteX0" fmla="*/ 1700 w 246348"/>
                      <a:gd name="connsiteY0" fmla="*/ 1700 h 41832"/>
                      <a:gd name="connsiteX1" fmla="*/ 245260 w 246348"/>
                      <a:gd name="connsiteY1" fmla="*/ 1700 h 41832"/>
                      <a:gd name="connsiteX2" fmla="*/ 245260 w 246348"/>
                      <a:gd name="connsiteY2" fmla="*/ 43998 h 41832"/>
                      <a:gd name="connsiteX3" fmla="*/ 1700 w 246348"/>
                      <a:gd name="connsiteY3" fmla="*/ 43998 h 41832"/>
                    </a:gdLst>
                    <a:ahLst/>
                    <a:cxnLst>
                      <a:cxn ang="0">
                        <a:pos x="connsiteX0" y="connsiteY0"/>
                      </a:cxn>
                      <a:cxn ang="0">
                        <a:pos x="connsiteX1" y="connsiteY1"/>
                      </a:cxn>
                      <a:cxn ang="0">
                        <a:pos x="connsiteX2" y="connsiteY2"/>
                      </a:cxn>
                      <a:cxn ang="0">
                        <a:pos x="connsiteX3" y="connsiteY3"/>
                      </a:cxn>
                    </a:cxnLst>
                    <a:rect l="l" t="t" r="r" b="b"/>
                    <a:pathLst>
                      <a:path w="246348" h="41832">
                        <a:moveTo>
                          <a:pt x="1700" y="1700"/>
                        </a:moveTo>
                        <a:lnTo>
                          <a:pt x="245260" y="1700"/>
                        </a:lnTo>
                        <a:lnTo>
                          <a:pt x="245260" y="43998"/>
                        </a:lnTo>
                        <a:lnTo>
                          <a:pt x="1700" y="43998"/>
                        </a:lnTo>
                        <a:close/>
                      </a:path>
                    </a:pathLst>
                  </a:custGeom>
                  <a:solidFill>
                    <a:srgbClr val="32323A"/>
                  </a:solidFill>
                  <a:ln w="4645" cap="flat">
                    <a:noFill/>
                    <a:prstDash val="solid"/>
                    <a:miter/>
                  </a:ln>
                </p:spPr>
                <p:txBody>
                  <a:bodyPr rtlCol="0" anchor="ctr"/>
                  <a:lstStyle/>
                  <a:p>
                    <a:endParaRPr lang="en-US" sz="1800" dirty="0"/>
                  </a:p>
                </p:txBody>
              </p:sp>
              <p:sp>
                <p:nvSpPr>
                  <p:cNvPr id="85" name="Freeform: Shape 84">
                    <a:extLst>
                      <a:ext uri="{FF2B5EF4-FFF2-40B4-BE49-F238E27FC236}">
                        <a16:creationId xmlns:a16="http://schemas.microsoft.com/office/drawing/2014/main" id="{94981962-ECCE-42D6-BD84-C1251620B08E}"/>
                      </a:ext>
                    </a:extLst>
                  </p:cNvPr>
                  <p:cNvSpPr/>
                  <p:nvPr/>
                </p:nvSpPr>
                <p:spPr>
                  <a:xfrm>
                    <a:off x="-4085277" y="4131449"/>
                    <a:ext cx="734398" cy="32537"/>
                  </a:xfrm>
                  <a:custGeom>
                    <a:avLst/>
                    <a:gdLst>
                      <a:gd name="connsiteX0" fmla="*/ 1700 w 734398"/>
                      <a:gd name="connsiteY0" fmla="*/ 1700 h 32536"/>
                      <a:gd name="connsiteX1" fmla="*/ 736563 w 734398"/>
                      <a:gd name="connsiteY1" fmla="*/ 1700 h 32536"/>
                      <a:gd name="connsiteX2" fmla="*/ 736563 w 734398"/>
                      <a:gd name="connsiteY2" fmla="*/ 34237 h 32536"/>
                      <a:gd name="connsiteX3" fmla="*/ 1700 w 734398"/>
                      <a:gd name="connsiteY3" fmla="*/ 34237 h 32536"/>
                    </a:gdLst>
                    <a:ahLst/>
                    <a:cxnLst>
                      <a:cxn ang="0">
                        <a:pos x="connsiteX0" y="connsiteY0"/>
                      </a:cxn>
                      <a:cxn ang="0">
                        <a:pos x="connsiteX1" y="connsiteY1"/>
                      </a:cxn>
                      <a:cxn ang="0">
                        <a:pos x="connsiteX2" y="connsiteY2"/>
                      </a:cxn>
                      <a:cxn ang="0">
                        <a:pos x="connsiteX3" y="connsiteY3"/>
                      </a:cxn>
                    </a:cxnLst>
                    <a:rect l="l" t="t" r="r" b="b"/>
                    <a:pathLst>
                      <a:path w="734398" h="32536">
                        <a:moveTo>
                          <a:pt x="1700" y="1700"/>
                        </a:moveTo>
                        <a:lnTo>
                          <a:pt x="736563" y="1700"/>
                        </a:lnTo>
                        <a:lnTo>
                          <a:pt x="736563" y="34237"/>
                        </a:lnTo>
                        <a:lnTo>
                          <a:pt x="1700" y="34237"/>
                        </a:lnTo>
                        <a:close/>
                      </a:path>
                    </a:pathLst>
                  </a:custGeom>
                  <a:solidFill>
                    <a:srgbClr val="32323A"/>
                  </a:solidFill>
                  <a:ln w="4645" cap="flat">
                    <a:noFill/>
                    <a:prstDash val="solid"/>
                    <a:miter/>
                  </a:ln>
                </p:spPr>
                <p:txBody>
                  <a:bodyPr rtlCol="0" anchor="ctr"/>
                  <a:lstStyle/>
                  <a:p>
                    <a:endParaRPr lang="en-US" sz="1800" dirty="0"/>
                  </a:p>
                </p:txBody>
              </p:sp>
              <p:sp>
                <p:nvSpPr>
                  <p:cNvPr id="86" name="Freeform: Shape 85">
                    <a:extLst>
                      <a:ext uri="{FF2B5EF4-FFF2-40B4-BE49-F238E27FC236}">
                        <a16:creationId xmlns:a16="http://schemas.microsoft.com/office/drawing/2014/main" id="{262DF546-5737-48FC-8EE8-5AD1654BDE45}"/>
                      </a:ext>
                    </a:extLst>
                  </p:cNvPr>
                  <p:cNvSpPr/>
                  <p:nvPr/>
                </p:nvSpPr>
                <p:spPr>
                  <a:xfrm>
                    <a:off x="-4085277" y="4277399"/>
                    <a:ext cx="390440" cy="32537"/>
                  </a:xfrm>
                  <a:custGeom>
                    <a:avLst/>
                    <a:gdLst>
                      <a:gd name="connsiteX0" fmla="*/ 1700 w 390439"/>
                      <a:gd name="connsiteY0" fmla="*/ 1700 h 32536"/>
                      <a:gd name="connsiteX1" fmla="*/ 388886 w 390439"/>
                      <a:gd name="connsiteY1" fmla="*/ 1700 h 32536"/>
                      <a:gd name="connsiteX2" fmla="*/ 388886 w 390439"/>
                      <a:gd name="connsiteY2" fmla="*/ 34237 h 32536"/>
                      <a:gd name="connsiteX3" fmla="*/ 1700 w 390439"/>
                      <a:gd name="connsiteY3" fmla="*/ 34237 h 32536"/>
                    </a:gdLst>
                    <a:ahLst/>
                    <a:cxnLst>
                      <a:cxn ang="0">
                        <a:pos x="connsiteX0" y="connsiteY0"/>
                      </a:cxn>
                      <a:cxn ang="0">
                        <a:pos x="connsiteX1" y="connsiteY1"/>
                      </a:cxn>
                      <a:cxn ang="0">
                        <a:pos x="connsiteX2" y="connsiteY2"/>
                      </a:cxn>
                      <a:cxn ang="0">
                        <a:pos x="connsiteX3" y="connsiteY3"/>
                      </a:cxn>
                    </a:cxnLst>
                    <a:rect l="l" t="t" r="r" b="b"/>
                    <a:pathLst>
                      <a:path w="390439" h="32536">
                        <a:moveTo>
                          <a:pt x="1700" y="1700"/>
                        </a:moveTo>
                        <a:lnTo>
                          <a:pt x="388886" y="1700"/>
                        </a:lnTo>
                        <a:lnTo>
                          <a:pt x="388886" y="34237"/>
                        </a:lnTo>
                        <a:lnTo>
                          <a:pt x="1700" y="34237"/>
                        </a:lnTo>
                        <a:close/>
                      </a:path>
                    </a:pathLst>
                  </a:custGeom>
                  <a:solidFill>
                    <a:srgbClr val="32323A"/>
                  </a:solidFill>
                  <a:ln w="4645" cap="flat">
                    <a:noFill/>
                    <a:prstDash val="solid"/>
                    <a:miter/>
                  </a:ln>
                </p:spPr>
                <p:txBody>
                  <a:bodyPr rtlCol="0" anchor="ctr"/>
                  <a:lstStyle/>
                  <a:p>
                    <a:endParaRPr lang="en-US" sz="1800" dirty="0"/>
                  </a:p>
                </p:txBody>
              </p:sp>
              <p:sp>
                <p:nvSpPr>
                  <p:cNvPr id="87" name="Freeform: Shape 86">
                    <a:extLst>
                      <a:ext uri="{FF2B5EF4-FFF2-40B4-BE49-F238E27FC236}">
                        <a16:creationId xmlns:a16="http://schemas.microsoft.com/office/drawing/2014/main" id="{6F057540-BC2E-4845-BCDF-627E6EA18021}"/>
                      </a:ext>
                    </a:extLst>
                  </p:cNvPr>
                  <p:cNvSpPr/>
                  <p:nvPr/>
                </p:nvSpPr>
                <p:spPr>
                  <a:xfrm>
                    <a:off x="-3322452" y="4119437"/>
                    <a:ext cx="246349" cy="246349"/>
                  </a:xfrm>
                  <a:custGeom>
                    <a:avLst/>
                    <a:gdLst>
                      <a:gd name="connsiteX0" fmla="*/ 245187 w 246348"/>
                      <a:gd name="connsiteY0" fmla="*/ 245187 h 246348"/>
                      <a:gd name="connsiteX1" fmla="*/ 3486 w 246348"/>
                      <a:gd name="connsiteY1" fmla="*/ 245187 h 246348"/>
                      <a:gd name="connsiteX2" fmla="*/ 3486 w 246348"/>
                      <a:gd name="connsiteY2" fmla="*/ 3486 h 246348"/>
                      <a:gd name="connsiteX3" fmla="*/ 245187 w 246348"/>
                      <a:gd name="connsiteY3" fmla="*/ 3486 h 246348"/>
                      <a:gd name="connsiteX4" fmla="*/ 245187 w 246348"/>
                      <a:gd name="connsiteY4" fmla="*/ 245187 h 246348"/>
                      <a:gd name="connsiteX5" fmla="*/ 25797 w 246348"/>
                      <a:gd name="connsiteY5" fmla="*/ 222876 h 246348"/>
                      <a:gd name="connsiteX6" fmla="*/ 222876 w 246348"/>
                      <a:gd name="connsiteY6" fmla="*/ 222876 h 246348"/>
                      <a:gd name="connsiteX7" fmla="*/ 222876 w 246348"/>
                      <a:gd name="connsiteY7" fmla="*/ 25797 h 246348"/>
                      <a:gd name="connsiteX8" fmla="*/ 25797 w 246348"/>
                      <a:gd name="connsiteY8" fmla="*/ 25797 h 246348"/>
                      <a:gd name="connsiteX9" fmla="*/ 25797 w 246348"/>
                      <a:gd name="connsiteY9" fmla="*/ 222876 h 24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348" h="246348">
                        <a:moveTo>
                          <a:pt x="245187" y="245187"/>
                        </a:moveTo>
                        <a:lnTo>
                          <a:pt x="3486" y="245187"/>
                        </a:lnTo>
                        <a:lnTo>
                          <a:pt x="3486" y="3486"/>
                        </a:lnTo>
                        <a:lnTo>
                          <a:pt x="245187" y="3486"/>
                        </a:lnTo>
                        <a:lnTo>
                          <a:pt x="245187" y="245187"/>
                        </a:lnTo>
                        <a:close/>
                        <a:moveTo>
                          <a:pt x="25797" y="222876"/>
                        </a:moveTo>
                        <a:lnTo>
                          <a:pt x="222876" y="222876"/>
                        </a:lnTo>
                        <a:lnTo>
                          <a:pt x="222876" y="25797"/>
                        </a:lnTo>
                        <a:lnTo>
                          <a:pt x="25797" y="25797"/>
                        </a:lnTo>
                        <a:lnTo>
                          <a:pt x="25797" y="222876"/>
                        </a:lnTo>
                        <a:close/>
                      </a:path>
                    </a:pathLst>
                  </a:custGeom>
                  <a:solidFill>
                    <a:srgbClr val="32323A"/>
                  </a:solidFill>
                  <a:ln w="9525" cap="flat">
                    <a:noFill/>
                    <a:prstDash val="solid"/>
                    <a:miter/>
                  </a:ln>
                </p:spPr>
                <p:txBody>
                  <a:bodyPr rtlCol="0" anchor="ctr"/>
                  <a:lstStyle/>
                  <a:p>
                    <a:endParaRPr lang="en-US" sz="1800" dirty="0"/>
                  </a:p>
                </p:txBody>
              </p:sp>
              <p:sp>
                <p:nvSpPr>
                  <p:cNvPr id="88" name="Freeform: Shape 87">
                    <a:extLst>
                      <a:ext uri="{FF2B5EF4-FFF2-40B4-BE49-F238E27FC236}">
                        <a16:creationId xmlns:a16="http://schemas.microsoft.com/office/drawing/2014/main" id="{23EFB0F2-20C4-4B2C-AE05-278DD6D1D3AF}"/>
                      </a:ext>
                    </a:extLst>
                  </p:cNvPr>
                  <p:cNvSpPr/>
                  <p:nvPr/>
                </p:nvSpPr>
                <p:spPr>
                  <a:xfrm>
                    <a:off x="-3282478" y="4131522"/>
                    <a:ext cx="246349" cy="162683"/>
                  </a:xfrm>
                  <a:custGeom>
                    <a:avLst/>
                    <a:gdLst>
                      <a:gd name="connsiteX0" fmla="*/ 88081 w 246348"/>
                      <a:gd name="connsiteY0" fmla="*/ 162451 h 162683"/>
                      <a:gd name="connsiteX1" fmla="*/ 3486 w 246348"/>
                      <a:gd name="connsiteY1" fmla="*/ 82504 h 162683"/>
                      <a:gd name="connsiteX2" fmla="*/ 28586 w 246348"/>
                      <a:gd name="connsiteY2" fmla="*/ 55545 h 162683"/>
                      <a:gd name="connsiteX3" fmla="*/ 89941 w 246348"/>
                      <a:gd name="connsiteY3" fmla="*/ 113181 h 162683"/>
                      <a:gd name="connsiteX4" fmla="*/ 223341 w 246348"/>
                      <a:gd name="connsiteY4" fmla="*/ 3486 h 162683"/>
                      <a:gd name="connsiteX5" fmla="*/ 246581 w 246348"/>
                      <a:gd name="connsiteY5" fmla="*/ 32304 h 16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48" h="162683">
                        <a:moveTo>
                          <a:pt x="88081" y="162451"/>
                        </a:moveTo>
                        <a:lnTo>
                          <a:pt x="3486" y="82504"/>
                        </a:lnTo>
                        <a:lnTo>
                          <a:pt x="28586" y="55545"/>
                        </a:lnTo>
                        <a:lnTo>
                          <a:pt x="89941" y="113181"/>
                        </a:lnTo>
                        <a:lnTo>
                          <a:pt x="223341" y="3486"/>
                        </a:lnTo>
                        <a:lnTo>
                          <a:pt x="246581" y="32304"/>
                        </a:lnTo>
                        <a:close/>
                      </a:path>
                    </a:pathLst>
                  </a:custGeom>
                  <a:solidFill>
                    <a:srgbClr val="32323A"/>
                  </a:solidFill>
                  <a:ln w="9525" cap="flat">
                    <a:noFill/>
                    <a:prstDash val="solid"/>
                    <a:miter/>
                  </a:ln>
                </p:spPr>
                <p:txBody>
                  <a:bodyPr rtlCol="0" anchor="ctr"/>
                  <a:lstStyle/>
                  <a:p>
                    <a:endParaRPr lang="en-US" sz="1800" dirty="0"/>
                  </a:p>
                </p:txBody>
              </p:sp>
            </p:grpSp>
          </p:grpSp>
          <p:grpSp>
            <p:nvGrpSpPr>
              <p:cNvPr id="69" name="Group 68">
                <a:extLst>
                  <a:ext uri="{FF2B5EF4-FFF2-40B4-BE49-F238E27FC236}">
                    <a16:creationId xmlns:a16="http://schemas.microsoft.com/office/drawing/2014/main" id="{3B5D3E78-CA9C-4BD3-921C-E93001BDDB02}"/>
                  </a:ext>
                </a:extLst>
              </p:cNvPr>
              <p:cNvGrpSpPr/>
              <p:nvPr/>
            </p:nvGrpSpPr>
            <p:grpSpPr>
              <a:xfrm>
                <a:off x="7264247" y="2748157"/>
                <a:ext cx="2040873" cy="1878021"/>
                <a:chOff x="-5392819" y="3340308"/>
                <a:chExt cx="2040873" cy="1878021"/>
              </a:xfrm>
            </p:grpSpPr>
            <p:sp>
              <p:nvSpPr>
                <p:cNvPr id="70" name="Freeform: Shape 69">
                  <a:extLst>
                    <a:ext uri="{FF2B5EF4-FFF2-40B4-BE49-F238E27FC236}">
                      <a16:creationId xmlns:a16="http://schemas.microsoft.com/office/drawing/2014/main" id="{C5DA6287-9066-4DFB-BC4C-54C065B51A3E}"/>
                    </a:ext>
                  </a:extLst>
                </p:cNvPr>
                <p:cNvSpPr/>
                <p:nvPr/>
              </p:nvSpPr>
              <p:spPr>
                <a:xfrm>
                  <a:off x="-5392819" y="4395617"/>
                  <a:ext cx="934266" cy="822712"/>
                </a:xfrm>
                <a:custGeom>
                  <a:avLst/>
                  <a:gdLst>
                    <a:gd name="connsiteX0" fmla="*/ 931027 w 934266"/>
                    <a:gd name="connsiteY0" fmla="*/ 142737 h 822712"/>
                    <a:gd name="connsiteX1" fmla="*/ 119772 w 934266"/>
                    <a:gd name="connsiteY1" fmla="*/ 818818 h 822712"/>
                    <a:gd name="connsiteX2" fmla="*/ 4910 w 934266"/>
                    <a:gd name="connsiteY2" fmla="*/ 680991 h 822712"/>
                    <a:gd name="connsiteX3" fmla="*/ 816165 w 934266"/>
                    <a:gd name="connsiteY3" fmla="*/ 4910 h 822712"/>
                  </a:gdLst>
                  <a:ahLst/>
                  <a:cxnLst>
                    <a:cxn ang="0">
                      <a:pos x="connsiteX0" y="connsiteY0"/>
                    </a:cxn>
                    <a:cxn ang="0">
                      <a:pos x="connsiteX1" y="connsiteY1"/>
                    </a:cxn>
                    <a:cxn ang="0">
                      <a:pos x="connsiteX2" y="connsiteY2"/>
                    </a:cxn>
                    <a:cxn ang="0">
                      <a:pos x="connsiteX3" y="connsiteY3"/>
                    </a:cxn>
                  </a:cxnLst>
                  <a:rect l="l" t="t" r="r" b="b"/>
                  <a:pathLst>
                    <a:path w="934266" h="822712">
                      <a:moveTo>
                        <a:pt x="931027" y="142737"/>
                      </a:moveTo>
                      <a:lnTo>
                        <a:pt x="119772" y="818818"/>
                      </a:lnTo>
                      <a:lnTo>
                        <a:pt x="4910" y="680991"/>
                      </a:lnTo>
                      <a:lnTo>
                        <a:pt x="816165" y="4910"/>
                      </a:lnTo>
                      <a:close/>
                    </a:path>
                  </a:pathLst>
                </a:custGeom>
                <a:solidFill>
                  <a:srgbClr val="F7E436"/>
                </a:solidFill>
                <a:ln w="9525" cap="flat">
                  <a:noFill/>
                  <a:prstDash val="solid"/>
                  <a:miter/>
                </a:ln>
              </p:spPr>
              <p:txBody>
                <a:bodyPr rtlCol="0" anchor="ctr"/>
                <a:lstStyle/>
                <a:p>
                  <a:endParaRPr lang="en-US" sz="1800" dirty="0"/>
                </a:p>
              </p:txBody>
            </p:sp>
            <p:sp>
              <p:nvSpPr>
                <p:cNvPr id="71" name="Freeform: Shape 70">
                  <a:extLst>
                    <a:ext uri="{FF2B5EF4-FFF2-40B4-BE49-F238E27FC236}">
                      <a16:creationId xmlns:a16="http://schemas.microsoft.com/office/drawing/2014/main" id="{068FD81A-E35E-42F1-AC58-2535F457B26D}"/>
                    </a:ext>
                  </a:extLst>
                </p:cNvPr>
                <p:cNvSpPr/>
                <p:nvPr/>
              </p:nvSpPr>
              <p:spPr>
                <a:xfrm>
                  <a:off x="-4662708" y="3340308"/>
                  <a:ext cx="1310762" cy="1310762"/>
                </a:xfrm>
                <a:custGeom>
                  <a:avLst/>
                  <a:gdLst>
                    <a:gd name="connsiteX0" fmla="*/ 92011 w 1310761"/>
                    <a:gd name="connsiteY0" fmla="*/ 985272 h 1310761"/>
                    <a:gd name="connsiteX1" fmla="*/ 985374 w 1310761"/>
                    <a:gd name="connsiteY1" fmla="*/ 1222325 h 1310761"/>
                    <a:gd name="connsiteX2" fmla="*/ 1222427 w 1310761"/>
                    <a:gd name="connsiteY2" fmla="*/ 328961 h 1310761"/>
                    <a:gd name="connsiteX3" fmla="*/ 329063 w 1310761"/>
                    <a:gd name="connsiteY3" fmla="*/ 91909 h 1310761"/>
                    <a:gd name="connsiteX4" fmla="*/ 92011 w 1310761"/>
                    <a:gd name="connsiteY4" fmla="*/ 985272 h 1310761"/>
                    <a:gd name="connsiteX5" fmla="*/ 184508 w 1310761"/>
                    <a:gd name="connsiteY5" fmla="*/ 931354 h 1310761"/>
                    <a:gd name="connsiteX6" fmla="*/ 136168 w 1310761"/>
                    <a:gd name="connsiteY6" fmla="*/ 492109 h 1310761"/>
                    <a:gd name="connsiteX7" fmla="*/ 382517 w 1310761"/>
                    <a:gd name="connsiteY7" fmla="*/ 184406 h 1310761"/>
                    <a:gd name="connsiteX8" fmla="*/ 1129000 w 1310761"/>
                    <a:gd name="connsiteY8" fmla="*/ 382414 h 1310761"/>
                    <a:gd name="connsiteX9" fmla="*/ 1202440 w 1310761"/>
                    <a:gd name="connsiteY9" fmla="*/ 635735 h 1310761"/>
                    <a:gd name="connsiteX10" fmla="*/ 1202440 w 1310761"/>
                    <a:gd name="connsiteY10" fmla="*/ 635735 h 1310761"/>
                    <a:gd name="connsiteX11" fmla="*/ 930991 w 1310761"/>
                    <a:gd name="connsiteY11" fmla="*/ 1128898 h 1310761"/>
                    <a:gd name="connsiteX12" fmla="*/ 184508 w 1310761"/>
                    <a:gd name="connsiteY12" fmla="*/ 931354 h 13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761" h="1310761">
                      <a:moveTo>
                        <a:pt x="92011" y="985272"/>
                      </a:moveTo>
                      <a:cubicBezTo>
                        <a:pt x="273286" y="1297159"/>
                        <a:pt x="673022" y="1403600"/>
                        <a:pt x="985374" y="1222325"/>
                      </a:cubicBezTo>
                      <a:cubicBezTo>
                        <a:pt x="1297261" y="1041049"/>
                        <a:pt x="1403702" y="641313"/>
                        <a:pt x="1222427" y="328961"/>
                      </a:cubicBezTo>
                      <a:cubicBezTo>
                        <a:pt x="1041151" y="17074"/>
                        <a:pt x="641415" y="-89367"/>
                        <a:pt x="329063" y="91909"/>
                      </a:cubicBezTo>
                      <a:cubicBezTo>
                        <a:pt x="16712" y="273184"/>
                        <a:pt x="-89265" y="673385"/>
                        <a:pt x="92011" y="985272"/>
                      </a:cubicBezTo>
                      <a:close/>
                      <a:moveTo>
                        <a:pt x="184508" y="931354"/>
                      </a:moveTo>
                      <a:cubicBezTo>
                        <a:pt x="104096" y="792841"/>
                        <a:pt x="91546" y="633876"/>
                        <a:pt x="136168" y="492109"/>
                      </a:cubicBezTo>
                      <a:cubicBezTo>
                        <a:pt x="175676" y="367076"/>
                        <a:pt x="260272" y="255521"/>
                        <a:pt x="382517" y="184406"/>
                      </a:cubicBezTo>
                      <a:cubicBezTo>
                        <a:pt x="643275" y="32878"/>
                        <a:pt x="977472" y="121656"/>
                        <a:pt x="1129000" y="382414"/>
                      </a:cubicBezTo>
                      <a:cubicBezTo>
                        <a:pt x="1175481" y="462362"/>
                        <a:pt x="1199186" y="549281"/>
                        <a:pt x="1202440" y="635735"/>
                      </a:cubicBezTo>
                      <a:cubicBezTo>
                        <a:pt x="1202440" y="635735"/>
                        <a:pt x="1202440" y="635735"/>
                        <a:pt x="1202440" y="635735"/>
                      </a:cubicBezTo>
                      <a:cubicBezTo>
                        <a:pt x="1209877" y="830955"/>
                        <a:pt x="1111802" y="1023851"/>
                        <a:pt x="930991" y="1128898"/>
                      </a:cubicBezTo>
                      <a:cubicBezTo>
                        <a:pt x="670233" y="1280890"/>
                        <a:pt x="336036" y="1192577"/>
                        <a:pt x="184508" y="931354"/>
                      </a:cubicBezTo>
                      <a:close/>
                    </a:path>
                  </a:pathLst>
                </a:custGeom>
                <a:solidFill>
                  <a:srgbClr val="F7E436"/>
                </a:solidFill>
                <a:ln w="9525" cap="flat">
                  <a:noFill/>
                  <a:prstDash val="solid"/>
                  <a:miter/>
                </a:ln>
              </p:spPr>
              <p:txBody>
                <a:bodyPr rtlCol="0" anchor="ctr"/>
                <a:lstStyle/>
                <a:p>
                  <a:endParaRPr lang="en-US" sz="1800" dirty="0"/>
                </a:p>
              </p:txBody>
            </p:sp>
          </p:grpSp>
        </p:grpSp>
        <p:sp>
          <p:nvSpPr>
            <p:cNvPr id="67" name="Freeform: Shape 66">
              <a:extLst>
                <a:ext uri="{FF2B5EF4-FFF2-40B4-BE49-F238E27FC236}">
                  <a16:creationId xmlns:a16="http://schemas.microsoft.com/office/drawing/2014/main" id="{1E8CDFD4-CFE8-4901-AED0-B8ACD3A97E34}"/>
                </a:ext>
              </a:extLst>
            </p:cNvPr>
            <p:cNvSpPr/>
            <p:nvPr/>
          </p:nvSpPr>
          <p:spPr>
            <a:xfrm>
              <a:off x="-3795236" y="5903617"/>
              <a:ext cx="936260" cy="936260"/>
            </a:xfrm>
            <a:custGeom>
              <a:avLst/>
              <a:gdLst>
                <a:gd name="connsiteX0" fmla="*/ 92011 w 1310761"/>
                <a:gd name="connsiteY0" fmla="*/ 985272 h 1310761"/>
                <a:gd name="connsiteX1" fmla="*/ 985374 w 1310761"/>
                <a:gd name="connsiteY1" fmla="*/ 1222325 h 1310761"/>
                <a:gd name="connsiteX2" fmla="*/ 1222427 w 1310761"/>
                <a:gd name="connsiteY2" fmla="*/ 328961 h 1310761"/>
                <a:gd name="connsiteX3" fmla="*/ 329063 w 1310761"/>
                <a:gd name="connsiteY3" fmla="*/ 91909 h 1310761"/>
                <a:gd name="connsiteX4" fmla="*/ 92011 w 1310761"/>
                <a:gd name="connsiteY4" fmla="*/ 985272 h 1310761"/>
                <a:gd name="connsiteX5" fmla="*/ 184508 w 1310761"/>
                <a:gd name="connsiteY5" fmla="*/ 931354 h 1310761"/>
                <a:gd name="connsiteX6" fmla="*/ 136168 w 1310761"/>
                <a:gd name="connsiteY6" fmla="*/ 492109 h 1310761"/>
                <a:gd name="connsiteX7" fmla="*/ 382517 w 1310761"/>
                <a:gd name="connsiteY7" fmla="*/ 184406 h 1310761"/>
                <a:gd name="connsiteX8" fmla="*/ 1129000 w 1310761"/>
                <a:gd name="connsiteY8" fmla="*/ 382414 h 1310761"/>
                <a:gd name="connsiteX9" fmla="*/ 1202440 w 1310761"/>
                <a:gd name="connsiteY9" fmla="*/ 635735 h 1310761"/>
                <a:gd name="connsiteX10" fmla="*/ 1202440 w 1310761"/>
                <a:gd name="connsiteY10" fmla="*/ 635735 h 1310761"/>
                <a:gd name="connsiteX11" fmla="*/ 930991 w 1310761"/>
                <a:gd name="connsiteY11" fmla="*/ 1128898 h 1310761"/>
                <a:gd name="connsiteX12" fmla="*/ 184508 w 1310761"/>
                <a:gd name="connsiteY12" fmla="*/ 931354 h 13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761" h="1310761">
                  <a:moveTo>
                    <a:pt x="92011" y="985272"/>
                  </a:moveTo>
                  <a:cubicBezTo>
                    <a:pt x="273286" y="1297159"/>
                    <a:pt x="673022" y="1403600"/>
                    <a:pt x="985374" y="1222325"/>
                  </a:cubicBezTo>
                  <a:cubicBezTo>
                    <a:pt x="1297261" y="1041049"/>
                    <a:pt x="1403702" y="641313"/>
                    <a:pt x="1222427" y="328961"/>
                  </a:cubicBezTo>
                  <a:cubicBezTo>
                    <a:pt x="1041151" y="17074"/>
                    <a:pt x="641415" y="-89367"/>
                    <a:pt x="329063" y="91909"/>
                  </a:cubicBezTo>
                  <a:cubicBezTo>
                    <a:pt x="16712" y="273184"/>
                    <a:pt x="-89265" y="673385"/>
                    <a:pt x="92011" y="985272"/>
                  </a:cubicBezTo>
                  <a:close/>
                  <a:moveTo>
                    <a:pt x="184508" y="931354"/>
                  </a:moveTo>
                  <a:cubicBezTo>
                    <a:pt x="104096" y="792841"/>
                    <a:pt x="91546" y="633876"/>
                    <a:pt x="136168" y="492109"/>
                  </a:cubicBezTo>
                  <a:cubicBezTo>
                    <a:pt x="175676" y="367076"/>
                    <a:pt x="260272" y="255521"/>
                    <a:pt x="382517" y="184406"/>
                  </a:cubicBezTo>
                  <a:cubicBezTo>
                    <a:pt x="643275" y="32878"/>
                    <a:pt x="977472" y="121656"/>
                    <a:pt x="1129000" y="382414"/>
                  </a:cubicBezTo>
                  <a:cubicBezTo>
                    <a:pt x="1175481" y="462362"/>
                    <a:pt x="1199186" y="549281"/>
                    <a:pt x="1202440" y="635735"/>
                  </a:cubicBezTo>
                  <a:cubicBezTo>
                    <a:pt x="1202440" y="635735"/>
                    <a:pt x="1202440" y="635735"/>
                    <a:pt x="1202440" y="635735"/>
                  </a:cubicBezTo>
                  <a:cubicBezTo>
                    <a:pt x="1209877" y="830955"/>
                    <a:pt x="1111802" y="1023851"/>
                    <a:pt x="930991" y="1128898"/>
                  </a:cubicBezTo>
                  <a:cubicBezTo>
                    <a:pt x="670233" y="1280890"/>
                    <a:pt x="336036" y="1192577"/>
                    <a:pt x="184508" y="931354"/>
                  </a:cubicBezTo>
                  <a:close/>
                </a:path>
              </a:pathLst>
            </a:custGeom>
            <a:solidFill>
              <a:srgbClr val="747481"/>
            </a:solidFill>
            <a:ln w="9525" cap="flat">
              <a:noFill/>
              <a:prstDash val="solid"/>
              <a:miter/>
            </a:ln>
          </p:spPr>
          <p:txBody>
            <a:bodyPr rtlCol="0" anchor="ctr"/>
            <a:lstStyle/>
            <a:p>
              <a:endParaRPr lang="en-US" sz="1800" dirty="0"/>
            </a:p>
          </p:txBody>
        </p:sp>
      </p:grpSp>
      <p:grpSp>
        <p:nvGrpSpPr>
          <p:cNvPr id="89" name="Group 88">
            <a:extLst>
              <a:ext uri="{FF2B5EF4-FFF2-40B4-BE49-F238E27FC236}">
                <a16:creationId xmlns:a16="http://schemas.microsoft.com/office/drawing/2014/main" id="{B7CB82D9-0294-42F8-A3BE-975594F6EDD0}"/>
              </a:ext>
            </a:extLst>
          </p:cNvPr>
          <p:cNvGrpSpPr/>
          <p:nvPr userDrawn="1"/>
        </p:nvGrpSpPr>
        <p:grpSpPr>
          <a:xfrm>
            <a:off x="865149" y="104775"/>
            <a:ext cx="108153" cy="202562"/>
            <a:chOff x="-2040044" y="3787563"/>
            <a:chExt cx="417399" cy="781344"/>
          </a:xfrm>
        </p:grpSpPr>
        <p:sp>
          <p:nvSpPr>
            <p:cNvPr id="90" name="Freeform: Shape 89">
              <a:extLst>
                <a:ext uri="{FF2B5EF4-FFF2-40B4-BE49-F238E27FC236}">
                  <a16:creationId xmlns:a16="http://schemas.microsoft.com/office/drawing/2014/main" id="{C448A513-3B41-4A76-9F1B-259BEFF65EEC}"/>
                </a:ext>
              </a:extLst>
            </p:cNvPr>
            <p:cNvSpPr/>
            <p:nvPr/>
          </p:nvSpPr>
          <p:spPr>
            <a:xfrm>
              <a:off x="-1956843" y="3787563"/>
              <a:ext cx="120850" cy="120850"/>
            </a:xfrm>
            <a:custGeom>
              <a:avLst/>
              <a:gdLst>
                <a:gd name="connsiteX0" fmla="*/ 62517 w 120850"/>
                <a:gd name="connsiteY0" fmla="*/ 121548 h 120850"/>
                <a:gd name="connsiteX1" fmla="*/ 3486 w 120850"/>
                <a:gd name="connsiteY1" fmla="*/ 62517 h 120850"/>
                <a:gd name="connsiteX2" fmla="*/ 62517 w 120850"/>
                <a:gd name="connsiteY2" fmla="*/ 3486 h 120850"/>
                <a:gd name="connsiteX3" fmla="*/ 121548 w 120850"/>
                <a:gd name="connsiteY3" fmla="*/ 62517 h 120850"/>
                <a:gd name="connsiteX4" fmla="*/ 62517 w 120850"/>
                <a:gd name="connsiteY4" fmla="*/ 121548 h 120850"/>
                <a:gd name="connsiteX5" fmla="*/ 62517 w 120850"/>
                <a:gd name="connsiteY5" fmla="*/ 17895 h 120850"/>
                <a:gd name="connsiteX6" fmla="*/ 18360 w 120850"/>
                <a:gd name="connsiteY6" fmla="*/ 62052 h 120850"/>
                <a:gd name="connsiteX7" fmla="*/ 62517 w 120850"/>
                <a:gd name="connsiteY7" fmla="*/ 106209 h 120850"/>
                <a:gd name="connsiteX8" fmla="*/ 106674 w 120850"/>
                <a:gd name="connsiteY8" fmla="*/ 62052 h 120850"/>
                <a:gd name="connsiteX9" fmla="*/ 62517 w 120850"/>
                <a:gd name="connsiteY9" fmla="*/ 17895 h 1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50" h="120850">
                  <a:moveTo>
                    <a:pt x="62517" y="121548"/>
                  </a:moveTo>
                  <a:cubicBezTo>
                    <a:pt x="29980" y="121548"/>
                    <a:pt x="3486" y="95054"/>
                    <a:pt x="3486" y="62517"/>
                  </a:cubicBezTo>
                  <a:cubicBezTo>
                    <a:pt x="3486" y="29980"/>
                    <a:pt x="29980" y="3486"/>
                    <a:pt x="62517" y="3486"/>
                  </a:cubicBezTo>
                  <a:cubicBezTo>
                    <a:pt x="95054" y="3486"/>
                    <a:pt x="121548" y="29980"/>
                    <a:pt x="121548" y="62517"/>
                  </a:cubicBezTo>
                  <a:cubicBezTo>
                    <a:pt x="121548" y="95054"/>
                    <a:pt x="95054" y="121548"/>
                    <a:pt x="62517" y="121548"/>
                  </a:cubicBezTo>
                  <a:close/>
                  <a:moveTo>
                    <a:pt x="62517" y="17895"/>
                  </a:moveTo>
                  <a:cubicBezTo>
                    <a:pt x="37882" y="17895"/>
                    <a:pt x="18360" y="37882"/>
                    <a:pt x="18360" y="62052"/>
                  </a:cubicBezTo>
                  <a:cubicBezTo>
                    <a:pt x="18360" y="86687"/>
                    <a:pt x="38347" y="106209"/>
                    <a:pt x="62517" y="106209"/>
                  </a:cubicBezTo>
                  <a:cubicBezTo>
                    <a:pt x="86687" y="106209"/>
                    <a:pt x="106674" y="86222"/>
                    <a:pt x="106674" y="62052"/>
                  </a:cubicBezTo>
                  <a:cubicBezTo>
                    <a:pt x="106674" y="37882"/>
                    <a:pt x="86687" y="17895"/>
                    <a:pt x="62517" y="17895"/>
                  </a:cubicBezTo>
                  <a:close/>
                </a:path>
              </a:pathLst>
            </a:custGeom>
            <a:solidFill>
              <a:srgbClr val="F7E436"/>
            </a:solidFill>
            <a:ln w="9525" cap="flat">
              <a:noFill/>
              <a:prstDash val="solid"/>
              <a:miter/>
            </a:ln>
          </p:spPr>
          <p:txBody>
            <a:bodyPr rtlCol="0" anchor="ctr"/>
            <a:lstStyle/>
            <a:p>
              <a:endParaRPr lang="en-US" sz="1800" dirty="0"/>
            </a:p>
          </p:txBody>
        </p:sp>
        <p:sp>
          <p:nvSpPr>
            <p:cNvPr id="91" name="Freeform: Shape 90">
              <a:extLst>
                <a:ext uri="{FF2B5EF4-FFF2-40B4-BE49-F238E27FC236}">
                  <a16:creationId xmlns:a16="http://schemas.microsoft.com/office/drawing/2014/main" id="{DDF02ADB-A590-4819-B7FF-CF7B68E3B6BE}"/>
                </a:ext>
              </a:extLst>
            </p:cNvPr>
            <p:cNvSpPr/>
            <p:nvPr/>
          </p:nvSpPr>
          <p:spPr>
            <a:xfrm>
              <a:off x="-1924771" y="3819170"/>
              <a:ext cx="60425" cy="60425"/>
            </a:xfrm>
            <a:custGeom>
              <a:avLst/>
              <a:gdLst>
                <a:gd name="connsiteX0" fmla="*/ 3486 w 60425"/>
                <a:gd name="connsiteY0" fmla="*/ 30445 h 60425"/>
                <a:gd name="connsiteX1" fmla="*/ 30445 w 60425"/>
                <a:gd name="connsiteY1" fmla="*/ 57404 h 60425"/>
                <a:gd name="connsiteX2" fmla="*/ 57404 w 60425"/>
                <a:gd name="connsiteY2" fmla="*/ 30445 h 60425"/>
                <a:gd name="connsiteX3" fmla="*/ 30445 w 60425"/>
                <a:gd name="connsiteY3" fmla="*/ 3486 h 60425"/>
                <a:gd name="connsiteX4" fmla="*/ 3486 w 60425"/>
                <a:gd name="connsiteY4" fmla="*/ 30445 h 6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25" h="60425">
                  <a:moveTo>
                    <a:pt x="3486" y="30445"/>
                  </a:moveTo>
                  <a:cubicBezTo>
                    <a:pt x="3486" y="45319"/>
                    <a:pt x="15571" y="57404"/>
                    <a:pt x="30445" y="57404"/>
                  </a:cubicBezTo>
                  <a:cubicBezTo>
                    <a:pt x="45319" y="57404"/>
                    <a:pt x="57404" y="45319"/>
                    <a:pt x="57404" y="30445"/>
                  </a:cubicBezTo>
                  <a:cubicBezTo>
                    <a:pt x="57404" y="15571"/>
                    <a:pt x="45319" y="3486"/>
                    <a:pt x="30445" y="3486"/>
                  </a:cubicBezTo>
                  <a:cubicBezTo>
                    <a:pt x="15571" y="3486"/>
                    <a:pt x="3486" y="15571"/>
                    <a:pt x="3486" y="30445"/>
                  </a:cubicBezTo>
                  <a:close/>
                </a:path>
              </a:pathLst>
            </a:custGeom>
            <a:solidFill>
              <a:srgbClr val="F7E436"/>
            </a:solidFill>
            <a:ln w="9525" cap="flat">
              <a:noFill/>
              <a:prstDash val="solid"/>
              <a:miter/>
            </a:ln>
          </p:spPr>
          <p:txBody>
            <a:bodyPr rtlCol="0" anchor="ctr"/>
            <a:lstStyle/>
            <a:p>
              <a:endParaRPr lang="en-US" sz="1800" dirty="0"/>
            </a:p>
          </p:txBody>
        </p:sp>
        <p:sp>
          <p:nvSpPr>
            <p:cNvPr id="92" name="Freeform: Shape 91">
              <a:extLst>
                <a:ext uri="{FF2B5EF4-FFF2-40B4-BE49-F238E27FC236}">
                  <a16:creationId xmlns:a16="http://schemas.microsoft.com/office/drawing/2014/main" id="{479F371F-F003-46CD-8314-BD6F09B2E188}"/>
                </a:ext>
              </a:extLst>
            </p:cNvPr>
            <p:cNvSpPr/>
            <p:nvPr/>
          </p:nvSpPr>
          <p:spPr>
            <a:xfrm>
              <a:off x="-1780680" y="3934443"/>
              <a:ext cx="158035" cy="158035"/>
            </a:xfrm>
            <a:custGeom>
              <a:avLst/>
              <a:gdLst>
                <a:gd name="connsiteX0" fmla="*/ 80180 w 158035"/>
                <a:gd name="connsiteY0" fmla="*/ 156873 h 158035"/>
                <a:gd name="connsiteX1" fmla="*/ 3486 w 158035"/>
                <a:gd name="connsiteY1" fmla="*/ 80180 h 158035"/>
                <a:gd name="connsiteX2" fmla="*/ 80180 w 158035"/>
                <a:gd name="connsiteY2" fmla="*/ 3486 h 158035"/>
                <a:gd name="connsiteX3" fmla="*/ 156873 w 158035"/>
                <a:gd name="connsiteY3" fmla="*/ 80180 h 158035"/>
                <a:gd name="connsiteX4" fmla="*/ 80180 w 158035"/>
                <a:gd name="connsiteY4" fmla="*/ 156873 h 158035"/>
                <a:gd name="connsiteX5" fmla="*/ 80180 w 158035"/>
                <a:gd name="connsiteY5" fmla="*/ 18360 h 158035"/>
                <a:gd name="connsiteX6" fmla="*/ 18360 w 158035"/>
                <a:gd name="connsiteY6" fmla="*/ 80180 h 158035"/>
                <a:gd name="connsiteX7" fmla="*/ 80180 w 158035"/>
                <a:gd name="connsiteY7" fmla="*/ 141999 h 158035"/>
                <a:gd name="connsiteX8" fmla="*/ 141999 w 158035"/>
                <a:gd name="connsiteY8" fmla="*/ 80180 h 158035"/>
                <a:gd name="connsiteX9" fmla="*/ 80180 w 158035"/>
                <a:gd name="connsiteY9" fmla="*/ 18360 h 15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35" h="158035">
                  <a:moveTo>
                    <a:pt x="80180" y="156873"/>
                  </a:moveTo>
                  <a:cubicBezTo>
                    <a:pt x="37882" y="156873"/>
                    <a:pt x="3486" y="122477"/>
                    <a:pt x="3486" y="80180"/>
                  </a:cubicBezTo>
                  <a:cubicBezTo>
                    <a:pt x="3486" y="37882"/>
                    <a:pt x="37882" y="3486"/>
                    <a:pt x="80180" y="3486"/>
                  </a:cubicBezTo>
                  <a:cubicBezTo>
                    <a:pt x="122477" y="3486"/>
                    <a:pt x="156873" y="37882"/>
                    <a:pt x="156873" y="80180"/>
                  </a:cubicBezTo>
                  <a:cubicBezTo>
                    <a:pt x="156873" y="122477"/>
                    <a:pt x="122477" y="156873"/>
                    <a:pt x="80180" y="156873"/>
                  </a:cubicBezTo>
                  <a:close/>
                  <a:moveTo>
                    <a:pt x="80180" y="18360"/>
                  </a:moveTo>
                  <a:cubicBezTo>
                    <a:pt x="46248" y="18360"/>
                    <a:pt x="18360" y="46249"/>
                    <a:pt x="18360" y="80180"/>
                  </a:cubicBezTo>
                  <a:cubicBezTo>
                    <a:pt x="18360" y="114111"/>
                    <a:pt x="46248" y="141999"/>
                    <a:pt x="80180" y="141999"/>
                  </a:cubicBezTo>
                  <a:cubicBezTo>
                    <a:pt x="114111" y="141999"/>
                    <a:pt x="141999" y="114111"/>
                    <a:pt x="141999" y="80180"/>
                  </a:cubicBezTo>
                  <a:cubicBezTo>
                    <a:pt x="141999" y="46249"/>
                    <a:pt x="114575" y="18360"/>
                    <a:pt x="80180" y="18360"/>
                  </a:cubicBezTo>
                  <a:close/>
                </a:path>
              </a:pathLst>
            </a:custGeom>
            <a:solidFill>
              <a:srgbClr val="F7E436"/>
            </a:solidFill>
            <a:ln w="9525" cap="flat">
              <a:noFill/>
              <a:prstDash val="solid"/>
              <a:miter/>
            </a:ln>
          </p:spPr>
          <p:txBody>
            <a:bodyPr rtlCol="0" anchor="ctr"/>
            <a:lstStyle/>
            <a:p>
              <a:endParaRPr lang="en-US" sz="1800" dirty="0"/>
            </a:p>
          </p:txBody>
        </p:sp>
        <p:sp>
          <p:nvSpPr>
            <p:cNvPr id="93" name="Freeform: Shape 92">
              <a:extLst>
                <a:ext uri="{FF2B5EF4-FFF2-40B4-BE49-F238E27FC236}">
                  <a16:creationId xmlns:a16="http://schemas.microsoft.com/office/drawing/2014/main" id="{0A32EE68-18AF-4497-BD70-50AAE8F054FC}"/>
                </a:ext>
              </a:extLst>
            </p:cNvPr>
            <p:cNvSpPr/>
            <p:nvPr/>
          </p:nvSpPr>
          <p:spPr>
            <a:xfrm>
              <a:off x="-1740241" y="3974881"/>
              <a:ext cx="79018" cy="79018"/>
            </a:xfrm>
            <a:custGeom>
              <a:avLst/>
              <a:gdLst>
                <a:gd name="connsiteX0" fmla="*/ 75996 w 79017"/>
                <a:gd name="connsiteY0" fmla="*/ 39741 h 79017"/>
                <a:gd name="connsiteX1" fmla="*/ 39741 w 79017"/>
                <a:gd name="connsiteY1" fmla="*/ 75996 h 79017"/>
                <a:gd name="connsiteX2" fmla="*/ 3486 w 79017"/>
                <a:gd name="connsiteY2" fmla="*/ 39741 h 79017"/>
                <a:gd name="connsiteX3" fmla="*/ 39741 w 79017"/>
                <a:gd name="connsiteY3" fmla="*/ 3486 h 79017"/>
                <a:gd name="connsiteX4" fmla="*/ 75996 w 79017"/>
                <a:gd name="connsiteY4" fmla="*/ 39741 h 7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7" h="79017">
                  <a:moveTo>
                    <a:pt x="75996" y="39741"/>
                  </a:moveTo>
                  <a:cubicBezTo>
                    <a:pt x="75996" y="59764"/>
                    <a:pt x="59764" y="75996"/>
                    <a:pt x="39741" y="75996"/>
                  </a:cubicBezTo>
                  <a:cubicBezTo>
                    <a:pt x="19718" y="75996"/>
                    <a:pt x="3486" y="59764"/>
                    <a:pt x="3486" y="39741"/>
                  </a:cubicBezTo>
                  <a:cubicBezTo>
                    <a:pt x="3486" y="19718"/>
                    <a:pt x="19718" y="3486"/>
                    <a:pt x="39741" y="3486"/>
                  </a:cubicBezTo>
                  <a:cubicBezTo>
                    <a:pt x="59764" y="3486"/>
                    <a:pt x="75996" y="19718"/>
                    <a:pt x="75996" y="39741"/>
                  </a:cubicBezTo>
                  <a:close/>
                </a:path>
              </a:pathLst>
            </a:custGeom>
            <a:solidFill>
              <a:srgbClr val="F7E436"/>
            </a:solidFill>
            <a:ln w="9525" cap="flat">
              <a:noFill/>
              <a:prstDash val="solid"/>
              <a:miter/>
            </a:ln>
          </p:spPr>
          <p:txBody>
            <a:bodyPr rtlCol="0" anchor="ctr"/>
            <a:lstStyle/>
            <a:p>
              <a:endParaRPr lang="en-US" sz="1800" dirty="0"/>
            </a:p>
          </p:txBody>
        </p:sp>
        <p:sp>
          <p:nvSpPr>
            <p:cNvPr id="94" name="Freeform: Shape 93">
              <a:extLst>
                <a:ext uri="{FF2B5EF4-FFF2-40B4-BE49-F238E27FC236}">
                  <a16:creationId xmlns:a16="http://schemas.microsoft.com/office/drawing/2014/main" id="{D40558E2-76B4-4136-B16C-6AB737C8313E}"/>
                </a:ext>
              </a:extLst>
            </p:cNvPr>
            <p:cNvSpPr/>
            <p:nvPr/>
          </p:nvSpPr>
          <p:spPr>
            <a:xfrm>
              <a:off x="-2040044" y="3899582"/>
              <a:ext cx="153387" cy="176627"/>
            </a:xfrm>
            <a:custGeom>
              <a:avLst/>
              <a:gdLst>
                <a:gd name="connsiteX0" fmla="*/ 13712 w 153387"/>
                <a:gd name="connsiteY0" fmla="*/ 175930 h 176627"/>
                <a:gd name="connsiteX1" fmla="*/ 3486 w 153387"/>
                <a:gd name="connsiteY1" fmla="*/ 165704 h 176627"/>
                <a:gd name="connsiteX2" fmla="*/ 138281 w 153387"/>
                <a:gd name="connsiteY2" fmla="*/ 68095 h 176627"/>
                <a:gd name="connsiteX3" fmla="*/ 138281 w 153387"/>
                <a:gd name="connsiteY3" fmla="*/ 3486 h 176627"/>
                <a:gd name="connsiteX4" fmla="*/ 153155 w 153387"/>
                <a:gd name="connsiteY4" fmla="*/ 3486 h 176627"/>
                <a:gd name="connsiteX5" fmla="*/ 153155 w 153387"/>
                <a:gd name="connsiteY5" fmla="*/ 74137 h 17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87" h="176627">
                  <a:moveTo>
                    <a:pt x="13712" y="175930"/>
                  </a:moveTo>
                  <a:lnTo>
                    <a:pt x="3486" y="165704"/>
                  </a:lnTo>
                  <a:lnTo>
                    <a:pt x="138281" y="68095"/>
                  </a:lnTo>
                  <a:lnTo>
                    <a:pt x="138281" y="3486"/>
                  </a:lnTo>
                  <a:lnTo>
                    <a:pt x="153155" y="3486"/>
                  </a:lnTo>
                  <a:lnTo>
                    <a:pt x="153155" y="74137"/>
                  </a:lnTo>
                  <a:close/>
                </a:path>
              </a:pathLst>
            </a:custGeom>
            <a:solidFill>
              <a:srgbClr val="F7E436"/>
            </a:solidFill>
            <a:ln w="9525" cap="flat">
              <a:noFill/>
              <a:prstDash val="solid"/>
              <a:miter/>
            </a:ln>
          </p:spPr>
          <p:txBody>
            <a:bodyPr rtlCol="0" anchor="ctr"/>
            <a:lstStyle/>
            <a:p>
              <a:endParaRPr lang="en-US" sz="1800" dirty="0"/>
            </a:p>
          </p:txBody>
        </p:sp>
        <p:sp>
          <p:nvSpPr>
            <p:cNvPr id="95" name="Freeform: Shape 94">
              <a:extLst>
                <a:ext uri="{FF2B5EF4-FFF2-40B4-BE49-F238E27FC236}">
                  <a16:creationId xmlns:a16="http://schemas.microsoft.com/office/drawing/2014/main" id="{CDCB5E02-4E2D-4265-9F18-497710707845}"/>
                </a:ext>
              </a:extLst>
            </p:cNvPr>
            <p:cNvSpPr/>
            <p:nvPr/>
          </p:nvSpPr>
          <p:spPr>
            <a:xfrm>
              <a:off x="-2004253" y="4070167"/>
              <a:ext cx="278885" cy="83666"/>
            </a:xfrm>
            <a:custGeom>
              <a:avLst/>
              <a:gdLst>
                <a:gd name="connsiteX0" fmla="*/ 206608 w 278885"/>
                <a:gd name="connsiteY0" fmla="*/ 83433 h 83665"/>
                <a:gd name="connsiteX1" fmla="*/ 3486 w 278885"/>
                <a:gd name="connsiteY1" fmla="*/ 83433 h 83665"/>
                <a:gd name="connsiteX2" fmla="*/ 3486 w 278885"/>
                <a:gd name="connsiteY2" fmla="*/ 68559 h 83665"/>
                <a:gd name="connsiteX3" fmla="*/ 200565 w 278885"/>
                <a:gd name="connsiteY3" fmla="*/ 68559 h 83665"/>
                <a:gd name="connsiteX4" fmla="*/ 265174 w 278885"/>
                <a:gd name="connsiteY4" fmla="*/ 3486 h 83665"/>
                <a:gd name="connsiteX5" fmla="*/ 275864 w 278885"/>
                <a:gd name="connsiteY5" fmla="*/ 14177 h 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85" h="83665">
                  <a:moveTo>
                    <a:pt x="206608" y="83433"/>
                  </a:moveTo>
                  <a:lnTo>
                    <a:pt x="3486" y="83433"/>
                  </a:lnTo>
                  <a:lnTo>
                    <a:pt x="3486" y="68559"/>
                  </a:lnTo>
                  <a:lnTo>
                    <a:pt x="200565" y="68559"/>
                  </a:lnTo>
                  <a:lnTo>
                    <a:pt x="265174" y="3486"/>
                  </a:lnTo>
                  <a:lnTo>
                    <a:pt x="275864" y="14177"/>
                  </a:lnTo>
                  <a:close/>
                </a:path>
              </a:pathLst>
            </a:custGeom>
            <a:solidFill>
              <a:srgbClr val="F7E436"/>
            </a:solidFill>
            <a:ln w="9525" cap="flat">
              <a:noFill/>
              <a:prstDash val="solid"/>
              <a:miter/>
            </a:ln>
          </p:spPr>
          <p:txBody>
            <a:bodyPr rtlCol="0" anchor="ctr"/>
            <a:lstStyle/>
            <a:p>
              <a:endParaRPr lang="en-US" sz="1800" dirty="0"/>
            </a:p>
          </p:txBody>
        </p:sp>
        <p:sp>
          <p:nvSpPr>
            <p:cNvPr id="96" name="Freeform: Shape 95">
              <a:extLst>
                <a:ext uri="{FF2B5EF4-FFF2-40B4-BE49-F238E27FC236}">
                  <a16:creationId xmlns:a16="http://schemas.microsoft.com/office/drawing/2014/main" id="{1AA3D721-B9CB-4C45-A966-D2A79C96A970}"/>
                </a:ext>
              </a:extLst>
            </p:cNvPr>
            <p:cNvSpPr/>
            <p:nvPr/>
          </p:nvSpPr>
          <p:spPr>
            <a:xfrm>
              <a:off x="-1956843" y="4448057"/>
              <a:ext cx="120850" cy="120850"/>
            </a:xfrm>
            <a:custGeom>
              <a:avLst/>
              <a:gdLst>
                <a:gd name="connsiteX0" fmla="*/ 62517 w 120850"/>
                <a:gd name="connsiteY0" fmla="*/ 121548 h 120850"/>
                <a:gd name="connsiteX1" fmla="*/ 3486 w 120850"/>
                <a:gd name="connsiteY1" fmla="*/ 62517 h 120850"/>
                <a:gd name="connsiteX2" fmla="*/ 62517 w 120850"/>
                <a:gd name="connsiteY2" fmla="*/ 3486 h 120850"/>
                <a:gd name="connsiteX3" fmla="*/ 121548 w 120850"/>
                <a:gd name="connsiteY3" fmla="*/ 62517 h 120850"/>
                <a:gd name="connsiteX4" fmla="*/ 62517 w 120850"/>
                <a:gd name="connsiteY4" fmla="*/ 121548 h 120850"/>
                <a:gd name="connsiteX5" fmla="*/ 62517 w 120850"/>
                <a:gd name="connsiteY5" fmla="*/ 17895 h 120850"/>
                <a:gd name="connsiteX6" fmla="*/ 18360 w 120850"/>
                <a:gd name="connsiteY6" fmla="*/ 62052 h 120850"/>
                <a:gd name="connsiteX7" fmla="*/ 62517 w 120850"/>
                <a:gd name="connsiteY7" fmla="*/ 106209 h 120850"/>
                <a:gd name="connsiteX8" fmla="*/ 106674 w 120850"/>
                <a:gd name="connsiteY8" fmla="*/ 62052 h 120850"/>
                <a:gd name="connsiteX9" fmla="*/ 62517 w 120850"/>
                <a:gd name="connsiteY9" fmla="*/ 17895 h 1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50" h="120850">
                  <a:moveTo>
                    <a:pt x="62517" y="121548"/>
                  </a:moveTo>
                  <a:cubicBezTo>
                    <a:pt x="29980" y="121548"/>
                    <a:pt x="3486" y="95054"/>
                    <a:pt x="3486" y="62517"/>
                  </a:cubicBezTo>
                  <a:cubicBezTo>
                    <a:pt x="3486" y="29980"/>
                    <a:pt x="29980" y="3486"/>
                    <a:pt x="62517" y="3486"/>
                  </a:cubicBezTo>
                  <a:cubicBezTo>
                    <a:pt x="95054" y="3486"/>
                    <a:pt x="121548" y="29980"/>
                    <a:pt x="121548" y="62517"/>
                  </a:cubicBezTo>
                  <a:cubicBezTo>
                    <a:pt x="121548" y="95054"/>
                    <a:pt x="95054" y="121548"/>
                    <a:pt x="62517" y="121548"/>
                  </a:cubicBezTo>
                  <a:close/>
                  <a:moveTo>
                    <a:pt x="62517" y="17895"/>
                  </a:moveTo>
                  <a:cubicBezTo>
                    <a:pt x="37882" y="17895"/>
                    <a:pt x="18360" y="37882"/>
                    <a:pt x="18360" y="62052"/>
                  </a:cubicBezTo>
                  <a:cubicBezTo>
                    <a:pt x="18360" y="86687"/>
                    <a:pt x="38347" y="106209"/>
                    <a:pt x="62517" y="106209"/>
                  </a:cubicBezTo>
                  <a:cubicBezTo>
                    <a:pt x="86687" y="106209"/>
                    <a:pt x="106674" y="86222"/>
                    <a:pt x="106674" y="62052"/>
                  </a:cubicBezTo>
                  <a:cubicBezTo>
                    <a:pt x="106674" y="37882"/>
                    <a:pt x="86687" y="17895"/>
                    <a:pt x="62517" y="17895"/>
                  </a:cubicBezTo>
                  <a:close/>
                </a:path>
              </a:pathLst>
            </a:custGeom>
            <a:solidFill>
              <a:srgbClr val="F7E436"/>
            </a:solidFill>
            <a:ln w="9525" cap="flat">
              <a:noFill/>
              <a:prstDash val="solid"/>
              <a:miter/>
            </a:ln>
          </p:spPr>
          <p:txBody>
            <a:bodyPr rtlCol="0" anchor="ctr"/>
            <a:lstStyle/>
            <a:p>
              <a:endParaRPr lang="en-US" sz="1800" dirty="0"/>
            </a:p>
          </p:txBody>
        </p:sp>
        <p:sp>
          <p:nvSpPr>
            <p:cNvPr id="97" name="Freeform: Shape 96">
              <a:extLst>
                <a:ext uri="{FF2B5EF4-FFF2-40B4-BE49-F238E27FC236}">
                  <a16:creationId xmlns:a16="http://schemas.microsoft.com/office/drawing/2014/main" id="{FF4F48EA-41FC-4719-8D2A-EBBDB88239FC}"/>
                </a:ext>
              </a:extLst>
            </p:cNvPr>
            <p:cNvSpPr/>
            <p:nvPr/>
          </p:nvSpPr>
          <p:spPr>
            <a:xfrm>
              <a:off x="-1924771" y="4479664"/>
              <a:ext cx="60425" cy="60425"/>
            </a:xfrm>
            <a:custGeom>
              <a:avLst/>
              <a:gdLst>
                <a:gd name="connsiteX0" fmla="*/ 3486 w 60425"/>
                <a:gd name="connsiteY0" fmla="*/ 30445 h 60425"/>
                <a:gd name="connsiteX1" fmla="*/ 30445 w 60425"/>
                <a:gd name="connsiteY1" fmla="*/ 3486 h 60425"/>
                <a:gd name="connsiteX2" fmla="*/ 57404 w 60425"/>
                <a:gd name="connsiteY2" fmla="*/ 30445 h 60425"/>
                <a:gd name="connsiteX3" fmla="*/ 30445 w 60425"/>
                <a:gd name="connsiteY3" fmla="*/ 57404 h 60425"/>
                <a:gd name="connsiteX4" fmla="*/ 3486 w 60425"/>
                <a:gd name="connsiteY4" fmla="*/ 30445 h 6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25" h="60425">
                  <a:moveTo>
                    <a:pt x="3486" y="30445"/>
                  </a:moveTo>
                  <a:cubicBezTo>
                    <a:pt x="3486" y="15571"/>
                    <a:pt x="15571" y="3486"/>
                    <a:pt x="30445" y="3486"/>
                  </a:cubicBezTo>
                  <a:cubicBezTo>
                    <a:pt x="45319" y="3486"/>
                    <a:pt x="57404" y="15571"/>
                    <a:pt x="57404" y="30445"/>
                  </a:cubicBezTo>
                  <a:cubicBezTo>
                    <a:pt x="57404" y="45319"/>
                    <a:pt x="45319" y="57404"/>
                    <a:pt x="30445" y="57404"/>
                  </a:cubicBezTo>
                  <a:cubicBezTo>
                    <a:pt x="15571" y="57404"/>
                    <a:pt x="3486" y="45319"/>
                    <a:pt x="3486" y="30445"/>
                  </a:cubicBezTo>
                  <a:close/>
                </a:path>
              </a:pathLst>
            </a:custGeom>
            <a:solidFill>
              <a:srgbClr val="F7E436"/>
            </a:solidFill>
            <a:ln w="9525" cap="flat">
              <a:noFill/>
              <a:prstDash val="solid"/>
              <a:miter/>
            </a:ln>
          </p:spPr>
          <p:txBody>
            <a:bodyPr rtlCol="0" anchor="ctr"/>
            <a:lstStyle/>
            <a:p>
              <a:endParaRPr lang="en-US" sz="1800" dirty="0"/>
            </a:p>
          </p:txBody>
        </p:sp>
        <p:sp>
          <p:nvSpPr>
            <p:cNvPr id="98" name="Freeform: Shape 97">
              <a:extLst>
                <a:ext uri="{FF2B5EF4-FFF2-40B4-BE49-F238E27FC236}">
                  <a16:creationId xmlns:a16="http://schemas.microsoft.com/office/drawing/2014/main" id="{2401B7B9-21A1-4F7B-B2B2-9DC343E36476}"/>
                </a:ext>
              </a:extLst>
            </p:cNvPr>
            <p:cNvSpPr/>
            <p:nvPr/>
          </p:nvSpPr>
          <p:spPr>
            <a:xfrm>
              <a:off x="-1780680" y="4265387"/>
              <a:ext cx="158035" cy="158035"/>
            </a:xfrm>
            <a:custGeom>
              <a:avLst/>
              <a:gdLst>
                <a:gd name="connsiteX0" fmla="*/ 80180 w 158035"/>
                <a:gd name="connsiteY0" fmla="*/ 156873 h 158035"/>
                <a:gd name="connsiteX1" fmla="*/ 3486 w 158035"/>
                <a:gd name="connsiteY1" fmla="*/ 80180 h 158035"/>
                <a:gd name="connsiteX2" fmla="*/ 80180 w 158035"/>
                <a:gd name="connsiteY2" fmla="*/ 3486 h 158035"/>
                <a:gd name="connsiteX3" fmla="*/ 156873 w 158035"/>
                <a:gd name="connsiteY3" fmla="*/ 80180 h 158035"/>
                <a:gd name="connsiteX4" fmla="*/ 80180 w 158035"/>
                <a:gd name="connsiteY4" fmla="*/ 156873 h 158035"/>
                <a:gd name="connsiteX5" fmla="*/ 80180 w 158035"/>
                <a:gd name="connsiteY5" fmla="*/ 18360 h 158035"/>
                <a:gd name="connsiteX6" fmla="*/ 18360 w 158035"/>
                <a:gd name="connsiteY6" fmla="*/ 80180 h 158035"/>
                <a:gd name="connsiteX7" fmla="*/ 80180 w 158035"/>
                <a:gd name="connsiteY7" fmla="*/ 141999 h 158035"/>
                <a:gd name="connsiteX8" fmla="*/ 141999 w 158035"/>
                <a:gd name="connsiteY8" fmla="*/ 80180 h 158035"/>
                <a:gd name="connsiteX9" fmla="*/ 80180 w 158035"/>
                <a:gd name="connsiteY9" fmla="*/ 18360 h 15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35" h="158035">
                  <a:moveTo>
                    <a:pt x="80180" y="156873"/>
                  </a:moveTo>
                  <a:cubicBezTo>
                    <a:pt x="37882" y="156873"/>
                    <a:pt x="3486" y="122477"/>
                    <a:pt x="3486" y="80180"/>
                  </a:cubicBezTo>
                  <a:cubicBezTo>
                    <a:pt x="3486" y="37882"/>
                    <a:pt x="37882" y="3486"/>
                    <a:pt x="80180" y="3486"/>
                  </a:cubicBezTo>
                  <a:cubicBezTo>
                    <a:pt x="122477" y="3486"/>
                    <a:pt x="156873" y="37882"/>
                    <a:pt x="156873" y="80180"/>
                  </a:cubicBezTo>
                  <a:cubicBezTo>
                    <a:pt x="156873" y="122477"/>
                    <a:pt x="122477" y="156873"/>
                    <a:pt x="80180" y="156873"/>
                  </a:cubicBezTo>
                  <a:close/>
                  <a:moveTo>
                    <a:pt x="80180" y="18360"/>
                  </a:moveTo>
                  <a:cubicBezTo>
                    <a:pt x="46248" y="18360"/>
                    <a:pt x="18360" y="46249"/>
                    <a:pt x="18360" y="80180"/>
                  </a:cubicBezTo>
                  <a:cubicBezTo>
                    <a:pt x="18360" y="114111"/>
                    <a:pt x="46248" y="141999"/>
                    <a:pt x="80180" y="141999"/>
                  </a:cubicBezTo>
                  <a:cubicBezTo>
                    <a:pt x="114111" y="141999"/>
                    <a:pt x="141999" y="114111"/>
                    <a:pt x="141999" y="80180"/>
                  </a:cubicBezTo>
                  <a:cubicBezTo>
                    <a:pt x="141999" y="45784"/>
                    <a:pt x="114575" y="18360"/>
                    <a:pt x="80180" y="18360"/>
                  </a:cubicBezTo>
                  <a:close/>
                </a:path>
              </a:pathLst>
            </a:custGeom>
            <a:solidFill>
              <a:srgbClr val="F7E436"/>
            </a:solidFill>
            <a:ln w="9525" cap="flat">
              <a:noFill/>
              <a:prstDash val="solid"/>
              <a:miter/>
            </a:ln>
          </p:spPr>
          <p:txBody>
            <a:bodyPr rtlCol="0" anchor="ctr"/>
            <a:lstStyle/>
            <a:p>
              <a:endParaRPr lang="en-US" sz="1800" dirty="0"/>
            </a:p>
          </p:txBody>
        </p:sp>
        <p:sp>
          <p:nvSpPr>
            <p:cNvPr id="99" name="Freeform: Shape 98">
              <a:extLst>
                <a:ext uri="{FF2B5EF4-FFF2-40B4-BE49-F238E27FC236}">
                  <a16:creationId xmlns:a16="http://schemas.microsoft.com/office/drawing/2014/main" id="{4A10B981-D181-4054-ADBC-67CD1C7C9C79}"/>
                </a:ext>
              </a:extLst>
            </p:cNvPr>
            <p:cNvSpPr/>
            <p:nvPr/>
          </p:nvSpPr>
          <p:spPr>
            <a:xfrm>
              <a:off x="-1739777" y="4305825"/>
              <a:ext cx="79018" cy="79018"/>
            </a:xfrm>
            <a:custGeom>
              <a:avLst/>
              <a:gdLst>
                <a:gd name="connsiteX0" fmla="*/ 3486 w 79017"/>
                <a:gd name="connsiteY0" fmla="*/ 39741 h 79017"/>
                <a:gd name="connsiteX1" fmla="*/ 39741 w 79017"/>
                <a:gd name="connsiteY1" fmla="*/ 3486 h 79017"/>
                <a:gd name="connsiteX2" fmla="*/ 75996 w 79017"/>
                <a:gd name="connsiteY2" fmla="*/ 39741 h 79017"/>
                <a:gd name="connsiteX3" fmla="*/ 39741 w 79017"/>
                <a:gd name="connsiteY3" fmla="*/ 75996 h 79017"/>
                <a:gd name="connsiteX4" fmla="*/ 3486 w 79017"/>
                <a:gd name="connsiteY4" fmla="*/ 39741 h 7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7" h="79017">
                  <a:moveTo>
                    <a:pt x="3486" y="39741"/>
                  </a:moveTo>
                  <a:cubicBezTo>
                    <a:pt x="3486" y="19754"/>
                    <a:pt x="19754" y="3486"/>
                    <a:pt x="39741" y="3486"/>
                  </a:cubicBezTo>
                  <a:cubicBezTo>
                    <a:pt x="59728" y="3486"/>
                    <a:pt x="75996" y="19754"/>
                    <a:pt x="75996" y="39741"/>
                  </a:cubicBezTo>
                  <a:cubicBezTo>
                    <a:pt x="75996" y="59728"/>
                    <a:pt x="59728" y="75996"/>
                    <a:pt x="39741" y="75996"/>
                  </a:cubicBezTo>
                  <a:cubicBezTo>
                    <a:pt x="19754" y="75996"/>
                    <a:pt x="3486" y="59728"/>
                    <a:pt x="3486" y="39741"/>
                  </a:cubicBezTo>
                  <a:close/>
                </a:path>
              </a:pathLst>
            </a:custGeom>
            <a:solidFill>
              <a:srgbClr val="F7E436"/>
            </a:solidFill>
            <a:ln w="9525" cap="flat">
              <a:noFill/>
              <a:prstDash val="solid"/>
              <a:miter/>
            </a:ln>
          </p:spPr>
          <p:txBody>
            <a:bodyPr rtlCol="0" anchor="ctr"/>
            <a:lstStyle/>
            <a:p>
              <a:endParaRPr lang="en-US" sz="1800" dirty="0"/>
            </a:p>
          </p:txBody>
        </p:sp>
        <p:sp>
          <p:nvSpPr>
            <p:cNvPr id="100" name="Freeform: Shape 99">
              <a:extLst>
                <a:ext uri="{FF2B5EF4-FFF2-40B4-BE49-F238E27FC236}">
                  <a16:creationId xmlns:a16="http://schemas.microsoft.com/office/drawing/2014/main" id="{3B0F3D07-7143-43EA-86C3-D379F91E2F01}"/>
                </a:ext>
              </a:extLst>
            </p:cNvPr>
            <p:cNvSpPr/>
            <p:nvPr/>
          </p:nvSpPr>
          <p:spPr>
            <a:xfrm>
              <a:off x="-2007507" y="4336503"/>
              <a:ext cx="120850" cy="120850"/>
            </a:xfrm>
            <a:custGeom>
              <a:avLst/>
              <a:gdLst>
                <a:gd name="connsiteX0" fmla="*/ 120618 w 120850"/>
                <a:gd name="connsiteY0" fmla="*/ 120618 h 120850"/>
                <a:gd name="connsiteX1" fmla="*/ 105744 w 120850"/>
                <a:gd name="connsiteY1" fmla="*/ 120618 h 120850"/>
                <a:gd name="connsiteX2" fmla="*/ 105744 w 120850"/>
                <a:gd name="connsiteY2" fmla="*/ 56009 h 120850"/>
                <a:gd name="connsiteX3" fmla="*/ 3486 w 120850"/>
                <a:gd name="connsiteY3" fmla="*/ 14177 h 120850"/>
                <a:gd name="connsiteX4" fmla="*/ 13712 w 120850"/>
                <a:gd name="connsiteY4" fmla="*/ 3486 h 120850"/>
                <a:gd name="connsiteX5" fmla="*/ 120618 w 120850"/>
                <a:gd name="connsiteY5" fmla="*/ 49967 h 1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50" h="120850">
                  <a:moveTo>
                    <a:pt x="120618" y="120618"/>
                  </a:moveTo>
                  <a:lnTo>
                    <a:pt x="105744" y="120618"/>
                  </a:lnTo>
                  <a:lnTo>
                    <a:pt x="105744" y="56009"/>
                  </a:lnTo>
                  <a:lnTo>
                    <a:pt x="3486" y="14177"/>
                  </a:lnTo>
                  <a:lnTo>
                    <a:pt x="13712" y="3486"/>
                  </a:lnTo>
                  <a:lnTo>
                    <a:pt x="120618" y="49967"/>
                  </a:lnTo>
                  <a:close/>
                </a:path>
              </a:pathLst>
            </a:custGeom>
            <a:solidFill>
              <a:srgbClr val="F7E436"/>
            </a:solidFill>
            <a:ln w="9525" cap="flat">
              <a:noFill/>
              <a:prstDash val="solid"/>
              <a:miter/>
            </a:ln>
          </p:spPr>
          <p:txBody>
            <a:bodyPr rtlCol="0" anchor="ctr"/>
            <a:lstStyle/>
            <a:p>
              <a:endParaRPr lang="en-US" sz="1800" dirty="0"/>
            </a:p>
          </p:txBody>
        </p:sp>
        <p:sp>
          <p:nvSpPr>
            <p:cNvPr id="101" name="Freeform: Shape 100">
              <a:extLst>
                <a:ext uri="{FF2B5EF4-FFF2-40B4-BE49-F238E27FC236}">
                  <a16:creationId xmlns:a16="http://schemas.microsoft.com/office/drawing/2014/main" id="{9C4EE7DD-2C96-444F-9917-7120BDEB45DA}"/>
                </a:ext>
              </a:extLst>
            </p:cNvPr>
            <p:cNvSpPr/>
            <p:nvPr/>
          </p:nvSpPr>
          <p:spPr>
            <a:xfrm>
              <a:off x="-2004253" y="4203102"/>
              <a:ext cx="278885" cy="83666"/>
            </a:xfrm>
            <a:custGeom>
              <a:avLst/>
              <a:gdLst>
                <a:gd name="connsiteX0" fmla="*/ 265174 w 278885"/>
                <a:gd name="connsiteY0" fmla="*/ 82969 h 83665"/>
                <a:gd name="connsiteX1" fmla="*/ 200565 w 278885"/>
                <a:gd name="connsiteY1" fmla="*/ 18360 h 83665"/>
                <a:gd name="connsiteX2" fmla="*/ 3486 w 278885"/>
                <a:gd name="connsiteY2" fmla="*/ 18360 h 83665"/>
                <a:gd name="connsiteX3" fmla="*/ 3486 w 278885"/>
                <a:gd name="connsiteY3" fmla="*/ 3486 h 83665"/>
                <a:gd name="connsiteX4" fmla="*/ 206608 w 278885"/>
                <a:gd name="connsiteY4" fmla="*/ 3486 h 83665"/>
                <a:gd name="connsiteX5" fmla="*/ 275864 w 278885"/>
                <a:gd name="connsiteY5" fmla="*/ 72743 h 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85" h="83665">
                  <a:moveTo>
                    <a:pt x="265174" y="82969"/>
                  </a:moveTo>
                  <a:lnTo>
                    <a:pt x="200565" y="18360"/>
                  </a:lnTo>
                  <a:lnTo>
                    <a:pt x="3486" y="18360"/>
                  </a:lnTo>
                  <a:lnTo>
                    <a:pt x="3486" y="3486"/>
                  </a:lnTo>
                  <a:lnTo>
                    <a:pt x="206608" y="3486"/>
                  </a:lnTo>
                  <a:lnTo>
                    <a:pt x="275864" y="72743"/>
                  </a:lnTo>
                  <a:close/>
                </a:path>
              </a:pathLst>
            </a:custGeom>
            <a:solidFill>
              <a:srgbClr val="F7E436"/>
            </a:solidFill>
            <a:ln w="9525" cap="flat">
              <a:noFill/>
              <a:prstDash val="solid"/>
              <a:miter/>
            </a:ln>
          </p:spPr>
          <p:txBody>
            <a:bodyPr rtlCol="0" anchor="ctr"/>
            <a:lstStyle/>
            <a:p>
              <a:endParaRPr lang="en-US" sz="1800" dirty="0"/>
            </a:p>
          </p:txBody>
        </p:sp>
      </p:grpSp>
      <p:grpSp>
        <p:nvGrpSpPr>
          <p:cNvPr id="102" name="Group 101">
            <a:extLst>
              <a:ext uri="{FF2B5EF4-FFF2-40B4-BE49-F238E27FC236}">
                <a16:creationId xmlns:a16="http://schemas.microsoft.com/office/drawing/2014/main" id="{CF2E252C-1B9A-4CD1-9CC1-924360611716}"/>
              </a:ext>
            </a:extLst>
          </p:cNvPr>
          <p:cNvGrpSpPr/>
          <p:nvPr userDrawn="1"/>
        </p:nvGrpSpPr>
        <p:grpSpPr>
          <a:xfrm>
            <a:off x="426153" y="206056"/>
            <a:ext cx="213899" cy="121344"/>
            <a:chOff x="-3529757" y="1819561"/>
            <a:chExt cx="825502" cy="468063"/>
          </a:xfrm>
          <a:solidFill>
            <a:schemeClr val="bg1"/>
          </a:solidFill>
        </p:grpSpPr>
        <p:sp>
          <p:nvSpPr>
            <p:cNvPr id="103" name="Freeform: Shape 102">
              <a:extLst>
                <a:ext uri="{FF2B5EF4-FFF2-40B4-BE49-F238E27FC236}">
                  <a16:creationId xmlns:a16="http://schemas.microsoft.com/office/drawing/2014/main" id="{3FC987F5-5DF6-454C-86D3-3537CD40671C}"/>
                </a:ext>
              </a:extLst>
            </p:cNvPr>
            <p:cNvSpPr/>
            <p:nvPr/>
          </p:nvSpPr>
          <p:spPr>
            <a:xfrm>
              <a:off x="-3494431" y="1850703"/>
              <a:ext cx="790176" cy="436921"/>
            </a:xfrm>
            <a:custGeom>
              <a:avLst/>
              <a:gdLst>
                <a:gd name="connsiteX0" fmla="*/ 786689 w 790175"/>
                <a:gd name="connsiteY0" fmla="*/ 437618 h 436920"/>
                <a:gd name="connsiteX1" fmla="*/ 3486 w 790175"/>
                <a:gd name="connsiteY1" fmla="*/ 437618 h 436920"/>
                <a:gd name="connsiteX2" fmla="*/ 3486 w 790175"/>
                <a:gd name="connsiteY2" fmla="*/ 3486 h 436920"/>
                <a:gd name="connsiteX3" fmla="*/ 786689 w 790175"/>
                <a:gd name="connsiteY3" fmla="*/ 3486 h 436920"/>
                <a:gd name="connsiteX4" fmla="*/ 786689 w 790175"/>
                <a:gd name="connsiteY4" fmla="*/ 437618 h 436920"/>
                <a:gd name="connsiteX5" fmla="*/ 18360 w 790175"/>
                <a:gd name="connsiteY5" fmla="*/ 422744 h 436920"/>
                <a:gd name="connsiteX6" fmla="*/ 772280 w 790175"/>
                <a:gd name="connsiteY6" fmla="*/ 422744 h 436920"/>
                <a:gd name="connsiteX7" fmla="*/ 772280 w 790175"/>
                <a:gd name="connsiteY7" fmla="*/ 18360 h 436920"/>
                <a:gd name="connsiteX8" fmla="*/ 18360 w 790175"/>
                <a:gd name="connsiteY8" fmla="*/ 18360 h 436920"/>
                <a:gd name="connsiteX9" fmla="*/ 18360 w 790175"/>
                <a:gd name="connsiteY9" fmla="*/ 422744 h 43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175" h="436920">
                  <a:moveTo>
                    <a:pt x="786689" y="437618"/>
                  </a:moveTo>
                  <a:lnTo>
                    <a:pt x="3486" y="437618"/>
                  </a:lnTo>
                  <a:lnTo>
                    <a:pt x="3486" y="3486"/>
                  </a:lnTo>
                  <a:lnTo>
                    <a:pt x="786689" y="3486"/>
                  </a:lnTo>
                  <a:lnTo>
                    <a:pt x="786689" y="437618"/>
                  </a:lnTo>
                  <a:close/>
                  <a:moveTo>
                    <a:pt x="18360" y="422744"/>
                  </a:moveTo>
                  <a:lnTo>
                    <a:pt x="772280" y="422744"/>
                  </a:lnTo>
                  <a:lnTo>
                    <a:pt x="772280" y="18360"/>
                  </a:lnTo>
                  <a:lnTo>
                    <a:pt x="18360" y="18360"/>
                  </a:lnTo>
                  <a:lnTo>
                    <a:pt x="18360" y="422744"/>
                  </a:lnTo>
                  <a:close/>
                </a:path>
              </a:pathLst>
            </a:custGeom>
            <a:grpFill/>
            <a:ln w="9525" cap="flat">
              <a:noFill/>
              <a:prstDash val="solid"/>
              <a:miter/>
            </a:ln>
          </p:spPr>
          <p:txBody>
            <a:bodyPr rtlCol="0" anchor="ctr"/>
            <a:lstStyle/>
            <a:p>
              <a:endParaRPr lang="en-US" sz="1800" dirty="0"/>
            </a:p>
          </p:txBody>
        </p:sp>
        <p:sp>
          <p:nvSpPr>
            <p:cNvPr id="104" name="Freeform: Shape 103">
              <a:extLst>
                <a:ext uri="{FF2B5EF4-FFF2-40B4-BE49-F238E27FC236}">
                  <a16:creationId xmlns:a16="http://schemas.microsoft.com/office/drawing/2014/main" id="{DE7824E8-EFC3-4EA1-A896-534CD02B844B}"/>
                </a:ext>
              </a:extLst>
            </p:cNvPr>
            <p:cNvSpPr/>
            <p:nvPr/>
          </p:nvSpPr>
          <p:spPr>
            <a:xfrm>
              <a:off x="-3409909" y="1984495"/>
              <a:ext cx="274237" cy="171979"/>
            </a:xfrm>
            <a:custGeom>
              <a:avLst/>
              <a:gdLst>
                <a:gd name="connsiteX0" fmla="*/ 247119 w 274237"/>
                <a:gd name="connsiteY0" fmla="*/ 41209 h 171979"/>
                <a:gd name="connsiteX1" fmla="*/ 249908 w 274237"/>
                <a:gd name="connsiteY1" fmla="*/ 98380 h 171979"/>
                <a:gd name="connsiteX2" fmla="*/ 272684 w 274237"/>
                <a:gd name="connsiteY2" fmla="*/ 97451 h 171979"/>
                <a:gd name="connsiteX3" fmla="*/ 268036 w 274237"/>
                <a:gd name="connsiteY3" fmla="*/ 1700 h 171979"/>
                <a:gd name="connsiteX4" fmla="*/ 169961 w 274237"/>
                <a:gd name="connsiteY4" fmla="*/ 5883 h 171979"/>
                <a:gd name="connsiteX5" fmla="*/ 171355 w 274237"/>
                <a:gd name="connsiteY5" fmla="*/ 28659 h 171979"/>
                <a:gd name="connsiteX6" fmla="*/ 230386 w 274237"/>
                <a:gd name="connsiteY6" fmla="*/ 25870 h 171979"/>
                <a:gd name="connsiteX7" fmla="*/ 125804 w 274237"/>
                <a:gd name="connsiteY7" fmla="*/ 140678 h 171979"/>
                <a:gd name="connsiteX8" fmla="*/ 17039 w 274237"/>
                <a:gd name="connsiteY8" fmla="*/ 41674 h 171979"/>
                <a:gd name="connsiteX9" fmla="*/ 1700 w 274237"/>
                <a:gd name="connsiteY9" fmla="*/ 58407 h 171979"/>
                <a:gd name="connsiteX10" fmla="*/ 127663 w 274237"/>
                <a:gd name="connsiteY10" fmla="*/ 172750 h 17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237" h="171979">
                  <a:moveTo>
                    <a:pt x="247119" y="41209"/>
                  </a:moveTo>
                  <a:lnTo>
                    <a:pt x="249908" y="98380"/>
                  </a:lnTo>
                  <a:lnTo>
                    <a:pt x="272684" y="97451"/>
                  </a:lnTo>
                  <a:lnTo>
                    <a:pt x="268036" y="1700"/>
                  </a:lnTo>
                  <a:lnTo>
                    <a:pt x="169961" y="5883"/>
                  </a:lnTo>
                  <a:lnTo>
                    <a:pt x="171355" y="28659"/>
                  </a:lnTo>
                  <a:lnTo>
                    <a:pt x="230386" y="25870"/>
                  </a:lnTo>
                  <a:lnTo>
                    <a:pt x="125804" y="140678"/>
                  </a:lnTo>
                  <a:lnTo>
                    <a:pt x="17039" y="41674"/>
                  </a:lnTo>
                  <a:lnTo>
                    <a:pt x="1700" y="58407"/>
                  </a:lnTo>
                  <a:lnTo>
                    <a:pt x="127663" y="172750"/>
                  </a:lnTo>
                  <a:close/>
                </a:path>
              </a:pathLst>
            </a:custGeom>
            <a:grpFill/>
            <a:ln w="4645" cap="flat">
              <a:noFill/>
              <a:prstDash val="solid"/>
              <a:miter/>
            </a:ln>
          </p:spPr>
          <p:txBody>
            <a:bodyPr rtlCol="0" anchor="ctr"/>
            <a:lstStyle/>
            <a:p>
              <a:endParaRPr lang="en-US" sz="1800" dirty="0"/>
            </a:p>
          </p:txBody>
        </p:sp>
        <p:sp>
          <p:nvSpPr>
            <p:cNvPr id="105" name="Freeform: Shape 104">
              <a:extLst>
                <a:ext uri="{FF2B5EF4-FFF2-40B4-BE49-F238E27FC236}">
                  <a16:creationId xmlns:a16="http://schemas.microsoft.com/office/drawing/2014/main" id="{02E48F5E-E06D-43CB-B31A-2F5D59A22471}"/>
                </a:ext>
              </a:extLst>
            </p:cNvPr>
            <p:cNvSpPr/>
            <p:nvPr/>
          </p:nvSpPr>
          <p:spPr>
            <a:xfrm>
              <a:off x="-3072922" y="1951959"/>
              <a:ext cx="278885" cy="46481"/>
            </a:xfrm>
            <a:custGeom>
              <a:avLst/>
              <a:gdLst>
                <a:gd name="connsiteX0" fmla="*/ 1700 w 278885"/>
                <a:gd name="connsiteY0" fmla="*/ 1700 h 46480"/>
                <a:gd name="connsiteX1" fmla="*/ 281515 w 278885"/>
                <a:gd name="connsiteY1" fmla="*/ 1700 h 46480"/>
                <a:gd name="connsiteX2" fmla="*/ 281515 w 278885"/>
                <a:gd name="connsiteY2" fmla="*/ 45392 h 46480"/>
                <a:gd name="connsiteX3" fmla="*/ 1700 w 278885"/>
                <a:gd name="connsiteY3" fmla="*/ 45392 h 46480"/>
              </a:gdLst>
              <a:ahLst/>
              <a:cxnLst>
                <a:cxn ang="0">
                  <a:pos x="connsiteX0" y="connsiteY0"/>
                </a:cxn>
                <a:cxn ang="0">
                  <a:pos x="connsiteX1" y="connsiteY1"/>
                </a:cxn>
                <a:cxn ang="0">
                  <a:pos x="connsiteX2" y="connsiteY2"/>
                </a:cxn>
                <a:cxn ang="0">
                  <a:pos x="connsiteX3" y="connsiteY3"/>
                </a:cxn>
              </a:cxnLst>
              <a:rect l="l" t="t" r="r" b="b"/>
              <a:pathLst>
                <a:path w="278885" h="46480">
                  <a:moveTo>
                    <a:pt x="1700" y="1700"/>
                  </a:moveTo>
                  <a:lnTo>
                    <a:pt x="281515" y="1700"/>
                  </a:lnTo>
                  <a:lnTo>
                    <a:pt x="281515" y="45392"/>
                  </a:lnTo>
                  <a:lnTo>
                    <a:pt x="1700" y="45392"/>
                  </a:lnTo>
                  <a:close/>
                </a:path>
              </a:pathLst>
            </a:custGeom>
            <a:grpFill/>
            <a:ln w="4645" cap="flat">
              <a:noFill/>
              <a:prstDash val="solid"/>
              <a:miter/>
            </a:ln>
          </p:spPr>
          <p:txBody>
            <a:bodyPr rtlCol="0" anchor="ctr"/>
            <a:lstStyle/>
            <a:p>
              <a:endParaRPr lang="en-US" sz="1800" dirty="0"/>
            </a:p>
          </p:txBody>
        </p:sp>
        <p:sp>
          <p:nvSpPr>
            <p:cNvPr id="106" name="Freeform: Shape 105">
              <a:extLst>
                <a:ext uri="{FF2B5EF4-FFF2-40B4-BE49-F238E27FC236}">
                  <a16:creationId xmlns:a16="http://schemas.microsoft.com/office/drawing/2014/main" id="{13C14ABA-E38B-480B-8BA0-D0F29F2D58FD}"/>
                </a:ext>
              </a:extLst>
            </p:cNvPr>
            <p:cNvSpPr/>
            <p:nvPr/>
          </p:nvSpPr>
          <p:spPr>
            <a:xfrm>
              <a:off x="-3072922" y="2047709"/>
              <a:ext cx="223108" cy="46481"/>
            </a:xfrm>
            <a:custGeom>
              <a:avLst/>
              <a:gdLst>
                <a:gd name="connsiteX0" fmla="*/ 1700 w 223108"/>
                <a:gd name="connsiteY0" fmla="*/ 1700 h 46480"/>
                <a:gd name="connsiteX1" fmla="*/ 221555 w 223108"/>
                <a:gd name="connsiteY1" fmla="*/ 1700 h 46480"/>
                <a:gd name="connsiteX2" fmla="*/ 221555 w 223108"/>
                <a:gd name="connsiteY2" fmla="*/ 45392 h 46480"/>
                <a:gd name="connsiteX3" fmla="*/ 1700 w 223108"/>
                <a:gd name="connsiteY3" fmla="*/ 45392 h 46480"/>
              </a:gdLst>
              <a:ahLst/>
              <a:cxnLst>
                <a:cxn ang="0">
                  <a:pos x="connsiteX0" y="connsiteY0"/>
                </a:cxn>
                <a:cxn ang="0">
                  <a:pos x="connsiteX1" y="connsiteY1"/>
                </a:cxn>
                <a:cxn ang="0">
                  <a:pos x="connsiteX2" y="connsiteY2"/>
                </a:cxn>
                <a:cxn ang="0">
                  <a:pos x="connsiteX3" y="connsiteY3"/>
                </a:cxn>
              </a:cxnLst>
              <a:rect l="l" t="t" r="r" b="b"/>
              <a:pathLst>
                <a:path w="223108" h="46480">
                  <a:moveTo>
                    <a:pt x="1700" y="1700"/>
                  </a:moveTo>
                  <a:lnTo>
                    <a:pt x="221555" y="1700"/>
                  </a:lnTo>
                  <a:lnTo>
                    <a:pt x="221555" y="45392"/>
                  </a:lnTo>
                  <a:lnTo>
                    <a:pt x="1700" y="45392"/>
                  </a:lnTo>
                  <a:close/>
                </a:path>
              </a:pathLst>
            </a:custGeom>
            <a:grpFill/>
            <a:ln w="4645" cap="flat">
              <a:noFill/>
              <a:prstDash val="solid"/>
              <a:miter/>
            </a:ln>
          </p:spPr>
          <p:txBody>
            <a:bodyPr rtlCol="0" anchor="ctr"/>
            <a:lstStyle/>
            <a:p>
              <a:endParaRPr lang="en-US" sz="1800" dirty="0"/>
            </a:p>
          </p:txBody>
        </p:sp>
        <p:sp>
          <p:nvSpPr>
            <p:cNvPr id="107" name="Freeform: Shape 106">
              <a:extLst>
                <a:ext uri="{FF2B5EF4-FFF2-40B4-BE49-F238E27FC236}">
                  <a16:creationId xmlns:a16="http://schemas.microsoft.com/office/drawing/2014/main" id="{EA500E09-18E9-4198-896B-4892B4108CDA}"/>
                </a:ext>
              </a:extLst>
            </p:cNvPr>
            <p:cNvSpPr/>
            <p:nvPr/>
          </p:nvSpPr>
          <p:spPr>
            <a:xfrm>
              <a:off x="-3072922" y="2143460"/>
              <a:ext cx="246349" cy="46481"/>
            </a:xfrm>
            <a:custGeom>
              <a:avLst/>
              <a:gdLst>
                <a:gd name="connsiteX0" fmla="*/ 1700 w 246348"/>
                <a:gd name="connsiteY0" fmla="*/ 1700 h 46480"/>
                <a:gd name="connsiteX1" fmla="*/ 248514 w 246348"/>
                <a:gd name="connsiteY1" fmla="*/ 1700 h 46480"/>
                <a:gd name="connsiteX2" fmla="*/ 248514 w 246348"/>
                <a:gd name="connsiteY2" fmla="*/ 45392 h 46480"/>
                <a:gd name="connsiteX3" fmla="*/ 1700 w 246348"/>
                <a:gd name="connsiteY3" fmla="*/ 45392 h 46480"/>
              </a:gdLst>
              <a:ahLst/>
              <a:cxnLst>
                <a:cxn ang="0">
                  <a:pos x="connsiteX0" y="connsiteY0"/>
                </a:cxn>
                <a:cxn ang="0">
                  <a:pos x="connsiteX1" y="connsiteY1"/>
                </a:cxn>
                <a:cxn ang="0">
                  <a:pos x="connsiteX2" y="connsiteY2"/>
                </a:cxn>
                <a:cxn ang="0">
                  <a:pos x="connsiteX3" y="connsiteY3"/>
                </a:cxn>
              </a:cxnLst>
              <a:rect l="l" t="t" r="r" b="b"/>
              <a:pathLst>
                <a:path w="246348" h="46480">
                  <a:moveTo>
                    <a:pt x="1700" y="1700"/>
                  </a:moveTo>
                  <a:lnTo>
                    <a:pt x="248514" y="1700"/>
                  </a:lnTo>
                  <a:lnTo>
                    <a:pt x="248514" y="45392"/>
                  </a:lnTo>
                  <a:lnTo>
                    <a:pt x="1700" y="45392"/>
                  </a:lnTo>
                  <a:close/>
                </a:path>
              </a:pathLst>
            </a:custGeom>
            <a:grpFill/>
            <a:ln w="4645" cap="flat">
              <a:noFill/>
              <a:prstDash val="solid"/>
              <a:miter/>
            </a:ln>
          </p:spPr>
          <p:txBody>
            <a:bodyPr rtlCol="0" anchor="ctr"/>
            <a:lstStyle/>
            <a:p>
              <a:endParaRPr lang="en-US" sz="1800" dirty="0"/>
            </a:p>
          </p:txBody>
        </p:sp>
        <p:sp>
          <p:nvSpPr>
            <p:cNvPr id="108" name="Freeform: Shape 107">
              <a:extLst>
                <a:ext uri="{FF2B5EF4-FFF2-40B4-BE49-F238E27FC236}">
                  <a16:creationId xmlns:a16="http://schemas.microsoft.com/office/drawing/2014/main" id="{B9E11637-C081-42DB-ACC3-A204120F2DA9}"/>
                </a:ext>
              </a:extLst>
            </p:cNvPr>
            <p:cNvSpPr/>
            <p:nvPr/>
          </p:nvSpPr>
          <p:spPr>
            <a:xfrm>
              <a:off x="-3529757" y="1819561"/>
              <a:ext cx="381143" cy="232405"/>
            </a:xfrm>
            <a:custGeom>
              <a:avLst/>
              <a:gdLst>
                <a:gd name="connsiteX0" fmla="*/ 17895 w 381143"/>
                <a:gd name="connsiteY0" fmla="*/ 229848 h 232404"/>
                <a:gd name="connsiteX1" fmla="*/ 3486 w 381143"/>
                <a:gd name="connsiteY1" fmla="*/ 229848 h 232404"/>
                <a:gd name="connsiteX2" fmla="*/ 3486 w 381143"/>
                <a:gd name="connsiteY2" fmla="*/ 3486 h 232404"/>
                <a:gd name="connsiteX3" fmla="*/ 381376 w 381143"/>
                <a:gd name="connsiteY3" fmla="*/ 3486 h 232404"/>
                <a:gd name="connsiteX4" fmla="*/ 381376 w 381143"/>
                <a:gd name="connsiteY4" fmla="*/ 18360 h 232404"/>
                <a:gd name="connsiteX5" fmla="*/ 17895 w 381143"/>
                <a:gd name="connsiteY5" fmla="*/ 18360 h 23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143" h="232404">
                  <a:moveTo>
                    <a:pt x="17895" y="229848"/>
                  </a:moveTo>
                  <a:lnTo>
                    <a:pt x="3486" y="229848"/>
                  </a:lnTo>
                  <a:lnTo>
                    <a:pt x="3486" y="3486"/>
                  </a:lnTo>
                  <a:lnTo>
                    <a:pt x="381376" y="3486"/>
                  </a:lnTo>
                  <a:lnTo>
                    <a:pt x="381376" y="18360"/>
                  </a:lnTo>
                  <a:lnTo>
                    <a:pt x="17895" y="18360"/>
                  </a:lnTo>
                  <a:close/>
                </a:path>
              </a:pathLst>
            </a:custGeom>
            <a:grpFill/>
            <a:ln w="9525" cap="flat">
              <a:noFill/>
              <a:prstDash val="solid"/>
              <a:miter/>
            </a:ln>
          </p:spPr>
          <p:txBody>
            <a:bodyPr rtlCol="0" anchor="ctr"/>
            <a:lstStyle/>
            <a:p>
              <a:endParaRPr lang="en-US" sz="1800" dirty="0"/>
            </a:p>
          </p:txBody>
        </p:sp>
      </p:grpSp>
      <p:pic>
        <p:nvPicPr>
          <p:cNvPr id="109" name="Graphic 108">
            <a:extLst>
              <a:ext uri="{FF2B5EF4-FFF2-40B4-BE49-F238E27FC236}">
                <a16:creationId xmlns:a16="http://schemas.microsoft.com/office/drawing/2014/main" id="{F163E4EC-2D17-4783-ADB1-5C42368DA91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743" y="409631"/>
            <a:ext cx="311053" cy="311216"/>
          </a:xfrm>
          <a:prstGeom prst="rect">
            <a:avLst/>
          </a:prstGeom>
        </p:spPr>
      </p:pic>
      <p:pic>
        <p:nvPicPr>
          <p:cNvPr id="110" name="Graphic 109">
            <a:extLst>
              <a:ext uri="{FF2B5EF4-FFF2-40B4-BE49-F238E27FC236}">
                <a16:creationId xmlns:a16="http://schemas.microsoft.com/office/drawing/2014/main" id="{E9B97B59-A97D-4A9C-9769-557E0E56C8E8}"/>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5797" y="216766"/>
            <a:ext cx="202203" cy="202308"/>
          </a:xfrm>
          <a:prstGeom prst="rect">
            <a:avLst/>
          </a:prstGeom>
        </p:spPr>
      </p:pic>
      <p:pic>
        <p:nvPicPr>
          <p:cNvPr id="111" name="Graphic 110">
            <a:extLst>
              <a:ext uri="{FF2B5EF4-FFF2-40B4-BE49-F238E27FC236}">
                <a16:creationId xmlns:a16="http://schemas.microsoft.com/office/drawing/2014/main" id="{2536B170-6F75-4DDB-BBCB-0F3FAD59245D}"/>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5609" y="534914"/>
            <a:ext cx="901859" cy="641911"/>
          </a:xfrm>
          <a:prstGeom prst="rect">
            <a:avLst/>
          </a:prstGeom>
        </p:spPr>
      </p:pic>
      <p:grpSp>
        <p:nvGrpSpPr>
          <p:cNvPr id="112" name="Group 111">
            <a:extLst>
              <a:ext uri="{FF2B5EF4-FFF2-40B4-BE49-F238E27FC236}">
                <a16:creationId xmlns:a16="http://schemas.microsoft.com/office/drawing/2014/main" id="{2F44F7B8-DB50-4F82-AB1E-DE5D1DBB33DA}"/>
              </a:ext>
            </a:extLst>
          </p:cNvPr>
          <p:cNvGrpSpPr/>
          <p:nvPr userDrawn="1"/>
        </p:nvGrpSpPr>
        <p:grpSpPr>
          <a:xfrm>
            <a:off x="87337" y="831206"/>
            <a:ext cx="511385" cy="307460"/>
            <a:chOff x="1273756" y="3496321"/>
            <a:chExt cx="1624397" cy="976129"/>
          </a:xfrm>
        </p:grpSpPr>
        <p:sp>
          <p:nvSpPr>
            <p:cNvPr id="113" name="Freeform: Shape 112">
              <a:extLst>
                <a:ext uri="{FF2B5EF4-FFF2-40B4-BE49-F238E27FC236}">
                  <a16:creationId xmlns:a16="http://schemas.microsoft.com/office/drawing/2014/main" id="{FB5A6654-A0D2-4914-BD75-150754E4692B}"/>
                </a:ext>
              </a:extLst>
            </p:cNvPr>
            <p:cNvSpPr/>
            <p:nvPr/>
          </p:nvSpPr>
          <p:spPr>
            <a:xfrm>
              <a:off x="1709161" y="3776794"/>
              <a:ext cx="33722" cy="69427"/>
            </a:xfrm>
            <a:custGeom>
              <a:avLst/>
              <a:gdLst>
                <a:gd name="connsiteX0" fmla="*/ 309 w 33721"/>
                <a:gd name="connsiteY0" fmla="*/ 309 h 69426"/>
                <a:gd name="connsiteX1" fmla="*/ 33435 w 33721"/>
                <a:gd name="connsiteY1" fmla="*/ 309 h 69426"/>
                <a:gd name="connsiteX2" fmla="*/ 33435 w 33721"/>
                <a:gd name="connsiteY2" fmla="*/ 69537 h 69426"/>
                <a:gd name="connsiteX3" fmla="*/ 309 w 33721"/>
                <a:gd name="connsiteY3" fmla="*/ 69537 h 69426"/>
              </a:gdLst>
              <a:ahLst/>
              <a:cxnLst>
                <a:cxn ang="0">
                  <a:pos x="connsiteX0" y="connsiteY0"/>
                </a:cxn>
                <a:cxn ang="0">
                  <a:pos x="connsiteX1" y="connsiteY1"/>
                </a:cxn>
                <a:cxn ang="0">
                  <a:pos x="connsiteX2" y="connsiteY2"/>
                </a:cxn>
                <a:cxn ang="0">
                  <a:pos x="connsiteX3" y="connsiteY3"/>
                </a:cxn>
              </a:cxnLst>
              <a:rect l="l" t="t" r="r" b="b"/>
              <a:pathLst>
                <a:path w="33721" h="69426">
                  <a:moveTo>
                    <a:pt x="309" y="309"/>
                  </a:moveTo>
                  <a:lnTo>
                    <a:pt x="33435" y="309"/>
                  </a:lnTo>
                  <a:lnTo>
                    <a:pt x="33435" y="69537"/>
                  </a:lnTo>
                  <a:lnTo>
                    <a:pt x="309" y="69537"/>
                  </a:lnTo>
                  <a:close/>
                </a:path>
              </a:pathLst>
            </a:custGeom>
            <a:solidFill>
              <a:srgbClr val="848484"/>
            </a:solidFill>
            <a:ln w="1977" cap="flat">
              <a:noFill/>
              <a:prstDash val="solid"/>
              <a:miter/>
            </a:ln>
          </p:spPr>
          <p:txBody>
            <a:bodyPr rtlCol="0" anchor="ctr"/>
            <a:lstStyle/>
            <a:p>
              <a:endParaRPr lang="en-US" sz="1800" dirty="0"/>
            </a:p>
          </p:txBody>
        </p:sp>
        <p:sp>
          <p:nvSpPr>
            <p:cNvPr id="114" name="Freeform: Shape 113">
              <a:extLst>
                <a:ext uri="{FF2B5EF4-FFF2-40B4-BE49-F238E27FC236}">
                  <a16:creationId xmlns:a16="http://schemas.microsoft.com/office/drawing/2014/main" id="{869AECB4-D51A-4974-A948-ECF303175128}"/>
                </a:ext>
              </a:extLst>
            </p:cNvPr>
            <p:cNvSpPr/>
            <p:nvPr/>
          </p:nvSpPr>
          <p:spPr>
            <a:xfrm>
              <a:off x="1971593" y="3776794"/>
              <a:ext cx="9918" cy="69427"/>
            </a:xfrm>
            <a:custGeom>
              <a:avLst/>
              <a:gdLst>
                <a:gd name="connsiteX0" fmla="*/ 309 w 9918"/>
                <a:gd name="connsiteY0" fmla="*/ 309 h 69426"/>
                <a:gd name="connsiteX1" fmla="*/ 11417 w 9918"/>
                <a:gd name="connsiteY1" fmla="*/ 309 h 69426"/>
                <a:gd name="connsiteX2" fmla="*/ 11417 w 9918"/>
                <a:gd name="connsiteY2" fmla="*/ 69537 h 69426"/>
                <a:gd name="connsiteX3" fmla="*/ 309 w 9918"/>
                <a:gd name="connsiteY3" fmla="*/ 69537 h 69426"/>
              </a:gdLst>
              <a:ahLst/>
              <a:cxnLst>
                <a:cxn ang="0">
                  <a:pos x="connsiteX0" y="connsiteY0"/>
                </a:cxn>
                <a:cxn ang="0">
                  <a:pos x="connsiteX1" y="connsiteY1"/>
                </a:cxn>
                <a:cxn ang="0">
                  <a:pos x="connsiteX2" y="connsiteY2"/>
                </a:cxn>
                <a:cxn ang="0">
                  <a:pos x="connsiteX3" y="connsiteY3"/>
                </a:cxn>
              </a:cxnLst>
              <a:rect l="l" t="t" r="r" b="b"/>
              <a:pathLst>
                <a:path w="9918" h="69426">
                  <a:moveTo>
                    <a:pt x="309" y="309"/>
                  </a:moveTo>
                  <a:lnTo>
                    <a:pt x="11417" y="309"/>
                  </a:lnTo>
                  <a:lnTo>
                    <a:pt x="11417" y="69537"/>
                  </a:lnTo>
                  <a:lnTo>
                    <a:pt x="309" y="69537"/>
                  </a:lnTo>
                  <a:close/>
                </a:path>
              </a:pathLst>
            </a:custGeom>
            <a:solidFill>
              <a:srgbClr val="848484"/>
            </a:solidFill>
            <a:ln w="1977" cap="flat">
              <a:noFill/>
              <a:prstDash val="solid"/>
              <a:miter/>
            </a:ln>
          </p:spPr>
          <p:txBody>
            <a:bodyPr rtlCol="0" anchor="ctr"/>
            <a:lstStyle/>
            <a:p>
              <a:endParaRPr lang="en-US" sz="1800" dirty="0"/>
            </a:p>
          </p:txBody>
        </p:sp>
        <p:sp>
          <p:nvSpPr>
            <p:cNvPr id="115" name="Freeform: Shape 114">
              <a:extLst>
                <a:ext uri="{FF2B5EF4-FFF2-40B4-BE49-F238E27FC236}">
                  <a16:creationId xmlns:a16="http://schemas.microsoft.com/office/drawing/2014/main" id="{B78289FB-C7D1-43CA-81B6-E28BAE3170A2}"/>
                </a:ext>
              </a:extLst>
            </p:cNvPr>
            <p:cNvSpPr/>
            <p:nvPr/>
          </p:nvSpPr>
          <p:spPr>
            <a:xfrm>
              <a:off x="1382260" y="3778579"/>
              <a:ext cx="1344894" cy="59509"/>
            </a:xfrm>
            <a:custGeom>
              <a:avLst/>
              <a:gdLst>
                <a:gd name="connsiteX0" fmla="*/ 1339648 w 1344893"/>
                <a:gd name="connsiteY0" fmla="*/ 50494 h 59508"/>
                <a:gd name="connsiteX1" fmla="*/ 1303150 w 1344893"/>
                <a:gd name="connsiteY1" fmla="*/ 9433 h 59508"/>
                <a:gd name="connsiteX2" fmla="*/ 1304142 w 1344893"/>
                <a:gd name="connsiteY2" fmla="*/ 9433 h 59508"/>
                <a:gd name="connsiteX3" fmla="*/ 1304142 w 1344893"/>
                <a:gd name="connsiteY3" fmla="*/ 309 h 59508"/>
                <a:gd name="connsiteX4" fmla="*/ 44742 w 1344893"/>
                <a:gd name="connsiteY4" fmla="*/ 309 h 59508"/>
                <a:gd name="connsiteX5" fmla="*/ 44742 w 1344893"/>
                <a:gd name="connsiteY5" fmla="*/ 9433 h 59508"/>
                <a:gd name="connsiteX6" fmla="*/ 44742 w 1344893"/>
                <a:gd name="connsiteY6" fmla="*/ 9433 h 59508"/>
                <a:gd name="connsiteX7" fmla="*/ 8442 w 1344893"/>
                <a:gd name="connsiteY7" fmla="*/ 50494 h 59508"/>
                <a:gd name="connsiteX8" fmla="*/ 309 w 1344893"/>
                <a:gd name="connsiteY8" fmla="*/ 50494 h 59508"/>
                <a:gd name="connsiteX9" fmla="*/ 309 w 1344893"/>
                <a:gd name="connsiteY9" fmla="*/ 59619 h 59508"/>
                <a:gd name="connsiteX10" fmla="*/ 1345401 w 1344893"/>
                <a:gd name="connsiteY10" fmla="*/ 59619 h 59508"/>
                <a:gd name="connsiteX11" fmla="*/ 1345401 w 1344893"/>
                <a:gd name="connsiteY11" fmla="*/ 50494 h 59508"/>
                <a:gd name="connsiteX12" fmla="*/ 1339648 w 1344893"/>
                <a:gd name="connsiteY12" fmla="*/ 50494 h 59508"/>
                <a:gd name="connsiteX13" fmla="*/ 1333499 w 1344893"/>
                <a:gd name="connsiteY13" fmla="*/ 50494 h 59508"/>
                <a:gd name="connsiteX14" fmla="*/ 1259510 w 1344893"/>
                <a:gd name="connsiteY14" fmla="*/ 50494 h 59508"/>
                <a:gd name="connsiteX15" fmla="*/ 1296009 w 1344893"/>
                <a:gd name="connsiteY15" fmla="*/ 9433 h 59508"/>
                <a:gd name="connsiteX16" fmla="*/ 1297199 w 1344893"/>
                <a:gd name="connsiteY16" fmla="*/ 9433 h 59508"/>
                <a:gd name="connsiteX17" fmla="*/ 1333499 w 1344893"/>
                <a:gd name="connsiteY17" fmla="*/ 50494 h 59508"/>
                <a:gd name="connsiteX18" fmla="*/ 134005 w 1344893"/>
                <a:gd name="connsiteY18" fmla="*/ 9433 h 59508"/>
                <a:gd name="connsiteX19" fmla="*/ 135195 w 1344893"/>
                <a:gd name="connsiteY19" fmla="*/ 9433 h 59508"/>
                <a:gd name="connsiteX20" fmla="*/ 171495 w 1344893"/>
                <a:gd name="connsiteY20" fmla="*/ 50494 h 59508"/>
                <a:gd name="connsiteX21" fmla="*/ 97506 w 1344893"/>
                <a:gd name="connsiteY21" fmla="*/ 50494 h 59508"/>
                <a:gd name="connsiteX22" fmla="*/ 134005 w 1344893"/>
                <a:gd name="connsiteY22" fmla="*/ 9433 h 59508"/>
                <a:gd name="connsiteX23" fmla="*/ 92944 w 1344893"/>
                <a:gd name="connsiteY23" fmla="*/ 48709 h 59508"/>
                <a:gd name="connsiteX24" fmla="*/ 58230 w 1344893"/>
                <a:gd name="connsiteY24" fmla="*/ 9433 h 59508"/>
                <a:gd name="connsiteX25" fmla="*/ 127856 w 1344893"/>
                <a:gd name="connsiteY25" fmla="*/ 9433 h 59508"/>
                <a:gd name="connsiteX26" fmla="*/ 92944 w 1344893"/>
                <a:gd name="connsiteY26" fmla="*/ 48709 h 59508"/>
                <a:gd name="connsiteX27" fmla="*/ 141344 w 1344893"/>
                <a:gd name="connsiteY27" fmla="*/ 9433 h 59508"/>
                <a:gd name="connsiteX28" fmla="*/ 210969 w 1344893"/>
                <a:gd name="connsiteY28" fmla="*/ 9433 h 59508"/>
                <a:gd name="connsiteX29" fmla="*/ 176256 w 1344893"/>
                <a:gd name="connsiteY29" fmla="*/ 48709 h 59508"/>
                <a:gd name="connsiteX30" fmla="*/ 141344 w 1344893"/>
                <a:gd name="connsiteY30" fmla="*/ 9433 h 59508"/>
                <a:gd name="connsiteX31" fmla="*/ 216920 w 1344893"/>
                <a:gd name="connsiteY31" fmla="*/ 9433 h 59508"/>
                <a:gd name="connsiteX32" fmla="*/ 218110 w 1344893"/>
                <a:gd name="connsiteY32" fmla="*/ 9433 h 59508"/>
                <a:gd name="connsiteX33" fmla="*/ 254609 w 1344893"/>
                <a:gd name="connsiteY33" fmla="*/ 50494 h 59508"/>
                <a:gd name="connsiteX34" fmla="*/ 180620 w 1344893"/>
                <a:gd name="connsiteY34" fmla="*/ 50494 h 59508"/>
                <a:gd name="connsiteX35" fmla="*/ 216920 w 1344893"/>
                <a:gd name="connsiteY35" fmla="*/ 9433 h 59508"/>
                <a:gd name="connsiteX36" fmla="*/ 224259 w 1344893"/>
                <a:gd name="connsiteY36" fmla="*/ 9433 h 59508"/>
                <a:gd name="connsiteX37" fmla="*/ 293884 w 1344893"/>
                <a:gd name="connsiteY37" fmla="*/ 9433 h 59508"/>
                <a:gd name="connsiteX38" fmla="*/ 259171 w 1344893"/>
                <a:gd name="connsiteY38" fmla="*/ 48709 h 59508"/>
                <a:gd name="connsiteX39" fmla="*/ 224259 w 1344893"/>
                <a:gd name="connsiteY39" fmla="*/ 9433 h 59508"/>
                <a:gd name="connsiteX40" fmla="*/ 300034 w 1344893"/>
                <a:gd name="connsiteY40" fmla="*/ 9433 h 59508"/>
                <a:gd name="connsiteX41" fmla="*/ 301224 w 1344893"/>
                <a:gd name="connsiteY41" fmla="*/ 9433 h 59508"/>
                <a:gd name="connsiteX42" fmla="*/ 337722 w 1344893"/>
                <a:gd name="connsiteY42" fmla="*/ 50494 h 59508"/>
                <a:gd name="connsiteX43" fmla="*/ 263733 w 1344893"/>
                <a:gd name="connsiteY43" fmla="*/ 50494 h 59508"/>
                <a:gd name="connsiteX44" fmla="*/ 300034 w 1344893"/>
                <a:gd name="connsiteY44" fmla="*/ 9433 h 59508"/>
                <a:gd name="connsiteX45" fmla="*/ 307175 w 1344893"/>
                <a:gd name="connsiteY45" fmla="*/ 9433 h 59508"/>
                <a:gd name="connsiteX46" fmla="*/ 376800 w 1344893"/>
                <a:gd name="connsiteY46" fmla="*/ 9433 h 59508"/>
                <a:gd name="connsiteX47" fmla="*/ 342086 w 1344893"/>
                <a:gd name="connsiteY47" fmla="*/ 48709 h 59508"/>
                <a:gd name="connsiteX48" fmla="*/ 307175 w 1344893"/>
                <a:gd name="connsiteY48" fmla="*/ 9433 h 59508"/>
                <a:gd name="connsiteX49" fmla="*/ 382949 w 1344893"/>
                <a:gd name="connsiteY49" fmla="*/ 9433 h 59508"/>
                <a:gd name="connsiteX50" fmla="*/ 384139 w 1344893"/>
                <a:gd name="connsiteY50" fmla="*/ 9433 h 59508"/>
                <a:gd name="connsiteX51" fmla="*/ 420638 w 1344893"/>
                <a:gd name="connsiteY51" fmla="*/ 50494 h 59508"/>
                <a:gd name="connsiteX52" fmla="*/ 346649 w 1344893"/>
                <a:gd name="connsiteY52" fmla="*/ 50494 h 59508"/>
                <a:gd name="connsiteX53" fmla="*/ 382949 w 1344893"/>
                <a:gd name="connsiteY53" fmla="*/ 9433 h 59508"/>
                <a:gd name="connsiteX54" fmla="*/ 390288 w 1344893"/>
                <a:gd name="connsiteY54" fmla="*/ 9433 h 59508"/>
                <a:gd name="connsiteX55" fmla="*/ 459913 w 1344893"/>
                <a:gd name="connsiteY55" fmla="*/ 9433 h 59508"/>
                <a:gd name="connsiteX56" fmla="*/ 425200 w 1344893"/>
                <a:gd name="connsiteY56" fmla="*/ 48709 h 59508"/>
                <a:gd name="connsiteX57" fmla="*/ 390288 w 1344893"/>
                <a:gd name="connsiteY57" fmla="*/ 9433 h 59508"/>
                <a:gd name="connsiteX58" fmla="*/ 465864 w 1344893"/>
                <a:gd name="connsiteY58" fmla="*/ 9433 h 59508"/>
                <a:gd name="connsiteX59" fmla="*/ 467054 w 1344893"/>
                <a:gd name="connsiteY59" fmla="*/ 9433 h 59508"/>
                <a:gd name="connsiteX60" fmla="*/ 503553 w 1344893"/>
                <a:gd name="connsiteY60" fmla="*/ 50494 h 59508"/>
                <a:gd name="connsiteX61" fmla="*/ 429564 w 1344893"/>
                <a:gd name="connsiteY61" fmla="*/ 50494 h 59508"/>
                <a:gd name="connsiteX62" fmla="*/ 465864 w 1344893"/>
                <a:gd name="connsiteY62" fmla="*/ 9433 h 59508"/>
                <a:gd name="connsiteX63" fmla="*/ 473204 w 1344893"/>
                <a:gd name="connsiteY63" fmla="*/ 9433 h 59508"/>
                <a:gd name="connsiteX64" fmla="*/ 542829 w 1344893"/>
                <a:gd name="connsiteY64" fmla="*/ 9433 h 59508"/>
                <a:gd name="connsiteX65" fmla="*/ 508115 w 1344893"/>
                <a:gd name="connsiteY65" fmla="*/ 48709 h 59508"/>
                <a:gd name="connsiteX66" fmla="*/ 473204 w 1344893"/>
                <a:gd name="connsiteY66" fmla="*/ 9433 h 59508"/>
                <a:gd name="connsiteX67" fmla="*/ 548978 w 1344893"/>
                <a:gd name="connsiteY67" fmla="*/ 9433 h 59508"/>
                <a:gd name="connsiteX68" fmla="*/ 550168 w 1344893"/>
                <a:gd name="connsiteY68" fmla="*/ 9433 h 59508"/>
                <a:gd name="connsiteX69" fmla="*/ 586667 w 1344893"/>
                <a:gd name="connsiteY69" fmla="*/ 50494 h 59508"/>
                <a:gd name="connsiteX70" fmla="*/ 512678 w 1344893"/>
                <a:gd name="connsiteY70" fmla="*/ 50494 h 59508"/>
                <a:gd name="connsiteX71" fmla="*/ 548978 w 1344893"/>
                <a:gd name="connsiteY71" fmla="*/ 9433 h 59508"/>
                <a:gd name="connsiteX72" fmla="*/ 556119 w 1344893"/>
                <a:gd name="connsiteY72" fmla="*/ 9433 h 59508"/>
                <a:gd name="connsiteX73" fmla="*/ 625744 w 1344893"/>
                <a:gd name="connsiteY73" fmla="*/ 9433 h 59508"/>
                <a:gd name="connsiteX74" fmla="*/ 591031 w 1344893"/>
                <a:gd name="connsiteY74" fmla="*/ 48709 h 59508"/>
                <a:gd name="connsiteX75" fmla="*/ 556119 w 1344893"/>
                <a:gd name="connsiteY75" fmla="*/ 9433 h 59508"/>
                <a:gd name="connsiteX76" fmla="*/ 631893 w 1344893"/>
                <a:gd name="connsiteY76" fmla="*/ 9433 h 59508"/>
                <a:gd name="connsiteX77" fmla="*/ 633083 w 1344893"/>
                <a:gd name="connsiteY77" fmla="*/ 9433 h 59508"/>
                <a:gd name="connsiteX78" fmla="*/ 669582 w 1344893"/>
                <a:gd name="connsiteY78" fmla="*/ 50494 h 59508"/>
                <a:gd name="connsiteX79" fmla="*/ 595593 w 1344893"/>
                <a:gd name="connsiteY79" fmla="*/ 50494 h 59508"/>
                <a:gd name="connsiteX80" fmla="*/ 631893 w 1344893"/>
                <a:gd name="connsiteY80" fmla="*/ 9433 h 59508"/>
                <a:gd name="connsiteX81" fmla="*/ 639233 w 1344893"/>
                <a:gd name="connsiteY81" fmla="*/ 9433 h 59508"/>
                <a:gd name="connsiteX82" fmla="*/ 708858 w 1344893"/>
                <a:gd name="connsiteY82" fmla="*/ 9433 h 59508"/>
                <a:gd name="connsiteX83" fmla="*/ 674144 w 1344893"/>
                <a:gd name="connsiteY83" fmla="*/ 48709 h 59508"/>
                <a:gd name="connsiteX84" fmla="*/ 639233 w 1344893"/>
                <a:gd name="connsiteY84" fmla="*/ 9433 h 59508"/>
                <a:gd name="connsiteX85" fmla="*/ 715007 w 1344893"/>
                <a:gd name="connsiteY85" fmla="*/ 9433 h 59508"/>
                <a:gd name="connsiteX86" fmla="*/ 716197 w 1344893"/>
                <a:gd name="connsiteY86" fmla="*/ 9433 h 59508"/>
                <a:gd name="connsiteX87" fmla="*/ 752696 w 1344893"/>
                <a:gd name="connsiteY87" fmla="*/ 50494 h 59508"/>
                <a:gd name="connsiteX88" fmla="*/ 678707 w 1344893"/>
                <a:gd name="connsiteY88" fmla="*/ 50494 h 59508"/>
                <a:gd name="connsiteX89" fmla="*/ 715007 w 1344893"/>
                <a:gd name="connsiteY89" fmla="*/ 9433 h 59508"/>
                <a:gd name="connsiteX90" fmla="*/ 722148 w 1344893"/>
                <a:gd name="connsiteY90" fmla="*/ 9433 h 59508"/>
                <a:gd name="connsiteX91" fmla="*/ 791773 w 1344893"/>
                <a:gd name="connsiteY91" fmla="*/ 9433 h 59508"/>
                <a:gd name="connsiteX92" fmla="*/ 757060 w 1344893"/>
                <a:gd name="connsiteY92" fmla="*/ 48709 h 59508"/>
                <a:gd name="connsiteX93" fmla="*/ 722148 w 1344893"/>
                <a:gd name="connsiteY93" fmla="*/ 9433 h 59508"/>
                <a:gd name="connsiteX94" fmla="*/ 797922 w 1344893"/>
                <a:gd name="connsiteY94" fmla="*/ 9433 h 59508"/>
                <a:gd name="connsiteX95" fmla="*/ 799112 w 1344893"/>
                <a:gd name="connsiteY95" fmla="*/ 9433 h 59508"/>
                <a:gd name="connsiteX96" fmla="*/ 835611 w 1344893"/>
                <a:gd name="connsiteY96" fmla="*/ 50494 h 59508"/>
                <a:gd name="connsiteX97" fmla="*/ 761622 w 1344893"/>
                <a:gd name="connsiteY97" fmla="*/ 50494 h 59508"/>
                <a:gd name="connsiteX98" fmla="*/ 797922 w 1344893"/>
                <a:gd name="connsiteY98" fmla="*/ 9433 h 59508"/>
                <a:gd name="connsiteX99" fmla="*/ 805261 w 1344893"/>
                <a:gd name="connsiteY99" fmla="*/ 9433 h 59508"/>
                <a:gd name="connsiteX100" fmla="*/ 874886 w 1344893"/>
                <a:gd name="connsiteY100" fmla="*/ 9433 h 59508"/>
                <a:gd name="connsiteX101" fmla="*/ 839975 w 1344893"/>
                <a:gd name="connsiteY101" fmla="*/ 48709 h 59508"/>
                <a:gd name="connsiteX102" fmla="*/ 805261 w 1344893"/>
                <a:gd name="connsiteY102" fmla="*/ 9433 h 59508"/>
                <a:gd name="connsiteX103" fmla="*/ 880837 w 1344893"/>
                <a:gd name="connsiteY103" fmla="*/ 9433 h 59508"/>
                <a:gd name="connsiteX104" fmla="*/ 882028 w 1344893"/>
                <a:gd name="connsiteY104" fmla="*/ 9433 h 59508"/>
                <a:gd name="connsiteX105" fmla="*/ 918526 w 1344893"/>
                <a:gd name="connsiteY105" fmla="*/ 50494 h 59508"/>
                <a:gd name="connsiteX106" fmla="*/ 844537 w 1344893"/>
                <a:gd name="connsiteY106" fmla="*/ 50494 h 59508"/>
                <a:gd name="connsiteX107" fmla="*/ 880837 w 1344893"/>
                <a:gd name="connsiteY107" fmla="*/ 9433 h 59508"/>
                <a:gd name="connsiteX108" fmla="*/ 888177 w 1344893"/>
                <a:gd name="connsiteY108" fmla="*/ 9433 h 59508"/>
                <a:gd name="connsiteX109" fmla="*/ 957802 w 1344893"/>
                <a:gd name="connsiteY109" fmla="*/ 9433 h 59508"/>
                <a:gd name="connsiteX110" fmla="*/ 923088 w 1344893"/>
                <a:gd name="connsiteY110" fmla="*/ 48709 h 59508"/>
                <a:gd name="connsiteX111" fmla="*/ 888177 w 1344893"/>
                <a:gd name="connsiteY111" fmla="*/ 9433 h 59508"/>
                <a:gd name="connsiteX112" fmla="*/ 963951 w 1344893"/>
                <a:gd name="connsiteY112" fmla="*/ 9433 h 59508"/>
                <a:gd name="connsiteX113" fmla="*/ 965141 w 1344893"/>
                <a:gd name="connsiteY113" fmla="*/ 9433 h 59508"/>
                <a:gd name="connsiteX114" fmla="*/ 1001640 w 1344893"/>
                <a:gd name="connsiteY114" fmla="*/ 50494 h 59508"/>
                <a:gd name="connsiteX115" fmla="*/ 927651 w 1344893"/>
                <a:gd name="connsiteY115" fmla="*/ 50494 h 59508"/>
                <a:gd name="connsiteX116" fmla="*/ 963951 w 1344893"/>
                <a:gd name="connsiteY116" fmla="*/ 9433 h 59508"/>
                <a:gd name="connsiteX117" fmla="*/ 971092 w 1344893"/>
                <a:gd name="connsiteY117" fmla="*/ 9433 h 59508"/>
                <a:gd name="connsiteX118" fmla="*/ 1040717 w 1344893"/>
                <a:gd name="connsiteY118" fmla="*/ 9433 h 59508"/>
                <a:gd name="connsiteX119" fmla="*/ 1006004 w 1344893"/>
                <a:gd name="connsiteY119" fmla="*/ 48709 h 59508"/>
                <a:gd name="connsiteX120" fmla="*/ 971092 w 1344893"/>
                <a:gd name="connsiteY120" fmla="*/ 9433 h 59508"/>
                <a:gd name="connsiteX121" fmla="*/ 1046866 w 1344893"/>
                <a:gd name="connsiteY121" fmla="*/ 9433 h 59508"/>
                <a:gd name="connsiteX122" fmla="*/ 1048056 w 1344893"/>
                <a:gd name="connsiteY122" fmla="*/ 9433 h 59508"/>
                <a:gd name="connsiteX123" fmla="*/ 1084555 w 1344893"/>
                <a:gd name="connsiteY123" fmla="*/ 50494 h 59508"/>
                <a:gd name="connsiteX124" fmla="*/ 1010566 w 1344893"/>
                <a:gd name="connsiteY124" fmla="*/ 50494 h 59508"/>
                <a:gd name="connsiteX125" fmla="*/ 1046866 w 1344893"/>
                <a:gd name="connsiteY125" fmla="*/ 9433 h 59508"/>
                <a:gd name="connsiteX126" fmla="*/ 1054206 w 1344893"/>
                <a:gd name="connsiteY126" fmla="*/ 9433 h 59508"/>
                <a:gd name="connsiteX127" fmla="*/ 1123831 w 1344893"/>
                <a:gd name="connsiteY127" fmla="*/ 9433 h 59508"/>
                <a:gd name="connsiteX128" fmla="*/ 1089117 w 1344893"/>
                <a:gd name="connsiteY128" fmla="*/ 48709 h 59508"/>
                <a:gd name="connsiteX129" fmla="*/ 1054206 w 1344893"/>
                <a:gd name="connsiteY129" fmla="*/ 9433 h 59508"/>
                <a:gd name="connsiteX130" fmla="*/ 1129980 w 1344893"/>
                <a:gd name="connsiteY130" fmla="*/ 9433 h 59508"/>
                <a:gd name="connsiteX131" fmla="*/ 1131170 w 1344893"/>
                <a:gd name="connsiteY131" fmla="*/ 9433 h 59508"/>
                <a:gd name="connsiteX132" fmla="*/ 1167669 w 1344893"/>
                <a:gd name="connsiteY132" fmla="*/ 50494 h 59508"/>
                <a:gd name="connsiteX133" fmla="*/ 1093680 w 1344893"/>
                <a:gd name="connsiteY133" fmla="*/ 50494 h 59508"/>
                <a:gd name="connsiteX134" fmla="*/ 1129980 w 1344893"/>
                <a:gd name="connsiteY134" fmla="*/ 9433 h 59508"/>
                <a:gd name="connsiteX135" fmla="*/ 1137121 w 1344893"/>
                <a:gd name="connsiteY135" fmla="*/ 9433 h 59508"/>
                <a:gd name="connsiteX136" fmla="*/ 1206746 w 1344893"/>
                <a:gd name="connsiteY136" fmla="*/ 9433 h 59508"/>
                <a:gd name="connsiteX137" fmla="*/ 1172033 w 1344893"/>
                <a:gd name="connsiteY137" fmla="*/ 48709 h 59508"/>
                <a:gd name="connsiteX138" fmla="*/ 1137121 w 1344893"/>
                <a:gd name="connsiteY138" fmla="*/ 9433 h 59508"/>
                <a:gd name="connsiteX139" fmla="*/ 1212895 w 1344893"/>
                <a:gd name="connsiteY139" fmla="*/ 9433 h 59508"/>
                <a:gd name="connsiteX140" fmla="*/ 1214085 w 1344893"/>
                <a:gd name="connsiteY140" fmla="*/ 9433 h 59508"/>
                <a:gd name="connsiteX141" fmla="*/ 1250584 w 1344893"/>
                <a:gd name="connsiteY141" fmla="*/ 50494 h 59508"/>
                <a:gd name="connsiteX142" fmla="*/ 1176595 w 1344893"/>
                <a:gd name="connsiteY142" fmla="*/ 50494 h 59508"/>
                <a:gd name="connsiteX143" fmla="*/ 1212895 w 1344893"/>
                <a:gd name="connsiteY143" fmla="*/ 9433 h 59508"/>
                <a:gd name="connsiteX144" fmla="*/ 1220235 w 1344893"/>
                <a:gd name="connsiteY144" fmla="*/ 9433 h 59508"/>
                <a:gd name="connsiteX145" fmla="*/ 1289860 w 1344893"/>
                <a:gd name="connsiteY145" fmla="*/ 9433 h 59508"/>
                <a:gd name="connsiteX146" fmla="*/ 1255146 w 1344893"/>
                <a:gd name="connsiteY146" fmla="*/ 48709 h 59508"/>
                <a:gd name="connsiteX147" fmla="*/ 1220235 w 1344893"/>
                <a:gd name="connsiteY147" fmla="*/ 9433 h 59508"/>
                <a:gd name="connsiteX148" fmla="*/ 50891 w 1344893"/>
                <a:gd name="connsiteY148" fmla="*/ 9433 h 59508"/>
                <a:gd name="connsiteX149" fmla="*/ 52081 w 1344893"/>
                <a:gd name="connsiteY149" fmla="*/ 9433 h 59508"/>
                <a:gd name="connsiteX150" fmla="*/ 88580 w 1344893"/>
                <a:gd name="connsiteY150" fmla="*/ 50494 h 59508"/>
                <a:gd name="connsiteX151" fmla="*/ 14591 w 1344893"/>
                <a:gd name="connsiteY151" fmla="*/ 50494 h 59508"/>
                <a:gd name="connsiteX152" fmla="*/ 50891 w 1344893"/>
                <a:gd name="connsiteY152" fmla="*/ 9433 h 5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44893" h="59508">
                  <a:moveTo>
                    <a:pt x="1339648" y="50494"/>
                  </a:moveTo>
                  <a:lnTo>
                    <a:pt x="1303150" y="9433"/>
                  </a:lnTo>
                  <a:lnTo>
                    <a:pt x="1304142" y="9433"/>
                  </a:lnTo>
                  <a:lnTo>
                    <a:pt x="1304142" y="309"/>
                  </a:lnTo>
                  <a:lnTo>
                    <a:pt x="44742" y="309"/>
                  </a:lnTo>
                  <a:lnTo>
                    <a:pt x="44742" y="9433"/>
                  </a:lnTo>
                  <a:lnTo>
                    <a:pt x="44742" y="9433"/>
                  </a:lnTo>
                  <a:lnTo>
                    <a:pt x="8442" y="50494"/>
                  </a:lnTo>
                  <a:lnTo>
                    <a:pt x="309" y="50494"/>
                  </a:lnTo>
                  <a:lnTo>
                    <a:pt x="309" y="59619"/>
                  </a:lnTo>
                  <a:lnTo>
                    <a:pt x="1345401" y="59619"/>
                  </a:lnTo>
                  <a:lnTo>
                    <a:pt x="1345401" y="50494"/>
                  </a:lnTo>
                  <a:lnTo>
                    <a:pt x="1339648" y="50494"/>
                  </a:lnTo>
                  <a:close/>
                  <a:moveTo>
                    <a:pt x="1333499" y="50494"/>
                  </a:moveTo>
                  <a:lnTo>
                    <a:pt x="1259510" y="50494"/>
                  </a:lnTo>
                  <a:lnTo>
                    <a:pt x="1296009" y="9433"/>
                  </a:lnTo>
                  <a:lnTo>
                    <a:pt x="1297199" y="9433"/>
                  </a:lnTo>
                  <a:lnTo>
                    <a:pt x="1333499" y="50494"/>
                  </a:lnTo>
                  <a:close/>
                  <a:moveTo>
                    <a:pt x="134005" y="9433"/>
                  </a:moveTo>
                  <a:lnTo>
                    <a:pt x="135195" y="9433"/>
                  </a:lnTo>
                  <a:lnTo>
                    <a:pt x="171495" y="50494"/>
                  </a:lnTo>
                  <a:lnTo>
                    <a:pt x="97506" y="50494"/>
                  </a:lnTo>
                  <a:lnTo>
                    <a:pt x="134005" y="9433"/>
                  </a:lnTo>
                  <a:close/>
                  <a:moveTo>
                    <a:pt x="92944" y="48709"/>
                  </a:moveTo>
                  <a:lnTo>
                    <a:pt x="58230" y="9433"/>
                  </a:lnTo>
                  <a:lnTo>
                    <a:pt x="127856" y="9433"/>
                  </a:lnTo>
                  <a:lnTo>
                    <a:pt x="92944" y="48709"/>
                  </a:lnTo>
                  <a:close/>
                  <a:moveTo>
                    <a:pt x="141344" y="9433"/>
                  </a:moveTo>
                  <a:lnTo>
                    <a:pt x="210969" y="9433"/>
                  </a:lnTo>
                  <a:lnTo>
                    <a:pt x="176256" y="48709"/>
                  </a:lnTo>
                  <a:lnTo>
                    <a:pt x="141344" y="9433"/>
                  </a:lnTo>
                  <a:close/>
                  <a:moveTo>
                    <a:pt x="216920" y="9433"/>
                  </a:moveTo>
                  <a:lnTo>
                    <a:pt x="218110" y="9433"/>
                  </a:lnTo>
                  <a:lnTo>
                    <a:pt x="254609" y="50494"/>
                  </a:lnTo>
                  <a:lnTo>
                    <a:pt x="180620" y="50494"/>
                  </a:lnTo>
                  <a:lnTo>
                    <a:pt x="216920" y="9433"/>
                  </a:lnTo>
                  <a:close/>
                  <a:moveTo>
                    <a:pt x="224259" y="9433"/>
                  </a:moveTo>
                  <a:lnTo>
                    <a:pt x="293884" y="9433"/>
                  </a:lnTo>
                  <a:lnTo>
                    <a:pt x="259171" y="48709"/>
                  </a:lnTo>
                  <a:lnTo>
                    <a:pt x="224259" y="9433"/>
                  </a:lnTo>
                  <a:close/>
                  <a:moveTo>
                    <a:pt x="300034" y="9433"/>
                  </a:moveTo>
                  <a:lnTo>
                    <a:pt x="301224" y="9433"/>
                  </a:lnTo>
                  <a:lnTo>
                    <a:pt x="337722" y="50494"/>
                  </a:lnTo>
                  <a:lnTo>
                    <a:pt x="263733" y="50494"/>
                  </a:lnTo>
                  <a:lnTo>
                    <a:pt x="300034" y="9433"/>
                  </a:lnTo>
                  <a:close/>
                  <a:moveTo>
                    <a:pt x="307175" y="9433"/>
                  </a:moveTo>
                  <a:lnTo>
                    <a:pt x="376800" y="9433"/>
                  </a:lnTo>
                  <a:lnTo>
                    <a:pt x="342086" y="48709"/>
                  </a:lnTo>
                  <a:lnTo>
                    <a:pt x="307175" y="9433"/>
                  </a:lnTo>
                  <a:close/>
                  <a:moveTo>
                    <a:pt x="382949" y="9433"/>
                  </a:moveTo>
                  <a:lnTo>
                    <a:pt x="384139" y="9433"/>
                  </a:lnTo>
                  <a:lnTo>
                    <a:pt x="420638" y="50494"/>
                  </a:lnTo>
                  <a:lnTo>
                    <a:pt x="346649" y="50494"/>
                  </a:lnTo>
                  <a:lnTo>
                    <a:pt x="382949" y="9433"/>
                  </a:lnTo>
                  <a:close/>
                  <a:moveTo>
                    <a:pt x="390288" y="9433"/>
                  </a:moveTo>
                  <a:lnTo>
                    <a:pt x="459913" y="9433"/>
                  </a:lnTo>
                  <a:lnTo>
                    <a:pt x="425200" y="48709"/>
                  </a:lnTo>
                  <a:lnTo>
                    <a:pt x="390288" y="9433"/>
                  </a:lnTo>
                  <a:close/>
                  <a:moveTo>
                    <a:pt x="465864" y="9433"/>
                  </a:moveTo>
                  <a:lnTo>
                    <a:pt x="467054" y="9433"/>
                  </a:lnTo>
                  <a:lnTo>
                    <a:pt x="503553" y="50494"/>
                  </a:lnTo>
                  <a:lnTo>
                    <a:pt x="429564" y="50494"/>
                  </a:lnTo>
                  <a:lnTo>
                    <a:pt x="465864" y="9433"/>
                  </a:lnTo>
                  <a:close/>
                  <a:moveTo>
                    <a:pt x="473204" y="9433"/>
                  </a:moveTo>
                  <a:lnTo>
                    <a:pt x="542829" y="9433"/>
                  </a:lnTo>
                  <a:lnTo>
                    <a:pt x="508115" y="48709"/>
                  </a:lnTo>
                  <a:lnTo>
                    <a:pt x="473204" y="9433"/>
                  </a:lnTo>
                  <a:close/>
                  <a:moveTo>
                    <a:pt x="548978" y="9433"/>
                  </a:moveTo>
                  <a:lnTo>
                    <a:pt x="550168" y="9433"/>
                  </a:lnTo>
                  <a:lnTo>
                    <a:pt x="586667" y="50494"/>
                  </a:lnTo>
                  <a:lnTo>
                    <a:pt x="512678" y="50494"/>
                  </a:lnTo>
                  <a:lnTo>
                    <a:pt x="548978" y="9433"/>
                  </a:lnTo>
                  <a:close/>
                  <a:moveTo>
                    <a:pt x="556119" y="9433"/>
                  </a:moveTo>
                  <a:lnTo>
                    <a:pt x="625744" y="9433"/>
                  </a:lnTo>
                  <a:lnTo>
                    <a:pt x="591031" y="48709"/>
                  </a:lnTo>
                  <a:lnTo>
                    <a:pt x="556119" y="9433"/>
                  </a:lnTo>
                  <a:close/>
                  <a:moveTo>
                    <a:pt x="631893" y="9433"/>
                  </a:moveTo>
                  <a:lnTo>
                    <a:pt x="633083" y="9433"/>
                  </a:lnTo>
                  <a:lnTo>
                    <a:pt x="669582" y="50494"/>
                  </a:lnTo>
                  <a:lnTo>
                    <a:pt x="595593" y="50494"/>
                  </a:lnTo>
                  <a:lnTo>
                    <a:pt x="631893" y="9433"/>
                  </a:lnTo>
                  <a:close/>
                  <a:moveTo>
                    <a:pt x="639233" y="9433"/>
                  </a:moveTo>
                  <a:lnTo>
                    <a:pt x="708858" y="9433"/>
                  </a:lnTo>
                  <a:lnTo>
                    <a:pt x="674144" y="48709"/>
                  </a:lnTo>
                  <a:lnTo>
                    <a:pt x="639233" y="9433"/>
                  </a:lnTo>
                  <a:close/>
                  <a:moveTo>
                    <a:pt x="715007" y="9433"/>
                  </a:moveTo>
                  <a:lnTo>
                    <a:pt x="716197" y="9433"/>
                  </a:lnTo>
                  <a:lnTo>
                    <a:pt x="752696" y="50494"/>
                  </a:lnTo>
                  <a:lnTo>
                    <a:pt x="678707" y="50494"/>
                  </a:lnTo>
                  <a:lnTo>
                    <a:pt x="715007" y="9433"/>
                  </a:lnTo>
                  <a:close/>
                  <a:moveTo>
                    <a:pt x="722148" y="9433"/>
                  </a:moveTo>
                  <a:lnTo>
                    <a:pt x="791773" y="9433"/>
                  </a:lnTo>
                  <a:lnTo>
                    <a:pt x="757060" y="48709"/>
                  </a:lnTo>
                  <a:lnTo>
                    <a:pt x="722148" y="9433"/>
                  </a:lnTo>
                  <a:close/>
                  <a:moveTo>
                    <a:pt x="797922" y="9433"/>
                  </a:moveTo>
                  <a:lnTo>
                    <a:pt x="799112" y="9433"/>
                  </a:lnTo>
                  <a:lnTo>
                    <a:pt x="835611" y="50494"/>
                  </a:lnTo>
                  <a:lnTo>
                    <a:pt x="761622" y="50494"/>
                  </a:lnTo>
                  <a:lnTo>
                    <a:pt x="797922" y="9433"/>
                  </a:lnTo>
                  <a:close/>
                  <a:moveTo>
                    <a:pt x="805261" y="9433"/>
                  </a:moveTo>
                  <a:lnTo>
                    <a:pt x="874886" y="9433"/>
                  </a:lnTo>
                  <a:lnTo>
                    <a:pt x="839975" y="48709"/>
                  </a:lnTo>
                  <a:lnTo>
                    <a:pt x="805261" y="9433"/>
                  </a:lnTo>
                  <a:close/>
                  <a:moveTo>
                    <a:pt x="880837" y="9433"/>
                  </a:moveTo>
                  <a:lnTo>
                    <a:pt x="882028" y="9433"/>
                  </a:lnTo>
                  <a:lnTo>
                    <a:pt x="918526" y="50494"/>
                  </a:lnTo>
                  <a:lnTo>
                    <a:pt x="844537" y="50494"/>
                  </a:lnTo>
                  <a:lnTo>
                    <a:pt x="880837" y="9433"/>
                  </a:lnTo>
                  <a:close/>
                  <a:moveTo>
                    <a:pt x="888177" y="9433"/>
                  </a:moveTo>
                  <a:lnTo>
                    <a:pt x="957802" y="9433"/>
                  </a:lnTo>
                  <a:lnTo>
                    <a:pt x="923088" y="48709"/>
                  </a:lnTo>
                  <a:lnTo>
                    <a:pt x="888177" y="9433"/>
                  </a:lnTo>
                  <a:close/>
                  <a:moveTo>
                    <a:pt x="963951" y="9433"/>
                  </a:moveTo>
                  <a:lnTo>
                    <a:pt x="965141" y="9433"/>
                  </a:lnTo>
                  <a:lnTo>
                    <a:pt x="1001640" y="50494"/>
                  </a:lnTo>
                  <a:lnTo>
                    <a:pt x="927651" y="50494"/>
                  </a:lnTo>
                  <a:lnTo>
                    <a:pt x="963951" y="9433"/>
                  </a:lnTo>
                  <a:close/>
                  <a:moveTo>
                    <a:pt x="971092" y="9433"/>
                  </a:moveTo>
                  <a:lnTo>
                    <a:pt x="1040717" y="9433"/>
                  </a:lnTo>
                  <a:lnTo>
                    <a:pt x="1006004" y="48709"/>
                  </a:lnTo>
                  <a:lnTo>
                    <a:pt x="971092" y="9433"/>
                  </a:lnTo>
                  <a:close/>
                  <a:moveTo>
                    <a:pt x="1046866" y="9433"/>
                  </a:moveTo>
                  <a:lnTo>
                    <a:pt x="1048056" y="9433"/>
                  </a:lnTo>
                  <a:lnTo>
                    <a:pt x="1084555" y="50494"/>
                  </a:lnTo>
                  <a:lnTo>
                    <a:pt x="1010566" y="50494"/>
                  </a:lnTo>
                  <a:lnTo>
                    <a:pt x="1046866" y="9433"/>
                  </a:lnTo>
                  <a:close/>
                  <a:moveTo>
                    <a:pt x="1054206" y="9433"/>
                  </a:moveTo>
                  <a:lnTo>
                    <a:pt x="1123831" y="9433"/>
                  </a:lnTo>
                  <a:lnTo>
                    <a:pt x="1089117" y="48709"/>
                  </a:lnTo>
                  <a:lnTo>
                    <a:pt x="1054206" y="9433"/>
                  </a:lnTo>
                  <a:close/>
                  <a:moveTo>
                    <a:pt x="1129980" y="9433"/>
                  </a:moveTo>
                  <a:lnTo>
                    <a:pt x="1131170" y="9433"/>
                  </a:lnTo>
                  <a:lnTo>
                    <a:pt x="1167669" y="50494"/>
                  </a:lnTo>
                  <a:lnTo>
                    <a:pt x="1093680" y="50494"/>
                  </a:lnTo>
                  <a:lnTo>
                    <a:pt x="1129980" y="9433"/>
                  </a:lnTo>
                  <a:close/>
                  <a:moveTo>
                    <a:pt x="1137121" y="9433"/>
                  </a:moveTo>
                  <a:lnTo>
                    <a:pt x="1206746" y="9433"/>
                  </a:lnTo>
                  <a:lnTo>
                    <a:pt x="1172033" y="48709"/>
                  </a:lnTo>
                  <a:lnTo>
                    <a:pt x="1137121" y="9433"/>
                  </a:lnTo>
                  <a:close/>
                  <a:moveTo>
                    <a:pt x="1212895" y="9433"/>
                  </a:moveTo>
                  <a:lnTo>
                    <a:pt x="1214085" y="9433"/>
                  </a:lnTo>
                  <a:lnTo>
                    <a:pt x="1250584" y="50494"/>
                  </a:lnTo>
                  <a:lnTo>
                    <a:pt x="1176595" y="50494"/>
                  </a:lnTo>
                  <a:lnTo>
                    <a:pt x="1212895" y="9433"/>
                  </a:lnTo>
                  <a:close/>
                  <a:moveTo>
                    <a:pt x="1220235" y="9433"/>
                  </a:moveTo>
                  <a:lnTo>
                    <a:pt x="1289860" y="9433"/>
                  </a:lnTo>
                  <a:lnTo>
                    <a:pt x="1255146" y="48709"/>
                  </a:lnTo>
                  <a:lnTo>
                    <a:pt x="1220235" y="9433"/>
                  </a:lnTo>
                  <a:close/>
                  <a:moveTo>
                    <a:pt x="50891" y="9433"/>
                  </a:moveTo>
                  <a:lnTo>
                    <a:pt x="52081" y="9433"/>
                  </a:lnTo>
                  <a:lnTo>
                    <a:pt x="88580" y="50494"/>
                  </a:lnTo>
                  <a:lnTo>
                    <a:pt x="14591" y="50494"/>
                  </a:lnTo>
                  <a:lnTo>
                    <a:pt x="50891" y="9433"/>
                  </a:lnTo>
                  <a:close/>
                </a:path>
              </a:pathLst>
            </a:custGeom>
            <a:solidFill>
              <a:srgbClr val="C4C4CD"/>
            </a:solidFill>
            <a:ln w="1977" cap="flat">
              <a:noFill/>
              <a:prstDash val="solid"/>
              <a:miter/>
            </a:ln>
          </p:spPr>
          <p:txBody>
            <a:bodyPr rtlCol="0" anchor="ctr"/>
            <a:lstStyle/>
            <a:p>
              <a:endParaRPr lang="en-US" sz="1800" dirty="0"/>
            </a:p>
          </p:txBody>
        </p:sp>
        <p:sp>
          <p:nvSpPr>
            <p:cNvPr id="149" name="Freeform: Shape 148">
              <a:extLst>
                <a:ext uri="{FF2B5EF4-FFF2-40B4-BE49-F238E27FC236}">
                  <a16:creationId xmlns:a16="http://schemas.microsoft.com/office/drawing/2014/main" id="{A017746A-E8C3-4322-8229-96D8762088DA}"/>
                </a:ext>
              </a:extLst>
            </p:cNvPr>
            <p:cNvSpPr/>
            <p:nvPr/>
          </p:nvSpPr>
          <p:spPr>
            <a:xfrm>
              <a:off x="2474242" y="3773422"/>
              <a:ext cx="9918" cy="9918"/>
            </a:xfrm>
            <a:custGeom>
              <a:avLst/>
              <a:gdLst>
                <a:gd name="connsiteX0" fmla="*/ 10624 w 9918"/>
                <a:gd name="connsiteY0" fmla="*/ 5466 h 9918"/>
                <a:gd name="connsiteX1" fmla="*/ 5466 w 9918"/>
                <a:gd name="connsiteY1" fmla="*/ 309 h 9918"/>
                <a:gd name="connsiteX2" fmla="*/ 309 w 9918"/>
                <a:gd name="connsiteY2" fmla="*/ 5466 h 9918"/>
                <a:gd name="connsiteX3" fmla="*/ 5466 w 9918"/>
                <a:gd name="connsiteY3" fmla="*/ 10624 h 9918"/>
                <a:gd name="connsiteX4" fmla="*/ 10624 w 9918"/>
                <a:gd name="connsiteY4" fmla="*/ 5466 h 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 h="9918">
                  <a:moveTo>
                    <a:pt x="10624" y="5466"/>
                  </a:moveTo>
                  <a:cubicBezTo>
                    <a:pt x="10624" y="2689"/>
                    <a:pt x="8442" y="309"/>
                    <a:pt x="5466" y="309"/>
                  </a:cubicBezTo>
                  <a:cubicBezTo>
                    <a:pt x="2689" y="309"/>
                    <a:pt x="309" y="2491"/>
                    <a:pt x="309" y="5466"/>
                  </a:cubicBezTo>
                  <a:cubicBezTo>
                    <a:pt x="309" y="8243"/>
                    <a:pt x="2491" y="10624"/>
                    <a:pt x="5466" y="10624"/>
                  </a:cubicBezTo>
                  <a:cubicBezTo>
                    <a:pt x="8243" y="10425"/>
                    <a:pt x="10624" y="8243"/>
                    <a:pt x="10624" y="5466"/>
                  </a:cubicBezTo>
                  <a:close/>
                </a:path>
              </a:pathLst>
            </a:custGeom>
            <a:solidFill>
              <a:srgbClr val="848484"/>
            </a:solidFill>
            <a:ln w="1977" cap="flat">
              <a:noFill/>
              <a:prstDash val="solid"/>
              <a:miter/>
            </a:ln>
          </p:spPr>
          <p:txBody>
            <a:bodyPr rtlCol="0" anchor="ctr"/>
            <a:lstStyle/>
            <a:p>
              <a:endParaRPr lang="en-US" sz="1800" dirty="0"/>
            </a:p>
          </p:txBody>
        </p:sp>
        <p:sp>
          <p:nvSpPr>
            <p:cNvPr id="150" name="Freeform: Shape 149">
              <a:extLst>
                <a:ext uri="{FF2B5EF4-FFF2-40B4-BE49-F238E27FC236}">
                  <a16:creationId xmlns:a16="http://schemas.microsoft.com/office/drawing/2014/main" id="{CA0338FE-2732-4E2E-93CC-FFDBEC321CCE}"/>
                </a:ext>
              </a:extLst>
            </p:cNvPr>
            <p:cNvSpPr/>
            <p:nvPr/>
          </p:nvSpPr>
          <p:spPr>
            <a:xfrm>
              <a:off x="2507964" y="3773422"/>
              <a:ext cx="9918" cy="9918"/>
            </a:xfrm>
            <a:custGeom>
              <a:avLst/>
              <a:gdLst>
                <a:gd name="connsiteX0" fmla="*/ 10624 w 9918"/>
                <a:gd name="connsiteY0" fmla="*/ 5466 h 9918"/>
                <a:gd name="connsiteX1" fmla="*/ 5466 w 9918"/>
                <a:gd name="connsiteY1" fmla="*/ 309 h 9918"/>
                <a:gd name="connsiteX2" fmla="*/ 309 w 9918"/>
                <a:gd name="connsiteY2" fmla="*/ 5466 h 9918"/>
                <a:gd name="connsiteX3" fmla="*/ 5466 w 9918"/>
                <a:gd name="connsiteY3" fmla="*/ 10624 h 9918"/>
                <a:gd name="connsiteX4" fmla="*/ 10624 w 9918"/>
                <a:gd name="connsiteY4" fmla="*/ 5466 h 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 h="9918">
                  <a:moveTo>
                    <a:pt x="10624" y="5466"/>
                  </a:moveTo>
                  <a:cubicBezTo>
                    <a:pt x="10624" y="2689"/>
                    <a:pt x="8442" y="309"/>
                    <a:pt x="5466" y="309"/>
                  </a:cubicBezTo>
                  <a:cubicBezTo>
                    <a:pt x="2689" y="309"/>
                    <a:pt x="309" y="2491"/>
                    <a:pt x="309" y="5466"/>
                  </a:cubicBezTo>
                  <a:cubicBezTo>
                    <a:pt x="309" y="8243"/>
                    <a:pt x="2491" y="10624"/>
                    <a:pt x="5466" y="10624"/>
                  </a:cubicBezTo>
                  <a:cubicBezTo>
                    <a:pt x="8442" y="10425"/>
                    <a:pt x="10624" y="8243"/>
                    <a:pt x="10624" y="5466"/>
                  </a:cubicBezTo>
                  <a:close/>
                </a:path>
              </a:pathLst>
            </a:custGeom>
            <a:solidFill>
              <a:srgbClr val="848484"/>
            </a:solidFill>
            <a:ln w="1977" cap="flat">
              <a:noFill/>
              <a:prstDash val="solid"/>
              <a:miter/>
            </a:ln>
          </p:spPr>
          <p:txBody>
            <a:bodyPr rtlCol="0" anchor="ctr"/>
            <a:lstStyle/>
            <a:p>
              <a:endParaRPr lang="en-US" sz="1800" dirty="0"/>
            </a:p>
          </p:txBody>
        </p:sp>
        <p:sp>
          <p:nvSpPr>
            <p:cNvPr id="151" name="Freeform: Shape 150">
              <a:extLst>
                <a:ext uri="{FF2B5EF4-FFF2-40B4-BE49-F238E27FC236}">
                  <a16:creationId xmlns:a16="http://schemas.microsoft.com/office/drawing/2014/main" id="{F5EC6714-C481-4B6D-9615-2B432E11C8EA}"/>
                </a:ext>
              </a:extLst>
            </p:cNvPr>
            <p:cNvSpPr/>
            <p:nvPr/>
          </p:nvSpPr>
          <p:spPr>
            <a:xfrm>
              <a:off x="1988454" y="3838088"/>
              <a:ext cx="41656" cy="11902"/>
            </a:xfrm>
            <a:custGeom>
              <a:avLst/>
              <a:gdLst>
                <a:gd name="connsiteX0" fmla="*/ 42362 w 41656"/>
                <a:gd name="connsiteY0" fmla="*/ 12409 h 11901"/>
                <a:gd name="connsiteX1" fmla="*/ 309 w 41656"/>
                <a:gd name="connsiteY1" fmla="*/ 8243 h 11901"/>
                <a:gd name="connsiteX2" fmla="*/ 309 w 41656"/>
                <a:gd name="connsiteY2" fmla="*/ 309 h 11901"/>
                <a:gd name="connsiteX3" fmla="*/ 42362 w 41656"/>
                <a:gd name="connsiteY3" fmla="*/ 309 h 11901"/>
              </a:gdLst>
              <a:ahLst/>
              <a:cxnLst>
                <a:cxn ang="0">
                  <a:pos x="connsiteX0" y="connsiteY0"/>
                </a:cxn>
                <a:cxn ang="0">
                  <a:pos x="connsiteX1" y="connsiteY1"/>
                </a:cxn>
                <a:cxn ang="0">
                  <a:pos x="connsiteX2" y="connsiteY2"/>
                </a:cxn>
                <a:cxn ang="0">
                  <a:pos x="connsiteX3" y="connsiteY3"/>
                </a:cxn>
              </a:cxnLst>
              <a:rect l="l" t="t" r="r" b="b"/>
              <a:pathLst>
                <a:path w="41656" h="11901">
                  <a:moveTo>
                    <a:pt x="42362" y="12409"/>
                  </a:moveTo>
                  <a:lnTo>
                    <a:pt x="309" y="8243"/>
                  </a:lnTo>
                  <a:lnTo>
                    <a:pt x="309" y="309"/>
                  </a:lnTo>
                  <a:lnTo>
                    <a:pt x="42362" y="309"/>
                  </a:lnTo>
                  <a:close/>
                </a:path>
              </a:pathLst>
            </a:custGeom>
            <a:solidFill>
              <a:srgbClr val="848484"/>
            </a:solidFill>
            <a:ln w="1977" cap="flat">
              <a:noFill/>
              <a:prstDash val="solid"/>
              <a:miter/>
            </a:ln>
          </p:spPr>
          <p:txBody>
            <a:bodyPr rtlCol="0" anchor="ctr"/>
            <a:lstStyle/>
            <a:p>
              <a:endParaRPr lang="en-US" sz="1800" dirty="0"/>
            </a:p>
          </p:txBody>
        </p:sp>
        <p:sp>
          <p:nvSpPr>
            <p:cNvPr id="152" name="Freeform: Shape 151">
              <a:extLst>
                <a:ext uri="{FF2B5EF4-FFF2-40B4-BE49-F238E27FC236}">
                  <a16:creationId xmlns:a16="http://schemas.microsoft.com/office/drawing/2014/main" id="{DBFDF60D-029C-444E-AF9F-9031C8395E66}"/>
                </a:ext>
              </a:extLst>
            </p:cNvPr>
            <p:cNvSpPr/>
            <p:nvPr/>
          </p:nvSpPr>
          <p:spPr>
            <a:xfrm>
              <a:off x="1714329" y="3974374"/>
              <a:ext cx="146788" cy="11902"/>
            </a:xfrm>
            <a:custGeom>
              <a:avLst/>
              <a:gdLst>
                <a:gd name="connsiteX0" fmla="*/ 1488 w 146787"/>
                <a:gd name="connsiteY0" fmla="*/ 1488 h 11901"/>
                <a:gd name="connsiteX1" fmla="*/ 146887 w 146787"/>
                <a:gd name="connsiteY1" fmla="*/ 1488 h 11901"/>
                <a:gd name="connsiteX2" fmla="*/ 146887 w 146787"/>
                <a:gd name="connsiteY2" fmla="*/ 11406 h 11901"/>
                <a:gd name="connsiteX3" fmla="*/ 1488 w 146787"/>
                <a:gd name="connsiteY3" fmla="*/ 11406 h 11901"/>
              </a:gdLst>
              <a:ahLst/>
              <a:cxnLst>
                <a:cxn ang="0">
                  <a:pos x="connsiteX0" y="connsiteY0"/>
                </a:cxn>
                <a:cxn ang="0">
                  <a:pos x="connsiteX1" y="connsiteY1"/>
                </a:cxn>
                <a:cxn ang="0">
                  <a:pos x="connsiteX2" y="connsiteY2"/>
                </a:cxn>
                <a:cxn ang="0">
                  <a:pos x="connsiteX3" y="connsiteY3"/>
                </a:cxn>
              </a:cxnLst>
              <a:rect l="l" t="t" r="r" b="b"/>
              <a:pathLst>
                <a:path w="146787" h="11901">
                  <a:moveTo>
                    <a:pt x="1488" y="1488"/>
                  </a:moveTo>
                  <a:lnTo>
                    <a:pt x="146887" y="1488"/>
                  </a:lnTo>
                  <a:lnTo>
                    <a:pt x="146887" y="11406"/>
                  </a:lnTo>
                  <a:lnTo>
                    <a:pt x="1488" y="11406"/>
                  </a:lnTo>
                  <a:close/>
                </a:path>
              </a:pathLst>
            </a:custGeom>
            <a:solidFill>
              <a:srgbClr val="DD9A14"/>
            </a:solidFill>
            <a:ln w="9525" cap="flat">
              <a:noFill/>
              <a:prstDash val="solid"/>
              <a:miter/>
            </a:ln>
          </p:spPr>
          <p:txBody>
            <a:bodyPr rtlCol="0" anchor="ctr"/>
            <a:lstStyle/>
            <a:p>
              <a:endParaRPr lang="en-US" sz="1800" dirty="0"/>
            </a:p>
          </p:txBody>
        </p:sp>
        <p:sp>
          <p:nvSpPr>
            <p:cNvPr id="153" name="Freeform: Shape 152">
              <a:extLst>
                <a:ext uri="{FF2B5EF4-FFF2-40B4-BE49-F238E27FC236}">
                  <a16:creationId xmlns:a16="http://schemas.microsoft.com/office/drawing/2014/main" id="{E82EB358-416C-4D28-829E-D99FA2153A37}"/>
                </a:ext>
              </a:extLst>
            </p:cNvPr>
            <p:cNvSpPr/>
            <p:nvPr/>
          </p:nvSpPr>
          <p:spPr>
            <a:xfrm>
              <a:off x="2519072" y="3829757"/>
              <a:ext cx="95214" cy="15869"/>
            </a:xfrm>
            <a:custGeom>
              <a:avLst/>
              <a:gdLst>
                <a:gd name="connsiteX0" fmla="*/ 309 w 95213"/>
                <a:gd name="connsiteY0" fmla="*/ 309 h 15868"/>
                <a:gd name="connsiteX1" fmla="*/ 94927 w 95213"/>
                <a:gd name="connsiteY1" fmla="*/ 309 h 15868"/>
                <a:gd name="connsiteX2" fmla="*/ 94927 w 95213"/>
                <a:gd name="connsiteY2" fmla="*/ 16773 h 15868"/>
                <a:gd name="connsiteX3" fmla="*/ 309 w 95213"/>
                <a:gd name="connsiteY3" fmla="*/ 16773 h 15868"/>
              </a:gdLst>
              <a:ahLst/>
              <a:cxnLst>
                <a:cxn ang="0">
                  <a:pos x="connsiteX0" y="connsiteY0"/>
                </a:cxn>
                <a:cxn ang="0">
                  <a:pos x="connsiteX1" y="connsiteY1"/>
                </a:cxn>
                <a:cxn ang="0">
                  <a:pos x="connsiteX2" y="connsiteY2"/>
                </a:cxn>
                <a:cxn ang="0">
                  <a:pos x="connsiteX3" y="connsiteY3"/>
                </a:cxn>
              </a:cxnLst>
              <a:rect l="l" t="t" r="r" b="b"/>
              <a:pathLst>
                <a:path w="95213" h="15868">
                  <a:moveTo>
                    <a:pt x="309" y="309"/>
                  </a:moveTo>
                  <a:lnTo>
                    <a:pt x="94927" y="309"/>
                  </a:lnTo>
                  <a:lnTo>
                    <a:pt x="94927" y="16773"/>
                  </a:lnTo>
                  <a:lnTo>
                    <a:pt x="309" y="16773"/>
                  </a:lnTo>
                  <a:close/>
                </a:path>
              </a:pathLst>
            </a:custGeom>
            <a:solidFill>
              <a:srgbClr val="848484"/>
            </a:solidFill>
            <a:ln w="1977" cap="flat">
              <a:noFill/>
              <a:prstDash val="solid"/>
              <a:miter/>
            </a:ln>
          </p:spPr>
          <p:txBody>
            <a:bodyPr rtlCol="0" anchor="ctr"/>
            <a:lstStyle/>
            <a:p>
              <a:endParaRPr lang="en-US" sz="1800" dirty="0"/>
            </a:p>
          </p:txBody>
        </p:sp>
        <p:sp>
          <p:nvSpPr>
            <p:cNvPr id="154" name="Freeform: Shape 153">
              <a:extLst>
                <a:ext uri="{FF2B5EF4-FFF2-40B4-BE49-F238E27FC236}">
                  <a16:creationId xmlns:a16="http://schemas.microsoft.com/office/drawing/2014/main" id="{0F5619A2-6B29-40CC-8CF5-D8283501E0A3}"/>
                </a:ext>
              </a:extLst>
            </p:cNvPr>
            <p:cNvSpPr/>
            <p:nvPr/>
          </p:nvSpPr>
          <p:spPr>
            <a:xfrm>
              <a:off x="1314222" y="4240167"/>
              <a:ext cx="321346" cy="160673"/>
            </a:xfrm>
            <a:custGeom>
              <a:avLst/>
              <a:gdLst>
                <a:gd name="connsiteX0" fmla="*/ 322250 w 321346"/>
                <a:gd name="connsiteY0" fmla="*/ 161379 h 160673"/>
                <a:gd name="connsiteX1" fmla="*/ 309 w 321346"/>
                <a:gd name="connsiteY1" fmla="*/ 161379 h 160673"/>
                <a:gd name="connsiteX2" fmla="*/ 309 w 321346"/>
                <a:gd name="connsiteY2" fmla="*/ 84613 h 160673"/>
                <a:gd name="connsiteX3" fmla="*/ 163164 w 321346"/>
                <a:gd name="connsiteY3" fmla="*/ 84613 h 160673"/>
                <a:gd name="connsiteX4" fmla="*/ 163164 w 321346"/>
                <a:gd name="connsiteY4" fmla="*/ 309 h 160673"/>
                <a:gd name="connsiteX5" fmla="*/ 322250 w 321346"/>
                <a:gd name="connsiteY5" fmla="*/ 309 h 1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46" h="160673">
                  <a:moveTo>
                    <a:pt x="322250" y="161379"/>
                  </a:moveTo>
                  <a:lnTo>
                    <a:pt x="309" y="161379"/>
                  </a:lnTo>
                  <a:lnTo>
                    <a:pt x="309" y="84613"/>
                  </a:lnTo>
                  <a:lnTo>
                    <a:pt x="163164" y="84613"/>
                  </a:lnTo>
                  <a:lnTo>
                    <a:pt x="163164" y="309"/>
                  </a:lnTo>
                  <a:lnTo>
                    <a:pt x="322250" y="309"/>
                  </a:lnTo>
                  <a:close/>
                </a:path>
              </a:pathLst>
            </a:custGeom>
            <a:solidFill>
              <a:srgbClr val="666660"/>
            </a:solidFill>
            <a:ln w="1977" cap="flat">
              <a:noFill/>
              <a:prstDash val="solid"/>
              <a:miter/>
            </a:ln>
          </p:spPr>
          <p:txBody>
            <a:bodyPr rtlCol="0" anchor="ctr"/>
            <a:lstStyle/>
            <a:p>
              <a:endParaRPr lang="en-US" sz="1800" dirty="0"/>
            </a:p>
          </p:txBody>
        </p:sp>
        <p:sp>
          <p:nvSpPr>
            <p:cNvPr id="155" name="Freeform: Shape 154">
              <a:extLst>
                <a:ext uri="{FF2B5EF4-FFF2-40B4-BE49-F238E27FC236}">
                  <a16:creationId xmlns:a16="http://schemas.microsoft.com/office/drawing/2014/main" id="{6683095A-9472-47F9-A5FB-D22BF4BCB774}"/>
                </a:ext>
              </a:extLst>
            </p:cNvPr>
            <p:cNvSpPr/>
            <p:nvPr/>
          </p:nvSpPr>
          <p:spPr>
            <a:xfrm>
              <a:off x="1560400" y="4321507"/>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FE600"/>
            </a:solidFill>
            <a:ln w="9525" cap="flat">
              <a:noFill/>
              <a:prstDash val="solid"/>
              <a:miter/>
            </a:ln>
          </p:spPr>
          <p:txBody>
            <a:bodyPr rtlCol="0" anchor="ctr"/>
            <a:lstStyle/>
            <a:p>
              <a:endParaRPr lang="en-US" sz="1800" dirty="0"/>
            </a:p>
          </p:txBody>
        </p:sp>
        <p:sp>
          <p:nvSpPr>
            <p:cNvPr id="156" name="Freeform: Shape 155">
              <a:extLst>
                <a:ext uri="{FF2B5EF4-FFF2-40B4-BE49-F238E27FC236}">
                  <a16:creationId xmlns:a16="http://schemas.microsoft.com/office/drawing/2014/main" id="{6CE15B24-CD79-490E-A40F-7DE77C9F0623}"/>
                </a:ext>
              </a:extLst>
            </p:cNvPr>
            <p:cNvSpPr/>
            <p:nvPr/>
          </p:nvSpPr>
          <p:spPr>
            <a:xfrm>
              <a:off x="1558020" y="431912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157" name="Freeform: Shape 156">
              <a:extLst>
                <a:ext uri="{FF2B5EF4-FFF2-40B4-BE49-F238E27FC236}">
                  <a16:creationId xmlns:a16="http://schemas.microsoft.com/office/drawing/2014/main" id="{BC5360FE-120B-4F89-B7C8-DE4FA1AA0C7B}"/>
                </a:ext>
              </a:extLst>
            </p:cNvPr>
            <p:cNvSpPr/>
            <p:nvPr/>
          </p:nvSpPr>
          <p:spPr>
            <a:xfrm>
              <a:off x="1558020" y="431912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158" name="Freeform: Shape 157">
              <a:extLst>
                <a:ext uri="{FF2B5EF4-FFF2-40B4-BE49-F238E27FC236}">
                  <a16:creationId xmlns:a16="http://schemas.microsoft.com/office/drawing/2014/main" id="{C198139C-19DC-4DC6-B7B7-296AEDE2776D}"/>
                </a:ext>
              </a:extLst>
            </p:cNvPr>
            <p:cNvSpPr/>
            <p:nvPr/>
          </p:nvSpPr>
          <p:spPr>
            <a:xfrm>
              <a:off x="1476295" y="4321507"/>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FE600"/>
            </a:solidFill>
            <a:ln w="9525" cap="flat">
              <a:noFill/>
              <a:prstDash val="solid"/>
              <a:miter/>
            </a:ln>
          </p:spPr>
          <p:txBody>
            <a:bodyPr rtlCol="0" anchor="ctr"/>
            <a:lstStyle/>
            <a:p>
              <a:endParaRPr lang="en-US" sz="1800" dirty="0"/>
            </a:p>
          </p:txBody>
        </p:sp>
        <p:sp>
          <p:nvSpPr>
            <p:cNvPr id="159" name="Freeform: Shape 158">
              <a:extLst>
                <a:ext uri="{FF2B5EF4-FFF2-40B4-BE49-F238E27FC236}">
                  <a16:creationId xmlns:a16="http://schemas.microsoft.com/office/drawing/2014/main" id="{9D83CF91-4019-4131-A901-16EA3F619C9C}"/>
                </a:ext>
              </a:extLst>
            </p:cNvPr>
            <p:cNvSpPr/>
            <p:nvPr/>
          </p:nvSpPr>
          <p:spPr>
            <a:xfrm>
              <a:off x="1473915" y="431912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160" name="Freeform: Shape 159">
              <a:extLst>
                <a:ext uri="{FF2B5EF4-FFF2-40B4-BE49-F238E27FC236}">
                  <a16:creationId xmlns:a16="http://schemas.microsoft.com/office/drawing/2014/main" id="{35477C4E-5CBA-44B9-BC2B-2CA4100367A5}"/>
                </a:ext>
              </a:extLst>
            </p:cNvPr>
            <p:cNvSpPr/>
            <p:nvPr/>
          </p:nvSpPr>
          <p:spPr>
            <a:xfrm>
              <a:off x="1473915" y="431912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161" name="Freeform: Shape 160">
              <a:extLst>
                <a:ext uri="{FF2B5EF4-FFF2-40B4-BE49-F238E27FC236}">
                  <a16:creationId xmlns:a16="http://schemas.microsoft.com/office/drawing/2014/main" id="{0DB7CB1B-8E04-42EF-A308-9E9733057D17}"/>
                </a:ext>
              </a:extLst>
            </p:cNvPr>
            <p:cNvSpPr/>
            <p:nvPr/>
          </p:nvSpPr>
          <p:spPr>
            <a:xfrm>
              <a:off x="1476493" y="4237997"/>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C4C4CD"/>
            </a:solidFill>
            <a:ln w="9525" cap="flat">
              <a:noFill/>
              <a:prstDash val="solid"/>
              <a:miter/>
            </a:ln>
          </p:spPr>
          <p:txBody>
            <a:bodyPr rtlCol="0" anchor="ctr"/>
            <a:lstStyle/>
            <a:p>
              <a:endParaRPr lang="en-US" sz="1800" dirty="0"/>
            </a:p>
          </p:txBody>
        </p:sp>
        <p:sp>
          <p:nvSpPr>
            <p:cNvPr id="162" name="Freeform: Shape 161">
              <a:extLst>
                <a:ext uri="{FF2B5EF4-FFF2-40B4-BE49-F238E27FC236}">
                  <a16:creationId xmlns:a16="http://schemas.microsoft.com/office/drawing/2014/main" id="{FB34008D-F3FD-4330-9147-63A76E0B9F47}"/>
                </a:ext>
              </a:extLst>
            </p:cNvPr>
            <p:cNvSpPr/>
            <p:nvPr/>
          </p:nvSpPr>
          <p:spPr>
            <a:xfrm>
              <a:off x="1473915" y="4235616"/>
              <a:ext cx="81328" cy="81328"/>
            </a:xfrm>
            <a:custGeom>
              <a:avLst/>
              <a:gdLst>
                <a:gd name="connsiteX0" fmla="*/ 68336 w 81328"/>
                <a:gd name="connsiteY0" fmla="*/ 14183 h 81328"/>
                <a:gd name="connsiteX1" fmla="*/ 68336 w 81328"/>
                <a:gd name="connsiteY1" fmla="*/ 68137 h 81328"/>
                <a:gd name="connsiteX2" fmla="*/ 14381 w 81328"/>
                <a:gd name="connsiteY2" fmla="*/ 68137 h 81328"/>
                <a:gd name="connsiteX3" fmla="*/ 14381 w 81328"/>
                <a:gd name="connsiteY3" fmla="*/ 14183 h 81328"/>
                <a:gd name="connsiteX4" fmla="*/ 68336 w 81328"/>
                <a:gd name="connsiteY4" fmla="*/ 14183 h 81328"/>
                <a:gd name="connsiteX5" fmla="*/ 68336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336" y="14183"/>
                  </a:moveTo>
                  <a:lnTo>
                    <a:pt x="68336" y="68137"/>
                  </a:lnTo>
                  <a:lnTo>
                    <a:pt x="14381" y="68137"/>
                  </a:lnTo>
                  <a:lnTo>
                    <a:pt x="14381" y="14183"/>
                  </a:lnTo>
                  <a:lnTo>
                    <a:pt x="68336" y="14183"/>
                  </a:lnTo>
                  <a:lnTo>
                    <a:pt x="68336" y="14183"/>
                  </a:lnTo>
                  <a:close/>
                  <a:moveTo>
                    <a:pt x="80832" y="1488"/>
                  </a:moveTo>
                  <a:lnTo>
                    <a:pt x="1488" y="1488"/>
                  </a:lnTo>
                  <a:lnTo>
                    <a:pt x="1488" y="80833"/>
                  </a:lnTo>
                  <a:lnTo>
                    <a:pt x="80832" y="80833"/>
                  </a:lnTo>
                  <a:lnTo>
                    <a:pt x="80832" y="1488"/>
                  </a:lnTo>
                  <a:lnTo>
                    <a:pt x="80832" y="1488"/>
                  </a:lnTo>
                  <a:close/>
                </a:path>
              </a:pathLst>
            </a:custGeom>
            <a:solidFill>
              <a:srgbClr val="C4C4CD">
                <a:alpha val="50000"/>
              </a:srgbClr>
            </a:solidFill>
            <a:ln w="9525" cap="flat">
              <a:noFill/>
              <a:prstDash val="solid"/>
              <a:miter/>
            </a:ln>
          </p:spPr>
          <p:txBody>
            <a:bodyPr rtlCol="0" anchor="ctr"/>
            <a:lstStyle/>
            <a:p>
              <a:endParaRPr lang="en-US" sz="1800" dirty="0"/>
            </a:p>
          </p:txBody>
        </p:sp>
        <p:sp>
          <p:nvSpPr>
            <p:cNvPr id="163" name="Freeform: Shape 162">
              <a:extLst>
                <a:ext uri="{FF2B5EF4-FFF2-40B4-BE49-F238E27FC236}">
                  <a16:creationId xmlns:a16="http://schemas.microsoft.com/office/drawing/2014/main" id="{43744B4B-CDA7-405C-9463-F96EBB947C64}"/>
                </a:ext>
              </a:extLst>
            </p:cNvPr>
            <p:cNvSpPr/>
            <p:nvPr/>
          </p:nvSpPr>
          <p:spPr>
            <a:xfrm>
              <a:off x="1473915" y="4235616"/>
              <a:ext cx="81328" cy="81328"/>
            </a:xfrm>
            <a:custGeom>
              <a:avLst/>
              <a:gdLst>
                <a:gd name="connsiteX0" fmla="*/ 74683 w 81328"/>
                <a:gd name="connsiteY0" fmla="*/ 7835 h 81328"/>
                <a:gd name="connsiteX1" fmla="*/ 74683 w 81328"/>
                <a:gd name="connsiteY1" fmla="*/ 74485 h 81328"/>
                <a:gd name="connsiteX2" fmla="*/ 8034 w 81328"/>
                <a:gd name="connsiteY2" fmla="*/ 74485 h 81328"/>
                <a:gd name="connsiteX3" fmla="*/ 8034 w 81328"/>
                <a:gd name="connsiteY3" fmla="*/ 7835 h 81328"/>
                <a:gd name="connsiteX4" fmla="*/ 74683 w 81328"/>
                <a:gd name="connsiteY4" fmla="*/ 7835 h 81328"/>
                <a:gd name="connsiteX5" fmla="*/ 74683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683" y="7835"/>
                  </a:moveTo>
                  <a:lnTo>
                    <a:pt x="74683" y="74485"/>
                  </a:lnTo>
                  <a:lnTo>
                    <a:pt x="8034" y="74485"/>
                  </a:lnTo>
                  <a:lnTo>
                    <a:pt x="8034" y="7835"/>
                  </a:lnTo>
                  <a:lnTo>
                    <a:pt x="74683" y="7835"/>
                  </a:lnTo>
                  <a:lnTo>
                    <a:pt x="74683" y="7835"/>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164" name="Freeform: Shape 163">
              <a:extLst>
                <a:ext uri="{FF2B5EF4-FFF2-40B4-BE49-F238E27FC236}">
                  <a16:creationId xmlns:a16="http://schemas.microsoft.com/office/drawing/2014/main" id="{928EAC73-2342-41A7-8CFB-79039614DC87}"/>
                </a:ext>
              </a:extLst>
            </p:cNvPr>
            <p:cNvSpPr/>
            <p:nvPr/>
          </p:nvSpPr>
          <p:spPr>
            <a:xfrm>
              <a:off x="1560599" y="4237997"/>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C4C4CD"/>
            </a:solidFill>
            <a:ln w="9525" cap="flat">
              <a:noFill/>
              <a:prstDash val="solid"/>
              <a:miter/>
            </a:ln>
          </p:spPr>
          <p:txBody>
            <a:bodyPr rtlCol="0" anchor="ctr"/>
            <a:lstStyle/>
            <a:p>
              <a:endParaRPr lang="en-US" sz="1800" dirty="0"/>
            </a:p>
          </p:txBody>
        </p:sp>
        <p:sp>
          <p:nvSpPr>
            <p:cNvPr id="165" name="Freeform: Shape 164">
              <a:extLst>
                <a:ext uri="{FF2B5EF4-FFF2-40B4-BE49-F238E27FC236}">
                  <a16:creationId xmlns:a16="http://schemas.microsoft.com/office/drawing/2014/main" id="{8A5B122C-2485-4193-9B7F-FE77AFF2154B}"/>
                </a:ext>
              </a:extLst>
            </p:cNvPr>
            <p:cNvSpPr/>
            <p:nvPr/>
          </p:nvSpPr>
          <p:spPr>
            <a:xfrm>
              <a:off x="1558020" y="4235616"/>
              <a:ext cx="81328" cy="81328"/>
            </a:xfrm>
            <a:custGeom>
              <a:avLst/>
              <a:gdLst>
                <a:gd name="connsiteX0" fmla="*/ 68336 w 81328"/>
                <a:gd name="connsiteY0" fmla="*/ 14183 h 81328"/>
                <a:gd name="connsiteX1" fmla="*/ 68336 w 81328"/>
                <a:gd name="connsiteY1" fmla="*/ 68137 h 81328"/>
                <a:gd name="connsiteX2" fmla="*/ 14381 w 81328"/>
                <a:gd name="connsiteY2" fmla="*/ 68137 h 81328"/>
                <a:gd name="connsiteX3" fmla="*/ 14381 w 81328"/>
                <a:gd name="connsiteY3" fmla="*/ 14183 h 81328"/>
                <a:gd name="connsiteX4" fmla="*/ 68336 w 81328"/>
                <a:gd name="connsiteY4" fmla="*/ 14183 h 81328"/>
                <a:gd name="connsiteX5" fmla="*/ 68336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336" y="14183"/>
                  </a:moveTo>
                  <a:lnTo>
                    <a:pt x="68336" y="68137"/>
                  </a:lnTo>
                  <a:lnTo>
                    <a:pt x="14381" y="68137"/>
                  </a:lnTo>
                  <a:lnTo>
                    <a:pt x="14381" y="14183"/>
                  </a:lnTo>
                  <a:lnTo>
                    <a:pt x="68336" y="14183"/>
                  </a:lnTo>
                  <a:lnTo>
                    <a:pt x="68336" y="14183"/>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166" name="Freeform: Shape 165">
              <a:extLst>
                <a:ext uri="{FF2B5EF4-FFF2-40B4-BE49-F238E27FC236}">
                  <a16:creationId xmlns:a16="http://schemas.microsoft.com/office/drawing/2014/main" id="{C46B9052-9D67-45C1-8D56-56A3403C9300}"/>
                </a:ext>
              </a:extLst>
            </p:cNvPr>
            <p:cNvSpPr/>
            <p:nvPr/>
          </p:nvSpPr>
          <p:spPr>
            <a:xfrm>
              <a:off x="1558020" y="4235616"/>
              <a:ext cx="81328" cy="81328"/>
            </a:xfrm>
            <a:custGeom>
              <a:avLst/>
              <a:gdLst>
                <a:gd name="connsiteX0" fmla="*/ 74683 w 81328"/>
                <a:gd name="connsiteY0" fmla="*/ 7835 h 81328"/>
                <a:gd name="connsiteX1" fmla="*/ 74683 w 81328"/>
                <a:gd name="connsiteY1" fmla="*/ 74485 h 81328"/>
                <a:gd name="connsiteX2" fmla="*/ 8034 w 81328"/>
                <a:gd name="connsiteY2" fmla="*/ 74485 h 81328"/>
                <a:gd name="connsiteX3" fmla="*/ 8034 w 81328"/>
                <a:gd name="connsiteY3" fmla="*/ 7835 h 81328"/>
                <a:gd name="connsiteX4" fmla="*/ 74683 w 81328"/>
                <a:gd name="connsiteY4" fmla="*/ 7835 h 81328"/>
                <a:gd name="connsiteX5" fmla="*/ 74683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683" y="7835"/>
                  </a:moveTo>
                  <a:lnTo>
                    <a:pt x="74683" y="74485"/>
                  </a:lnTo>
                  <a:lnTo>
                    <a:pt x="8034" y="74485"/>
                  </a:lnTo>
                  <a:lnTo>
                    <a:pt x="8034" y="7835"/>
                  </a:lnTo>
                  <a:lnTo>
                    <a:pt x="74683" y="7835"/>
                  </a:lnTo>
                  <a:lnTo>
                    <a:pt x="74683" y="7835"/>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167" name="Freeform: Shape 166">
              <a:extLst>
                <a:ext uri="{FF2B5EF4-FFF2-40B4-BE49-F238E27FC236}">
                  <a16:creationId xmlns:a16="http://schemas.microsoft.com/office/drawing/2014/main" id="{F07682FC-4811-4E76-8E10-E3DF268FF271}"/>
                </a:ext>
              </a:extLst>
            </p:cNvPr>
            <p:cNvSpPr/>
            <p:nvPr/>
          </p:nvSpPr>
          <p:spPr>
            <a:xfrm>
              <a:off x="1393181" y="4321507"/>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FE600"/>
            </a:solidFill>
            <a:ln w="9525" cap="flat">
              <a:noFill/>
              <a:prstDash val="solid"/>
              <a:miter/>
            </a:ln>
          </p:spPr>
          <p:txBody>
            <a:bodyPr rtlCol="0" anchor="ctr"/>
            <a:lstStyle/>
            <a:p>
              <a:endParaRPr lang="en-US" sz="1800" dirty="0"/>
            </a:p>
          </p:txBody>
        </p:sp>
        <p:sp>
          <p:nvSpPr>
            <p:cNvPr id="168" name="Freeform: Shape 167">
              <a:extLst>
                <a:ext uri="{FF2B5EF4-FFF2-40B4-BE49-F238E27FC236}">
                  <a16:creationId xmlns:a16="http://schemas.microsoft.com/office/drawing/2014/main" id="{DAC34A5E-104D-482C-94CE-99A8BF3A29C0}"/>
                </a:ext>
              </a:extLst>
            </p:cNvPr>
            <p:cNvSpPr/>
            <p:nvPr/>
          </p:nvSpPr>
          <p:spPr>
            <a:xfrm>
              <a:off x="1390801" y="431912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169" name="Freeform: Shape 168">
              <a:extLst>
                <a:ext uri="{FF2B5EF4-FFF2-40B4-BE49-F238E27FC236}">
                  <a16:creationId xmlns:a16="http://schemas.microsoft.com/office/drawing/2014/main" id="{2181722D-5A04-477C-B0BF-313016DFD918}"/>
                </a:ext>
              </a:extLst>
            </p:cNvPr>
            <p:cNvSpPr/>
            <p:nvPr/>
          </p:nvSpPr>
          <p:spPr>
            <a:xfrm>
              <a:off x="1390801" y="431912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170" name="Freeform: Shape 169">
              <a:extLst>
                <a:ext uri="{FF2B5EF4-FFF2-40B4-BE49-F238E27FC236}">
                  <a16:creationId xmlns:a16="http://schemas.microsoft.com/office/drawing/2014/main" id="{786C3699-3ACB-4D45-B294-98A9887B2E31}"/>
                </a:ext>
              </a:extLst>
            </p:cNvPr>
            <p:cNvSpPr/>
            <p:nvPr/>
          </p:nvSpPr>
          <p:spPr>
            <a:xfrm>
              <a:off x="1309076" y="4321507"/>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FE600"/>
            </a:solidFill>
            <a:ln w="9525" cap="flat">
              <a:noFill/>
              <a:prstDash val="solid"/>
              <a:miter/>
            </a:ln>
          </p:spPr>
          <p:txBody>
            <a:bodyPr rtlCol="0" anchor="ctr"/>
            <a:lstStyle/>
            <a:p>
              <a:endParaRPr lang="en-US" sz="1800" dirty="0"/>
            </a:p>
          </p:txBody>
        </p:sp>
        <p:sp>
          <p:nvSpPr>
            <p:cNvPr id="171" name="Freeform: Shape 170">
              <a:extLst>
                <a:ext uri="{FF2B5EF4-FFF2-40B4-BE49-F238E27FC236}">
                  <a16:creationId xmlns:a16="http://schemas.microsoft.com/office/drawing/2014/main" id="{9C999B6C-C1FF-4A8E-BF73-F8DBD39DD73B}"/>
                </a:ext>
              </a:extLst>
            </p:cNvPr>
            <p:cNvSpPr/>
            <p:nvPr/>
          </p:nvSpPr>
          <p:spPr>
            <a:xfrm>
              <a:off x="1306696" y="431912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172" name="Freeform: Shape 171">
              <a:extLst>
                <a:ext uri="{FF2B5EF4-FFF2-40B4-BE49-F238E27FC236}">
                  <a16:creationId xmlns:a16="http://schemas.microsoft.com/office/drawing/2014/main" id="{333D288B-7F63-4085-BF06-6474E6D657AE}"/>
                </a:ext>
              </a:extLst>
            </p:cNvPr>
            <p:cNvSpPr/>
            <p:nvPr/>
          </p:nvSpPr>
          <p:spPr>
            <a:xfrm>
              <a:off x="1306696" y="431912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173" name="Freeform: Shape 172">
              <a:extLst>
                <a:ext uri="{FF2B5EF4-FFF2-40B4-BE49-F238E27FC236}">
                  <a16:creationId xmlns:a16="http://schemas.microsoft.com/office/drawing/2014/main" id="{C4DA8EDF-9BBB-479F-91FC-647A6BBE782A}"/>
                </a:ext>
              </a:extLst>
            </p:cNvPr>
            <p:cNvSpPr/>
            <p:nvPr/>
          </p:nvSpPr>
          <p:spPr>
            <a:xfrm>
              <a:off x="1628835" y="3712933"/>
              <a:ext cx="69427" cy="69427"/>
            </a:xfrm>
            <a:custGeom>
              <a:avLst/>
              <a:gdLst>
                <a:gd name="connsiteX0" fmla="*/ 1488 w 69426"/>
                <a:gd name="connsiteY0" fmla="*/ 1488 h 69426"/>
                <a:gd name="connsiteX1" fmla="*/ 69129 w 69426"/>
                <a:gd name="connsiteY1" fmla="*/ 1488 h 69426"/>
                <a:gd name="connsiteX2" fmla="*/ 69129 w 69426"/>
                <a:gd name="connsiteY2" fmla="*/ 69129 h 69426"/>
                <a:gd name="connsiteX3" fmla="*/ 1488 w 69426"/>
                <a:gd name="connsiteY3" fmla="*/ 69129 h 69426"/>
              </a:gdLst>
              <a:ahLst/>
              <a:cxnLst>
                <a:cxn ang="0">
                  <a:pos x="connsiteX0" y="connsiteY0"/>
                </a:cxn>
                <a:cxn ang="0">
                  <a:pos x="connsiteX1" y="connsiteY1"/>
                </a:cxn>
                <a:cxn ang="0">
                  <a:pos x="connsiteX2" y="connsiteY2"/>
                </a:cxn>
                <a:cxn ang="0">
                  <a:pos x="connsiteX3" y="connsiteY3"/>
                </a:cxn>
              </a:cxnLst>
              <a:rect l="l" t="t" r="r" b="b"/>
              <a:pathLst>
                <a:path w="69426" h="69426">
                  <a:moveTo>
                    <a:pt x="1488" y="1488"/>
                  </a:moveTo>
                  <a:lnTo>
                    <a:pt x="69129" y="1488"/>
                  </a:lnTo>
                  <a:lnTo>
                    <a:pt x="69129" y="69129"/>
                  </a:lnTo>
                  <a:lnTo>
                    <a:pt x="1488" y="69129"/>
                  </a:lnTo>
                  <a:close/>
                </a:path>
              </a:pathLst>
            </a:custGeom>
            <a:solidFill>
              <a:srgbClr val="F6F6FA"/>
            </a:solidFill>
            <a:ln w="9525" cap="flat">
              <a:noFill/>
              <a:prstDash val="solid"/>
              <a:miter/>
            </a:ln>
          </p:spPr>
          <p:txBody>
            <a:bodyPr rtlCol="0" anchor="ctr"/>
            <a:lstStyle/>
            <a:p>
              <a:endParaRPr lang="en-US" sz="1800" dirty="0"/>
            </a:p>
          </p:txBody>
        </p:sp>
        <p:sp>
          <p:nvSpPr>
            <p:cNvPr id="174" name="Freeform: Shape 173">
              <a:extLst>
                <a:ext uri="{FF2B5EF4-FFF2-40B4-BE49-F238E27FC236}">
                  <a16:creationId xmlns:a16="http://schemas.microsoft.com/office/drawing/2014/main" id="{977A272C-8BA6-4C81-B517-C974BA3999C2}"/>
                </a:ext>
              </a:extLst>
            </p:cNvPr>
            <p:cNvSpPr/>
            <p:nvPr/>
          </p:nvSpPr>
          <p:spPr>
            <a:xfrm>
              <a:off x="1625265" y="3709362"/>
              <a:ext cx="77361" cy="77361"/>
            </a:xfrm>
            <a:custGeom>
              <a:avLst/>
              <a:gdLst>
                <a:gd name="connsiteX0" fmla="*/ 69129 w 77361"/>
                <a:gd name="connsiteY0" fmla="*/ 8827 h 77361"/>
                <a:gd name="connsiteX1" fmla="*/ 69129 w 77361"/>
                <a:gd name="connsiteY1" fmla="*/ 69129 h 77361"/>
                <a:gd name="connsiteX2" fmla="*/ 8827 w 77361"/>
                <a:gd name="connsiteY2" fmla="*/ 69129 h 77361"/>
                <a:gd name="connsiteX3" fmla="*/ 8827 w 77361"/>
                <a:gd name="connsiteY3" fmla="*/ 8827 h 77361"/>
                <a:gd name="connsiteX4" fmla="*/ 69129 w 77361"/>
                <a:gd name="connsiteY4" fmla="*/ 8827 h 77361"/>
                <a:gd name="connsiteX5" fmla="*/ 69129 w 77361"/>
                <a:gd name="connsiteY5" fmla="*/ 8827 h 77361"/>
                <a:gd name="connsiteX6" fmla="*/ 76469 w 77361"/>
                <a:gd name="connsiteY6" fmla="*/ 1488 h 77361"/>
                <a:gd name="connsiteX7" fmla="*/ 1488 w 77361"/>
                <a:gd name="connsiteY7" fmla="*/ 1488 h 77361"/>
                <a:gd name="connsiteX8" fmla="*/ 1488 w 77361"/>
                <a:gd name="connsiteY8" fmla="*/ 76469 h 77361"/>
                <a:gd name="connsiteX9" fmla="*/ 76469 w 77361"/>
                <a:gd name="connsiteY9" fmla="*/ 76469 h 77361"/>
                <a:gd name="connsiteX10" fmla="*/ 76469 w 77361"/>
                <a:gd name="connsiteY10" fmla="*/ 1488 h 77361"/>
                <a:gd name="connsiteX11" fmla="*/ 76469 w 77361"/>
                <a:gd name="connsiteY11" fmla="*/ 1488 h 7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61" h="77361">
                  <a:moveTo>
                    <a:pt x="69129" y="8827"/>
                  </a:moveTo>
                  <a:lnTo>
                    <a:pt x="69129" y="69129"/>
                  </a:lnTo>
                  <a:lnTo>
                    <a:pt x="8827" y="69129"/>
                  </a:lnTo>
                  <a:lnTo>
                    <a:pt x="8827" y="8827"/>
                  </a:lnTo>
                  <a:lnTo>
                    <a:pt x="69129" y="8827"/>
                  </a:lnTo>
                  <a:lnTo>
                    <a:pt x="69129" y="8827"/>
                  </a:lnTo>
                  <a:close/>
                  <a:moveTo>
                    <a:pt x="76469" y="1488"/>
                  </a:moveTo>
                  <a:lnTo>
                    <a:pt x="1488" y="1488"/>
                  </a:lnTo>
                  <a:lnTo>
                    <a:pt x="1488" y="76469"/>
                  </a:lnTo>
                  <a:lnTo>
                    <a:pt x="76469" y="76469"/>
                  </a:lnTo>
                  <a:lnTo>
                    <a:pt x="76469" y="1488"/>
                  </a:lnTo>
                  <a:lnTo>
                    <a:pt x="76469" y="1488"/>
                  </a:lnTo>
                  <a:close/>
                </a:path>
              </a:pathLst>
            </a:custGeom>
            <a:solidFill>
              <a:srgbClr val="F6F6FA"/>
            </a:solidFill>
            <a:ln w="9525" cap="flat">
              <a:noFill/>
              <a:prstDash val="solid"/>
              <a:miter/>
            </a:ln>
          </p:spPr>
          <p:txBody>
            <a:bodyPr rtlCol="0" anchor="ctr"/>
            <a:lstStyle/>
            <a:p>
              <a:endParaRPr lang="en-US" sz="1800" dirty="0"/>
            </a:p>
          </p:txBody>
        </p:sp>
        <p:sp>
          <p:nvSpPr>
            <p:cNvPr id="175" name="Freeform: Shape 174">
              <a:extLst>
                <a:ext uri="{FF2B5EF4-FFF2-40B4-BE49-F238E27FC236}">
                  <a16:creationId xmlns:a16="http://schemas.microsoft.com/office/drawing/2014/main" id="{4197A0C8-F311-4F7E-8CC8-55F66065B1F1}"/>
                </a:ext>
              </a:extLst>
            </p:cNvPr>
            <p:cNvSpPr/>
            <p:nvPr/>
          </p:nvSpPr>
          <p:spPr>
            <a:xfrm>
              <a:off x="1648660" y="3834517"/>
              <a:ext cx="91246" cy="55541"/>
            </a:xfrm>
            <a:custGeom>
              <a:avLst/>
              <a:gdLst>
                <a:gd name="connsiteX0" fmla="*/ 92547 w 91246"/>
                <a:gd name="connsiteY0" fmla="*/ 1301 h 55541"/>
                <a:gd name="connsiteX1" fmla="*/ 86001 w 91246"/>
                <a:gd name="connsiteY1" fmla="*/ 1301 h 55541"/>
                <a:gd name="connsiteX2" fmla="*/ 84018 w 91246"/>
                <a:gd name="connsiteY2" fmla="*/ 309 h 55541"/>
                <a:gd name="connsiteX3" fmla="*/ 83422 w 91246"/>
                <a:gd name="connsiteY3" fmla="*/ 1301 h 55541"/>
                <a:gd name="connsiteX4" fmla="*/ 8442 w 91246"/>
                <a:gd name="connsiteY4" fmla="*/ 1301 h 55541"/>
                <a:gd name="connsiteX5" fmla="*/ 8045 w 91246"/>
                <a:gd name="connsiteY5" fmla="*/ 706 h 55541"/>
                <a:gd name="connsiteX6" fmla="*/ 6855 w 91246"/>
                <a:gd name="connsiteY6" fmla="*/ 1301 h 55541"/>
                <a:gd name="connsiteX7" fmla="*/ 309 w 91246"/>
                <a:gd name="connsiteY7" fmla="*/ 1301 h 55541"/>
                <a:gd name="connsiteX8" fmla="*/ 309 w 91246"/>
                <a:gd name="connsiteY8" fmla="*/ 10822 h 55541"/>
                <a:gd name="connsiteX9" fmla="*/ 8045 w 91246"/>
                <a:gd name="connsiteY9" fmla="*/ 10822 h 55541"/>
                <a:gd name="connsiteX10" fmla="*/ 15384 w 91246"/>
                <a:gd name="connsiteY10" fmla="*/ 25104 h 55541"/>
                <a:gd name="connsiteX11" fmla="*/ 15384 w 91246"/>
                <a:gd name="connsiteY11" fmla="*/ 25302 h 55541"/>
                <a:gd name="connsiteX12" fmla="*/ 29071 w 91246"/>
                <a:gd name="connsiteY12" fmla="*/ 53271 h 55541"/>
                <a:gd name="connsiteX13" fmla="*/ 32642 w 91246"/>
                <a:gd name="connsiteY13" fmla="*/ 55453 h 55541"/>
                <a:gd name="connsiteX14" fmla="*/ 58429 w 91246"/>
                <a:gd name="connsiteY14" fmla="*/ 55453 h 55541"/>
                <a:gd name="connsiteX15" fmla="*/ 61999 w 91246"/>
                <a:gd name="connsiteY15" fmla="*/ 53271 h 55541"/>
                <a:gd name="connsiteX16" fmla="*/ 74695 w 91246"/>
                <a:gd name="connsiteY16" fmla="*/ 27286 h 55541"/>
                <a:gd name="connsiteX17" fmla="*/ 74695 w 91246"/>
                <a:gd name="connsiteY17" fmla="*/ 27286 h 55541"/>
                <a:gd name="connsiteX18" fmla="*/ 83224 w 91246"/>
                <a:gd name="connsiteY18" fmla="*/ 10624 h 55541"/>
                <a:gd name="connsiteX19" fmla="*/ 91952 w 91246"/>
                <a:gd name="connsiteY19" fmla="*/ 10624 h 55541"/>
                <a:gd name="connsiteX20" fmla="*/ 91952 w 91246"/>
                <a:gd name="connsiteY20" fmla="*/ 1301 h 55541"/>
                <a:gd name="connsiteX21" fmla="*/ 72116 w 91246"/>
                <a:gd name="connsiteY21" fmla="*/ 23120 h 55541"/>
                <a:gd name="connsiteX22" fmla="*/ 19748 w 91246"/>
                <a:gd name="connsiteY22" fmla="*/ 23120 h 55541"/>
                <a:gd name="connsiteX23" fmla="*/ 13401 w 91246"/>
                <a:gd name="connsiteY23" fmla="*/ 10822 h 55541"/>
                <a:gd name="connsiteX24" fmla="*/ 78463 w 91246"/>
                <a:gd name="connsiteY24" fmla="*/ 10822 h 55541"/>
                <a:gd name="connsiteX25" fmla="*/ 72116 w 91246"/>
                <a:gd name="connsiteY25" fmla="*/ 23120 h 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246" h="55541">
                  <a:moveTo>
                    <a:pt x="92547" y="1301"/>
                  </a:moveTo>
                  <a:lnTo>
                    <a:pt x="86001" y="1301"/>
                  </a:lnTo>
                  <a:lnTo>
                    <a:pt x="84018" y="309"/>
                  </a:lnTo>
                  <a:lnTo>
                    <a:pt x="83422" y="1301"/>
                  </a:lnTo>
                  <a:lnTo>
                    <a:pt x="8442" y="1301"/>
                  </a:lnTo>
                  <a:lnTo>
                    <a:pt x="8045" y="706"/>
                  </a:lnTo>
                  <a:lnTo>
                    <a:pt x="6855" y="1301"/>
                  </a:lnTo>
                  <a:lnTo>
                    <a:pt x="309" y="1301"/>
                  </a:lnTo>
                  <a:lnTo>
                    <a:pt x="309" y="10822"/>
                  </a:lnTo>
                  <a:lnTo>
                    <a:pt x="8045" y="10822"/>
                  </a:lnTo>
                  <a:lnTo>
                    <a:pt x="15384" y="25104"/>
                  </a:lnTo>
                  <a:cubicBezTo>
                    <a:pt x="15384" y="25104"/>
                    <a:pt x="15384" y="25302"/>
                    <a:pt x="15384" y="25302"/>
                  </a:cubicBezTo>
                  <a:lnTo>
                    <a:pt x="29071" y="53271"/>
                  </a:lnTo>
                  <a:cubicBezTo>
                    <a:pt x="29666" y="54462"/>
                    <a:pt x="31253" y="55453"/>
                    <a:pt x="32642" y="55453"/>
                  </a:cubicBezTo>
                  <a:lnTo>
                    <a:pt x="58429" y="55453"/>
                  </a:lnTo>
                  <a:cubicBezTo>
                    <a:pt x="59817" y="55453"/>
                    <a:pt x="61404" y="54462"/>
                    <a:pt x="61999" y="53271"/>
                  </a:cubicBezTo>
                  <a:lnTo>
                    <a:pt x="74695" y="27286"/>
                  </a:lnTo>
                  <a:lnTo>
                    <a:pt x="74695" y="27286"/>
                  </a:lnTo>
                  <a:lnTo>
                    <a:pt x="83224" y="10624"/>
                  </a:lnTo>
                  <a:lnTo>
                    <a:pt x="91952" y="10624"/>
                  </a:lnTo>
                  <a:lnTo>
                    <a:pt x="91952" y="1301"/>
                  </a:lnTo>
                  <a:close/>
                  <a:moveTo>
                    <a:pt x="72116" y="23120"/>
                  </a:moveTo>
                  <a:lnTo>
                    <a:pt x="19748" y="23120"/>
                  </a:lnTo>
                  <a:lnTo>
                    <a:pt x="13401" y="10822"/>
                  </a:lnTo>
                  <a:lnTo>
                    <a:pt x="78463" y="10822"/>
                  </a:lnTo>
                  <a:lnTo>
                    <a:pt x="72116" y="23120"/>
                  </a:lnTo>
                  <a:close/>
                </a:path>
              </a:pathLst>
            </a:custGeom>
            <a:solidFill>
              <a:srgbClr val="848484"/>
            </a:solidFill>
            <a:ln w="1977" cap="flat">
              <a:noFill/>
              <a:prstDash val="solid"/>
              <a:miter/>
            </a:ln>
          </p:spPr>
          <p:txBody>
            <a:bodyPr rtlCol="0" anchor="ctr"/>
            <a:lstStyle/>
            <a:p>
              <a:endParaRPr lang="en-US" sz="1800" dirty="0"/>
            </a:p>
          </p:txBody>
        </p:sp>
        <p:sp>
          <p:nvSpPr>
            <p:cNvPr id="176" name="Freeform: Shape 175">
              <a:extLst>
                <a:ext uri="{FF2B5EF4-FFF2-40B4-BE49-F238E27FC236}">
                  <a16:creationId xmlns:a16="http://schemas.microsoft.com/office/drawing/2014/main" id="{404E38DD-5E7F-4D6D-A73D-B4AF574F460B}"/>
                </a:ext>
              </a:extLst>
            </p:cNvPr>
            <p:cNvSpPr/>
            <p:nvPr/>
          </p:nvSpPr>
          <p:spPr>
            <a:xfrm>
              <a:off x="2476039" y="3733562"/>
              <a:ext cx="41656" cy="51574"/>
            </a:xfrm>
            <a:custGeom>
              <a:avLst/>
              <a:gdLst>
                <a:gd name="connsiteX0" fmla="*/ 38185 w 41656"/>
                <a:gd name="connsiteY0" fmla="*/ 50483 h 51574"/>
                <a:gd name="connsiteX1" fmla="*/ 19340 w 41656"/>
                <a:gd name="connsiteY1" fmla="*/ 9621 h 51574"/>
                <a:gd name="connsiteX2" fmla="*/ 4463 w 41656"/>
                <a:gd name="connsiteY2" fmla="*/ 50483 h 51574"/>
                <a:gd name="connsiteX3" fmla="*/ 1488 w 41656"/>
                <a:gd name="connsiteY3" fmla="*/ 49293 h 51574"/>
                <a:gd name="connsiteX4" fmla="*/ 18944 w 41656"/>
                <a:gd name="connsiteY4" fmla="*/ 1488 h 51574"/>
                <a:gd name="connsiteX5" fmla="*/ 40962 w 41656"/>
                <a:gd name="connsiteY5" fmla="*/ 49293 h 5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56" h="51574">
                  <a:moveTo>
                    <a:pt x="38185" y="50483"/>
                  </a:moveTo>
                  <a:lnTo>
                    <a:pt x="19340" y="9621"/>
                  </a:lnTo>
                  <a:lnTo>
                    <a:pt x="4463" y="50483"/>
                  </a:lnTo>
                  <a:lnTo>
                    <a:pt x="1488" y="49293"/>
                  </a:lnTo>
                  <a:lnTo>
                    <a:pt x="18944" y="1488"/>
                  </a:lnTo>
                  <a:lnTo>
                    <a:pt x="40962" y="49293"/>
                  </a:lnTo>
                  <a:close/>
                </a:path>
              </a:pathLst>
            </a:custGeom>
            <a:solidFill>
              <a:srgbClr val="848484"/>
            </a:solidFill>
            <a:ln w="9525" cap="flat">
              <a:noFill/>
              <a:prstDash val="solid"/>
              <a:miter/>
            </a:ln>
          </p:spPr>
          <p:txBody>
            <a:bodyPr rtlCol="0" anchor="ctr"/>
            <a:lstStyle/>
            <a:p>
              <a:endParaRPr lang="en-US" sz="1800" dirty="0"/>
            </a:p>
          </p:txBody>
        </p:sp>
        <p:sp>
          <p:nvSpPr>
            <p:cNvPr id="177" name="Freeform: Shape 176">
              <a:extLst>
                <a:ext uri="{FF2B5EF4-FFF2-40B4-BE49-F238E27FC236}">
                  <a16:creationId xmlns:a16="http://schemas.microsoft.com/office/drawing/2014/main" id="{32BFDFB1-0B93-4AAC-9A5E-82FA2CECECBB}"/>
                </a:ext>
              </a:extLst>
            </p:cNvPr>
            <p:cNvSpPr/>
            <p:nvPr/>
          </p:nvSpPr>
          <p:spPr>
            <a:xfrm>
              <a:off x="2010940" y="3508967"/>
              <a:ext cx="579217" cy="277707"/>
            </a:xfrm>
            <a:custGeom>
              <a:avLst/>
              <a:gdLst>
                <a:gd name="connsiteX0" fmla="*/ 1980 w 579216"/>
                <a:gd name="connsiteY0" fmla="*/ 4851 h 277706"/>
                <a:gd name="connsiteX1" fmla="*/ 3331 w 579216"/>
                <a:gd name="connsiteY1" fmla="*/ 1980 h 277706"/>
                <a:gd name="connsiteX2" fmla="*/ 579159 w 579216"/>
                <a:gd name="connsiteY2" fmla="*/ 272872 h 277706"/>
                <a:gd name="connsiteX3" fmla="*/ 577808 w 579216"/>
                <a:gd name="connsiteY3" fmla="*/ 275744 h 277706"/>
              </a:gdLst>
              <a:ahLst/>
              <a:cxnLst>
                <a:cxn ang="0">
                  <a:pos x="connsiteX0" y="connsiteY0"/>
                </a:cxn>
                <a:cxn ang="0">
                  <a:pos x="connsiteX1" y="connsiteY1"/>
                </a:cxn>
                <a:cxn ang="0">
                  <a:pos x="connsiteX2" y="connsiteY2"/>
                </a:cxn>
                <a:cxn ang="0">
                  <a:pos x="connsiteX3" y="connsiteY3"/>
                </a:cxn>
              </a:cxnLst>
              <a:rect l="l" t="t" r="r" b="b"/>
              <a:pathLst>
                <a:path w="579216" h="277706">
                  <a:moveTo>
                    <a:pt x="1980" y="4851"/>
                  </a:moveTo>
                  <a:lnTo>
                    <a:pt x="3331" y="1980"/>
                  </a:lnTo>
                  <a:lnTo>
                    <a:pt x="579159" y="272872"/>
                  </a:lnTo>
                  <a:lnTo>
                    <a:pt x="577808" y="275744"/>
                  </a:lnTo>
                  <a:close/>
                </a:path>
              </a:pathLst>
            </a:custGeom>
            <a:solidFill>
              <a:srgbClr val="848484"/>
            </a:solidFill>
            <a:ln w="9525" cap="flat">
              <a:solidFill>
                <a:srgbClr val="C4C4CD"/>
              </a:solidFill>
              <a:prstDash val="solid"/>
              <a:miter/>
            </a:ln>
          </p:spPr>
          <p:txBody>
            <a:bodyPr rtlCol="0" anchor="ctr"/>
            <a:lstStyle/>
            <a:p>
              <a:endParaRPr lang="en-US" sz="1800" dirty="0"/>
            </a:p>
          </p:txBody>
        </p:sp>
        <p:sp>
          <p:nvSpPr>
            <p:cNvPr id="178" name="Freeform: Shape 177">
              <a:extLst>
                <a:ext uri="{FF2B5EF4-FFF2-40B4-BE49-F238E27FC236}">
                  <a16:creationId xmlns:a16="http://schemas.microsoft.com/office/drawing/2014/main" id="{3F60610B-FDCD-4441-B8DB-12F3C11433F3}"/>
                </a:ext>
              </a:extLst>
            </p:cNvPr>
            <p:cNvSpPr/>
            <p:nvPr/>
          </p:nvSpPr>
          <p:spPr>
            <a:xfrm>
              <a:off x="2046376" y="3823211"/>
              <a:ext cx="13885" cy="13885"/>
            </a:xfrm>
            <a:custGeom>
              <a:avLst/>
              <a:gdLst>
                <a:gd name="connsiteX0" fmla="*/ 14194 w 13885"/>
                <a:gd name="connsiteY0" fmla="*/ 7251 h 13885"/>
                <a:gd name="connsiteX1" fmla="*/ 7251 w 13885"/>
                <a:gd name="connsiteY1" fmla="*/ 309 h 13885"/>
                <a:gd name="connsiteX2" fmla="*/ 309 w 13885"/>
                <a:gd name="connsiteY2" fmla="*/ 7251 h 13885"/>
                <a:gd name="connsiteX3" fmla="*/ 7251 w 13885"/>
                <a:gd name="connsiteY3" fmla="*/ 14194 h 13885"/>
                <a:gd name="connsiteX4" fmla="*/ 14194 w 13885"/>
                <a:gd name="connsiteY4" fmla="*/ 7251 h 13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5" h="13885">
                  <a:moveTo>
                    <a:pt x="14194" y="7251"/>
                  </a:moveTo>
                  <a:cubicBezTo>
                    <a:pt x="14194" y="3483"/>
                    <a:pt x="11020" y="309"/>
                    <a:pt x="7251" y="309"/>
                  </a:cubicBezTo>
                  <a:cubicBezTo>
                    <a:pt x="3483" y="309"/>
                    <a:pt x="309" y="3483"/>
                    <a:pt x="309" y="7251"/>
                  </a:cubicBezTo>
                  <a:cubicBezTo>
                    <a:pt x="309" y="11020"/>
                    <a:pt x="3483" y="14194"/>
                    <a:pt x="7251" y="14194"/>
                  </a:cubicBezTo>
                  <a:cubicBezTo>
                    <a:pt x="11219" y="13996"/>
                    <a:pt x="14194" y="11020"/>
                    <a:pt x="14194" y="7251"/>
                  </a:cubicBezTo>
                  <a:close/>
                </a:path>
              </a:pathLst>
            </a:custGeom>
            <a:solidFill>
              <a:srgbClr val="5B5B59"/>
            </a:solidFill>
            <a:ln w="1977" cap="flat">
              <a:noFill/>
              <a:prstDash val="solid"/>
              <a:miter/>
            </a:ln>
          </p:spPr>
          <p:txBody>
            <a:bodyPr rtlCol="0" anchor="ctr"/>
            <a:lstStyle/>
            <a:p>
              <a:endParaRPr lang="en-US" sz="1800" dirty="0"/>
            </a:p>
          </p:txBody>
        </p:sp>
        <p:sp>
          <p:nvSpPr>
            <p:cNvPr id="179" name="Freeform: Shape 178">
              <a:extLst>
                <a:ext uri="{FF2B5EF4-FFF2-40B4-BE49-F238E27FC236}">
                  <a16:creationId xmlns:a16="http://schemas.microsoft.com/office/drawing/2014/main" id="{D000837F-3A86-49C2-8089-FDCE43FF832B}"/>
                </a:ext>
              </a:extLst>
            </p:cNvPr>
            <p:cNvSpPr/>
            <p:nvPr/>
          </p:nvSpPr>
          <p:spPr>
            <a:xfrm>
              <a:off x="2028931" y="3833140"/>
              <a:ext cx="55541" cy="57525"/>
            </a:xfrm>
            <a:custGeom>
              <a:avLst/>
              <a:gdLst>
                <a:gd name="connsiteX0" fmla="*/ 52268 w 55541"/>
                <a:gd name="connsiteY0" fmla="*/ 36598 h 57524"/>
                <a:gd name="connsiteX1" fmla="*/ 45326 w 55541"/>
                <a:gd name="connsiteY1" fmla="*/ 48500 h 57524"/>
                <a:gd name="connsiteX2" fmla="*/ 38780 w 55541"/>
                <a:gd name="connsiteY2" fmla="*/ 56037 h 57524"/>
                <a:gd name="connsiteX3" fmla="*/ 5852 w 55541"/>
                <a:gd name="connsiteY3" fmla="*/ 56037 h 57524"/>
                <a:gd name="connsiteX4" fmla="*/ 5852 w 55541"/>
                <a:gd name="connsiteY4" fmla="*/ 20927 h 57524"/>
                <a:gd name="connsiteX5" fmla="*/ 1488 w 55541"/>
                <a:gd name="connsiteY5" fmla="*/ 16563 h 57524"/>
                <a:gd name="connsiteX6" fmla="*/ 1488 w 55541"/>
                <a:gd name="connsiteY6" fmla="*/ 5653 h 57524"/>
                <a:gd name="connsiteX7" fmla="*/ 6248 w 55541"/>
                <a:gd name="connsiteY7" fmla="*/ 1488 h 57524"/>
                <a:gd name="connsiteX8" fmla="*/ 51673 w 55541"/>
                <a:gd name="connsiteY8" fmla="*/ 1488 h 57524"/>
                <a:gd name="connsiteX9" fmla="*/ 55244 w 55541"/>
                <a:gd name="connsiteY9" fmla="*/ 4860 h 57524"/>
                <a:gd name="connsiteX10" fmla="*/ 55244 w 55541"/>
                <a:gd name="connsiteY10" fmla="*/ 9025 h 57524"/>
                <a:gd name="connsiteX11" fmla="*/ 54649 w 55541"/>
                <a:gd name="connsiteY11" fmla="*/ 16563 h 57524"/>
                <a:gd name="connsiteX12" fmla="*/ 52863 w 55541"/>
                <a:gd name="connsiteY12" fmla="*/ 35606 h 57524"/>
                <a:gd name="connsiteX13" fmla="*/ 52268 w 55541"/>
                <a:gd name="connsiteY13" fmla="*/ 36598 h 5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541" h="57524">
                  <a:moveTo>
                    <a:pt x="52268" y="36598"/>
                  </a:moveTo>
                  <a:lnTo>
                    <a:pt x="45326" y="48500"/>
                  </a:lnTo>
                  <a:cubicBezTo>
                    <a:pt x="45326" y="48500"/>
                    <a:pt x="41557" y="56037"/>
                    <a:pt x="38780" y="56037"/>
                  </a:cubicBezTo>
                  <a:cubicBezTo>
                    <a:pt x="34217" y="56037"/>
                    <a:pt x="5852" y="56037"/>
                    <a:pt x="5852" y="56037"/>
                  </a:cubicBezTo>
                  <a:lnTo>
                    <a:pt x="5852" y="20927"/>
                  </a:lnTo>
                  <a:lnTo>
                    <a:pt x="1488" y="16563"/>
                  </a:lnTo>
                  <a:lnTo>
                    <a:pt x="1488" y="5653"/>
                  </a:lnTo>
                  <a:cubicBezTo>
                    <a:pt x="1488" y="5653"/>
                    <a:pt x="2480" y="1488"/>
                    <a:pt x="6248" y="1488"/>
                  </a:cubicBezTo>
                  <a:cubicBezTo>
                    <a:pt x="17158" y="1488"/>
                    <a:pt x="47904" y="1488"/>
                    <a:pt x="51673" y="1488"/>
                  </a:cubicBezTo>
                  <a:cubicBezTo>
                    <a:pt x="55641" y="1488"/>
                    <a:pt x="55244" y="3273"/>
                    <a:pt x="55244" y="4860"/>
                  </a:cubicBezTo>
                  <a:cubicBezTo>
                    <a:pt x="55244" y="5455"/>
                    <a:pt x="55244" y="9025"/>
                    <a:pt x="55244" y="9025"/>
                  </a:cubicBezTo>
                  <a:lnTo>
                    <a:pt x="54649" y="16563"/>
                  </a:lnTo>
                  <a:lnTo>
                    <a:pt x="52863" y="35606"/>
                  </a:lnTo>
                  <a:lnTo>
                    <a:pt x="52268" y="36598"/>
                  </a:lnTo>
                  <a:close/>
                </a:path>
              </a:pathLst>
            </a:custGeom>
            <a:solidFill>
              <a:srgbClr val="848484"/>
            </a:solidFill>
            <a:ln w="9525" cap="flat">
              <a:noFill/>
              <a:prstDash val="solid"/>
              <a:miter/>
            </a:ln>
          </p:spPr>
          <p:txBody>
            <a:bodyPr rtlCol="0" anchor="ctr"/>
            <a:lstStyle/>
            <a:p>
              <a:endParaRPr lang="en-US" sz="1800" dirty="0"/>
            </a:p>
          </p:txBody>
        </p:sp>
        <p:sp>
          <p:nvSpPr>
            <p:cNvPr id="180" name="Freeform: Shape 179">
              <a:extLst>
                <a:ext uri="{FF2B5EF4-FFF2-40B4-BE49-F238E27FC236}">
                  <a16:creationId xmlns:a16="http://schemas.microsoft.com/office/drawing/2014/main" id="{A31CA656-F963-4F55-8332-AFE66AB10578}"/>
                </a:ext>
              </a:extLst>
            </p:cNvPr>
            <p:cNvSpPr/>
            <p:nvPr/>
          </p:nvSpPr>
          <p:spPr>
            <a:xfrm>
              <a:off x="1998383" y="3833140"/>
              <a:ext cx="85296" cy="11902"/>
            </a:xfrm>
            <a:custGeom>
              <a:avLst/>
              <a:gdLst>
                <a:gd name="connsiteX0" fmla="*/ 1488 w 85295"/>
                <a:gd name="connsiteY0" fmla="*/ 5653 h 11901"/>
                <a:gd name="connsiteX1" fmla="*/ 1488 w 85295"/>
                <a:gd name="connsiteY1" fmla="*/ 11406 h 11901"/>
                <a:gd name="connsiteX2" fmla="*/ 85395 w 85295"/>
                <a:gd name="connsiteY2" fmla="*/ 11406 h 11901"/>
                <a:gd name="connsiteX3" fmla="*/ 85593 w 85295"/>
                <a:gd name="connsiteY3" fmla="*/ 9025 h 11901"/>
                <a:gd name="connsiteX4" fmla="*/ 85593 w 85295"/>
                <a:gd name="connsiteY4" fmla="*/ 4860 h 11901"/>
                <a:gd name="connsiteX5" fmla="*/ 83213 w 85295"/>
                <a:gd name="connsiteY5" fmla="*/ 1488 h 11901"/>
                <a:gd name="connsiteX6" fmla="*/ 35606 w 85295"/>
                <a:gd name="connsiteY6" fmla="*/ 1488 h 11901"/>
                <a:gd name="connsiteX7" fmla="*/ 1488 w 85295"/>
                <a:gd name="connsiteY7" fmla="*/ 5653 h 1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95" h="11901">
                  <a:moveTo>
                    <a:pt x="1488" y="5653"/>
                  </a:moveTo>
                  <a:lnTo>
                    <a:pt x="1488" y="11406"/>
                  </a:lnTo>
                  <a:lnTo>
                    <a:pt x="85395" y="11406"/>
                  </a:lnTo>
                  <a:lnTo>
                    <a:pt x="85593" y="9025"/>
                  </a:lnTo>
                  <a:cubicBezTo>
                    <a:pt x="85593" y="9025"/>
                    <a:pt x="85593" y="5455"/>
                    <a:pt x="85593" y="4860"/>
                  </a:cubicBezTo>
                  <a:cubicBezTo>
                    <a:pt x="85593" y="3471"/>
                    <a:pt x="85990" y="1884"/>
                    <a:pt x="83213" y="1488"/>
                  </a:cubicBezTo>
                  <a:lnTo>
                    <a:pt x="35606" y="1488"/>
                  </a:lnTo>
                  <a:cubicBezTo>
                    <a:pt x="32829" y="2083"/>
                    <a:pt x="1488" y="5653"/>
                    <a:pt x="1488" y="5653"/>
                  </a:cubicBezTo>
                  <a:close/>
                </a:path>
              </a:pathLst>
            </a:custGeom>
            <a:solidFill>
              <a:srgbClr val="C4C4CD"/>
            </a:solidFill>
            <a:ln w="9525" cap="flat">
              <a:noFill/>
              <a:prstDash val="solid"/>
              <a:miter/>
            </a:ln>
          </p:spPr>
          <p:txBody>
            <a:bodyPr rtlCol="0" anchor="ctr"/>
            <a:lstStyle/>
            <a:p>
              <a:endParaRPr lang="en-US" sz="1800" dirty="0"/>
            </a:p>
          </p:txBody>
        </p:sp>
        <p:sp>
          <p:nvSpPr>
            <p:cNvPr id="181" name="Freeform: Shape 180">
              <a:extLst>
                <a:ext uri="{FF2B5EF4-FFF2-40B4-BE49-F238E27FC236}">
                  <a16:creationId xmlns:a16="http://schemas.microsoft.com/office/drawing/2014/main" id="{7171E74F-EEDF-46A2-9648-F8E04EDD0C0D}"/>
                </a:ext>
              </a:extLst>
            </p:cNvPr>
            <p:cNvSpPr/>
            <p:nvPr/>
          </p:nvSpPr>
          <p:spPr>
            <a:xfrm>
              <a:off x="1380078" y="3778579"/>
              <a:ext cx="1344894" cy="59509"/>
            </a:xfrm>
            <a:custGeom>
              <a:avLst/>
              <a:gdLst>
                <a:gd name="connsiteX0" fmla="*/ 1339648 w 1344893"/>
                <a:gd name="connsiteY0" fmla="*/ 50494 h 59508"/>
                <a:gd name="connsiteX1" fmla="*/ 1303150 w 1344893"/>
                <a:gd name="connsiteY1" fmla="*/ 9433 h 59508"/>
                <a:gd name="connsiteX2" fmla="*/ 1304142 w 1344893"/>
                <a:gd name="connsiteY2" fmla="*/ 9433 h 59508"/>
                <a:gd name="connsiteX3" fmla="*/ 1304142 w 1344893"/>
                <a:gd name="connsiteY3" fmla="*/ 309 h 59508"/>
                <a:gd name="connsiteX4" fmla="*/ 44742 w 1344893"/>
                <a:gd name="connsiteY4" fmla="*/ 309 h 59508"/>
                <a:gd name="connsiteX5" fmla="*/ 44742 w 1344893"/>
                <a:gd name="connsiteY5" fmla="*/ 9433 h 59508"/>
                <a:gd name="connsiteX6" fmla="*/ 44742 w 1344893"/>
                <a:gd name="connsiteY6" fmla="*/ 9433 h 59508"/>
                <a:gd name="connsiteX7" fmla="*/ 8442 w 1344893"/>
                <a:gd name="connsiteY7" fmla="*/ 50494 h 59508"/>
                <a:gd name="connsiteX8" fmla="*/ 309 w 1344893"/>
                <a:gd name="connsiteY8" fmla="*/ 50494 h 59508"/>
                <a:gd name="connsiteX9" fmla="*/ 309 w 1344893"/>
                <a:gd name="connsiteY9" fmla="*/ 59619 h 59508"/>
                <a:gd name="connsiteX10" fmla="*/ 1345401 w 1344893"/>
                <a:gd name="connsiteY10" fmla="*/ 59619 h 59508"/>
                <a:gd name="connsiteX11" fmla="*/ 1345401 w 1344893"/>
                <a:gd name="connsiteY11" fmla="*/ 50494 h 59508"/>
                <a:gd name="connsiteX12" fmla="*/ 1339648 w 1344893"/>
                <a:gd name="connsiteY12" fmla="*/ 50494 h 59508"/>
                <a:gd name="connsiteX13" fmla="*/ 1333499 w 1344893"/>
                <a:gd name="connsiteY13" fmla="*/ 50494 h 59508"/>
                <a:gd name="connsiteX14" fmla="*/ 1259510 w 1344893"/>
                <a:gd name="connsiteY14" fmla="*/ 50494 h 59508"/>
                <a:gd name="connsiteX15" fmla="*/ 1296009 w 1344893"/>
                <a:gd name="connsiteY15" fmla="*/ 9433 h 59508"/>
                <a:gd name="connsiteX16" fmla="*/ 1297199 w 1344893"/>
                <a:gd name="connsiteY16" fmla="*/ 9433 h 59508"/>
                <a:gd name="connsiteX17" fmla="*/ 1333499 w 1344893"/>
                <a:gd name="connsiteY17" fmla="*/ 50494 h 59508"/>
                <a:gd name="connsiteX18" fmla="*/ 134005 w 1344893"/>
                <a:gd name="connsiteY18" fmla="*/ 9433 h 59508"/>
                <a:gd name="connsiteX19" fmla="*/ 135195 w 1344893"/>
                <a:gd name="connsiteY19" fmla="*/ 9433 h 59508"/>
                <a:gd name="connsiteX20" fmla="*/ 171694 w 1344893"/>
                <a:gd name="connsiteY20" fmla="*/ 50494 h 59508"/>
                <a:gd name="connsiteX21" fmla="*/ 97705 w 1344893"/>
                <a:gd name="connsiteY21" fmla="*/ 50494 h 59508"/>
                <a:gd name="connsiteX22" fmla="*/ 134005 w 1344893"/>
                <a:gd name="connsiteY22" fmla="*/ 9433 h 59508"/>
                <a:gd name="connsiteX23" fmla="*/ 93142 w 1344893"/>
                <a:gd name="connsiteY23" fmla="*/ 48709 h 59508"/>
                <a:gd name="connsiteX24" fmla="*/ 58429 w 1344893"/>
                <a:gd name="connsiteY24" fmla="*/ 9433 h 59508"/>
                <a:gd name="connsiteX25" fmla="*/ 128054 w 1344893"/>
                <a:gd name="connsiteY25" fmla="*/ 9433 h 59508"/>
                <a:gd name="connsiteX26" fmla="*/ 93142 w 1344893"/>
                <a:gd name="connsiteY26" fmla="*/ 48709 h 59508"/>
                <a:gd name="connsiteX27" fmla="*/ 141344 w 1344893"/>
                <a:gd name="connsiteY27" fmla="*/ 9433 h 59508"/>
                <a:gd name="connsiteX28" fmla="*/ 210969 w 1344893"/>
                <a:gd name="connsiteY28" fmla="*/ 9433 h 59508"/>
                <a:gd name="connsiteX29" fmla="*/ 176256 w 1344893"/>
                <a:gd name="connsiteY29" fmla="*/ 48709 h 59508"/>
                <a:gd name="connsiteX30" fmla="*/ 141344 w 1344893"/>
                <a:gd name="connsiteY30" fmla="*/ 9433 h 59508"/>
                <a:gd name="connsiteX31" fmla="*/ 217118 w 1344893"/>
                <a:gd name="connsiteY31" fmla="*/ 9433 h 59508"/>
                <a:gd name="connsiteX32" fmla="*/ 218309 w 1344893"/>
                <a:gd name="connsiteY32" fmla="*/ 9433 h 59508"/>
                <a:gd name="connsiteX33" fmla="*/ 254807 w 1344893"/>
                <a:gd name="connsiteY33" fmla="*/ 50494 h 59508"/>
                <a:gd name="connsiteX34" fmla="*/ 180818 w 1344893"/>
                <a:gd name="connsiteY34" fmla="*/ 50494 h 59508"/>
                <a:gd name="connsiteX35" fmla="*/ 217118 w 1344893"/>
                <a:gd name="connsiteY35" fmla="*/ 9433 h 59508"/>
                <a:gd name="connsiteX36" fmla="*/ 224259 w 1344893"/>
                <a:gd name="connsiteY36" fmla="*/ 9433 h 59508"/>
                <a:gd name="connsiteX37" fmla="*/ 293884 w 1344893"/>
                <a:gd name="connsiteY37" fmla="*/ 9433 h 59508"/>
                <a:gd name="connsiteX38" fmla="*/ 259171 w 1344893"/>
                <a:gd name="connsiteY38" fmla="*/ 48709 h 59508"/>
                <a:gd name="connsiteX39" fmla="*/ 224259 w 1344893"/>
                <a:gd name="connsiteY39" fmla="*/ 9433 h 59508"/>
                <a:gd name="connsiteX40" fmla="*/ 300034 w 1344893"/>
                <a:gd name="connsiteY40" fmla="*/ 9433 h 59508"/>
                <a:gd name="connsiteX41" fmla="*/ 301224 w 1344893"/>
                <a:gd name="connsiteY41" fmla="*/ 9433 h 59508"/>
                <a:gd name="connsiteX42" fmla="*/ 337722 w 1344893"/>
                <a:gd name="connsiteY42" fmla="*/ 50494 h 59508"/>
                <a:gd name="connsiteX43" fmla="*/ 263733 w 1344893"/>
                <a:gd name="connsiteY43" fmla="*/ 50494 h 59508"/>
                <a:gd name="connsiteX44" fmla="*/ 300034 w 1344893"/>
                <a:gd name="connsiteY44" fmla="*/ 9433 h 59508"/>
                <a:gd name="connsiteX45" fmla="*/ 307373 w 1344893"/>
                <a:gd name="connsiteY45" fmla="*/ 9433 h 59508"/>
                <a:gd name="connsiteX46" fmla="*/ 376998 w 1344893"/>
                <a:gd name="connsiteY46" fmla="*/ 9433 h 59508"/>
                <a:gd name="connsiteX47" fmla="*/ 342285 w 1344893"/>
                <a:gd name="connsiteY47" fmla="*/ 48709 h 59508"/>
                <a:gd name="connsiteX48" fmla="*/ 307373 w 1344893"/>
                <a:gd name="connsiteY48" fmla="*/ 9433 h 59508"/>
                <a:gd name="connsiteX49" fmla="*/ 382949 w 1344893"/>
                <a:gd name="connsiteY49" fmla="*/ 9433 h 59508"/>
                <a:gd name="connsiteX50" fmla="*/ 384139 w 1344893"/>
                <a:gd name="connsiteY50" fmla="*/ 9433 h 59508"/>
                <a:gd name="connsiteX51" fmla="*/ 420638 w 1344893"/>
                <a:gd name="connsiteY51" fmla="*/ 50494 h 59508"/>
                <a:gd name="connsiteX52" fmla="*/ 346649 w 1344893"/>
                <a:gd name="connsiteY52" fmla="*/ 50494 h 59508"/>
                <a:gd name="connsiteX53" fmla="*/ 382949 w 1344893"/>
                <a:gd name="connsiteY53" fmla="*/ 9433 h 59508"/>
                <a:gd name="connsiteX54" fmla="*/ 390288 w 1344893"/>
                <a:gd name="connsiteY54" fmla="*/ 9433 h 59508"/>
                <a:gd name="connsiteX55" fmla="*/ 459913 w 1344893"/>
                <a:gd name="connsiteY55" fmla="*/ 9433 h 59508"/>
                <a:gd name="connsiteX56" fmla="*/ 425200 w 1344893"/>
                <a:gd name="connsiteY56" fmla="*/ 48709 h 59508"/>
                <a:gd name="connsiteX57" fmla="*/ 390288 w 1344893"/>
                <a:gd name="connsiteY57" fmla="*/ 9433 h 59508"/>
                <a:gd name="connsiteX58" fmla="*/ 466063 w 1344893"/>
                <a:gd name="connsiteY58" fmla="*/ 9433 h 59508"/>
                <a:gd name="connsiteX59" fmla="*/ 467253 w 1344893"/>
                <a:gd name="connsiteY59" fmla="*/ 9433 h 59508"/>
                <a:gd name="connsiteX60" fmla="*/ 503751 w 1344893"/>
                <a:gd name="connsiteY60" fmla="*/ 50494 h 59508"/>
                <a:gd name="connsiteX61" fmla="*/ 429564 w 1344893"/>
                <a:gd name="connsiteY61" fmla="*/ 50494 h 59508"/>
                <a:gd name="connsiteX62" fmla="*/ 466063 w 1344893"/>
                <a:gd name="connsiteY62" fmla="*/ 9433 h 59508"/>
                <a:gd name="connsiteX63" fmla="*/ 473402 w 1344893"/>
                <a:gd name="connsiteY63" fmla="*/ 9433 h 59508"/>
                <a:gd name="connsiteX64" fmla="*/ 543027 w 1344893"/>
                <a:gd name="connsiteY64" fmla="*/ 9433 h 59508"/>
                <a:gd name="connsiteX65" fmla="*/ 508314 w 1344893"/>
                <a:gd name="connsiteY65" fmla="*/ 48709 h 59508"/>
                <a:gd name="connsiteX66" fmla="*/ 473402 w 1344893"/>
                <a:gd name="connsiteY66" fmla="*/ 9433 h 59508"/>
                <a:gd name="connsiteX67" fmla="*/ 548978 w 1344893"/>
                <a:gd name="connsiteY67" fmla="*/ 9433 h 59508"/>
                <a:gd name="connsiteX68" fmla="*/ 550168 w 1344893"/>
                <a:gd name="connsiteY68" fmla="*/ 9433 h 59508"/>
                <a:gd name="connsiteX69" fmla="*/ 586667 w 1344893"/>
                <a:gd name="connsiteY69" fmla="*/ 50494 h 59508"/>
                <a:gd name="connsiteX70" fmla="*/ 512678 w 1344893"/>
                <a:gd name="connsiteY70" fmla="*/ 50494 h 59508"/>
                <a:gd name="connsiteX71" fmla="*/ 548978 w 1344893"/>
                <a:gd name="connsiteY71" fmla="*/ 9433 h 59508"/>
                <a:gd name="connsiteX72" fmla="*/ 556317 w 1344893"/>
                <a:gd name="connsiteY72" fmla="*/ 9433 h 59508"/>
                <a:gd name="connsiteX73" fmla="*/ 625942 w 1344893"/>
                <a:gd name="connsiteY73" fmla="*/ 9433 h 59508"/>
                <a:gd name="connsiteX74" fmla="*/ 591229 w 1344893"/>
                <a:gd name="connsiteY74" fmla="*/ 48709 h 59508"/>
                <a:gd name="connsiteX75" fmla="*/ 556317 w 1344893"/>
                <a:gd name="connsiteY75" fmla="*/ 9433 h 59508"/>
                <a:gd name="connsiteX76" fmla="*/ 632092 w 1344893"/>
                <a:gd name="connsiteY76" fmla="*/ 9433 h 59508"/>
                <a:gd name="connsiteX77" fmla="*/ 633282 w 1344893"/>
                <a:gd name="connsiteY77" fmla="*/ 9433 h 59508"/>
                <a:gd name="connsiteX78" fmla="*/ 669582 w 1344893"/>
                <a:gd name="connsiteY78" fmla="*/ 50494 h 59508"/>
                <a:gd name="connsiteX79" fmla="*/ 595593 w 1344893"/>
                <a:gd name="connsiteY79" fmla="*/ 50494 h 59508"/>
                <a:gd name="connsiteX80" fmla="*/ 632092 w 1344893"/>
                <a:gd name="connsiteY80" fmla="*/ 9433 h 59508"/>
                <a:gd name="connsiteX81" fmla="*/ 639233 w 1344893"/>
                <a:gd name="connsiteY81" fmla="*/ 9433 h 59508"/>
                <a:gd name="connsiteX82" fmla="*/ 708858 w 1344893"/>
                <a:gd name="connsiteY82" fmla="*/ 9433 h 59508"/>
                <a:gd name="connsiteX83" fmla="*/ 674144 w 1344893"/>
                <a:gd name="connsiteY83" fmla="*/ 48709 h 59508"/>
                <a:gd name="connsiteX84" fmla="*/ 639233 w 1344893"/>
                <a:gd name="connsiteY84" fmla="*/ 9433 h 59508"/>
                <a:gd name="connsiteX85" fmla="*/ 715007 w 1344893"/>
                <a:gd name="connsiteY85" fmla="*/ 9433 h 59508"/>
                <a:gd name="connsiteX86" fmla="*/ 716197 w 1344893"/>
                <a:gd name="connsiteY86" fmla="*/ 9433 h 59508"/>
                <a:gd name="connsiteX87" fmla="*/ 752696 w 1344893"/>
                <a:gd name="connsiteY87" fmla="*/ 50494 h 59508"/>
                <a:gd name="connsiteX88" fmla="*/ 678707 w 1344893"/>
                <a:gd name="connsiteY88" fmla="*/ 50494 h 59508"/>
                <a:gd name="connsiteX89" fmla="*/ 715007 w 1344893"/>
                <a:gd name="connsiteY89" fmla="*/ 9433 h 59508"/>
                <a:gd name="connsiteX90" fmla="*/ 722346 w 1344893"/>
                <a:gd name="connsiteY90" fmla="*/ 9433 h 59508"/>
                <a:gd name="connsiteX91" fmla="*/ 791971 w 1344893"/>
                <a:gd name="connsiteY91" fmla="*/ 9433 h 59508"/>
                <a:gd name="connsiteX92" fmla="*/ 757258 w 1344893"/>
                <a:gd name="connsiteY92" fmla="*/ 48709 h 59508"/>
                <a:gd name="connsiteX93" fmla="*/ 722346 w 1344893"/>
                <a:gd name="connsiteY93" fmla="*/ 9433 h 59508"/>
                <a:gd name="connsiteX94" fmla="*/ 797922 w 1344893"/>
                <a:gd name="connsiteY94" fmla="*/ 9433 h 59508"/>
                <a:gd name="connsiteX95" fmla="*/ 799112 w 1344893"/>
                <a:gd name="connsiteY95" fmla="*/ 9433 h 59508"/>
                <a:gd name="connsiteX96" fmla="*/ 835611 w 1344893"/>
                <a:gd name="connsiteY96" fmla="*/ 50494 h 59508"/>
                <a:gd name="connsiteX97" fmla="*/ 761622 w 1344893"/>
                <a:gd name="connsiteY97" fmla="*/ 50494 h 59508"/>
                <a:gd name="connsiteX98" fmla="*/ 797922 w 1344893"/>
                <a:gd name="connsiteY98" fmla="*/ 9433 h 59508"/>
                <a:gd name="connsiteX99" fmla="*/ 805261 w 1344893"/>
                <a:gd name="connsiteY99" fmla="*/ 9433 h 59508"/>
                <a:gd name="connsiteX100" fmla="*/ 874886 w 1344893"/>
                <a:gd name="connsiteY100" fmla="*/ 9433 h 59508"/>
                <a:gd name="connsiteX101" fmla="*/ 840173 w 1344893"/>
                <a:gd name="connsiteY101" fmla="*/ 48709 h 59508"/>
                <a:gd name="connsiteX102" fmla="*/ 805261 w 1344893"/>
                <a:gd name="connsiteY102" fmla="*/ 9433 h 59508"/>
                <a:gd name="connsiteX103" fmla="*/ 881036 w 1344893"/>
                <a:gd name="connsiteY103" fmla="*/ 9433 h 59508"/>
                <a:gd name="connsiteX104" fmla="*/ 882226 w 1344893"/>
                <a:gd name="connsiteY104" fmla="*/ 9433 h 59508"/>
                <a:gd name="connsiteX105" fmla="*/ 918724 w 1344893"/>
                <a:gd name="connsiteY105" fmla="*/ 50494 h 59508"/>
                <a:gd name="connsiteX106" fmla="*/ 844735 w 1344893"/>
                <a:gd name="connsiteY106" fmla="*/ 50494 h 59508"/>
                <a:gd name="connsiteX107" fmla="*/ 881036 w 1344893"/>
                <a:gd name="connsiteY107" fmla="*/ 9433 h 59508"/>
                <a:gd name="connsiteX108" fmla="*/ 888177 w 1344893"/>
                <a:gd name="connsiteY108" fmla="*/ 9433 h 59508"/>
                <a:gd name="connsiteX109" fmla="*/ 957802 w 1344893"/>
                <a:gd name="connsiteY109" fmla="*/ 9433 h 59508"/>
                <a:gd name="connsiteX110" fmla="*/ 923088 w 1344893"/>
                <a:gd name="connsiteY110" fmla="*/ 48709 h 59508"/>
                <a:gd name="connsiteX111" fmla="*/ 888177 w 1344893"/>
                <a:gd name="connsiteY111" fmla="*/ 9433 h 59508"/>
                <a:gd name="connsiteX112" fmla="*/ 963951 w 1344893"/>
                <a:gd name="connsiteY112" fmla="*/ 9433 h 59508"/>
                <a:gd name="connsiteX113" fmla="*/ 965141 w 1344893"/>
                <a:gd name="connsiteY113" fmla="*/ 9433 h 59508"/>
                <a:gd name="connsiteX114" fmla="*/ 1001640 w 1344893"/>
                <a:gd name="connsiteY114" fmla="*/ 50494 h 59508"/>
                <a:gd name="connsiteX115" fmla="*/ 927452 w 1344893"/>
                <a:gd name="connsiteY115" fmla="*/ 50494 h 59508"/>
                <a:gd name="connsiteX116" fmla="*/ 963951 w 1344893"/>
                <a:gd name="connsiteY116" fmla="*/ 9433 h 59508"/>
                <a:gd name="connsiteX117" fmla="*/ 971290 w 1344893"/>
                <a:gd name="connsiteY117" fmla="*/ 9433 h 59508"/>
                <a:gd name="connsiteX118" fmla="*/ 1040915 w 1344893"/>
                <a:gd name="connsiteY118" fmla="*/ 9433 h 59508"/>
                <a:gd name="connsiteX119" fmla="*/ 1006202 w 1344893"/>
                <a:gd name="connsiteY119" fmla="*/ 48709 h 59508"/>
                <a:gd name="connsiteX120" fmla="*/ 971290 w 1344893"/>
                <a:gd name="connsiteY120" fmla="*/ 9433 h 59508"/>
                <a:gd name="connsiteX121" fmla="*/ 1047065 w 1344893"/>
                <a:gd name="connsiteY121" fmla="*/ 9433 h 59508"/>
                <a:gd name="connsiteX122" fmla="*/ 1048255 w 1344893"/>
                <a:gd name="connsiteY122" fmla="*/ 9433 h 59508"/>
                <a:gd name="connsiteX123" fmla="*/ 1084753 w 1344893"/>
                <a:gd name="connsiteY123" fmla="*/ 50494 h 59508"/>
                <a:gd name="connsiteX124" fmla="*/ 1010764 w 1344893"/>
                <a:gd name="connsiteY124" fmla="*/ 50494 h 59508"/>
                <a:gd name="connsiteX125" fmla="*/ 1047065 w 1344893"/>
                <a:gd name="connsiteY125" fmla="*/ 9433 h 59508"/>
                <a:gd name="connsiteX126" fmla="*/ 1054206 w 1344893"/>
                <a:gd name="connsiteY126" fmla="*/ 9433 h 59508"/>
                <a:gd name="connsiteX127" fmla="*/ 1123831 w 1344893"/>
                <a:gd name="connsiteY127" fmla="*/ 9433 h 59508"/>
                <a:gd name="connsiteX128" fmla="*/ 1089117 w 1344893"/>
                <a:gd name="connsiteY128" fmla="*/ 48709 h 59508"/>
                <a:gd name="connsiteX129" fmla="*/ 1054206 w 1344893"/>
                <a:gd name="connsiteY129" fmla="*/ 9433 h 59508"/>
                <a:gd name="connsiteX130" fmla="*/ 1129980 w 1344893"/>
                <a:gd name="connsiteY130" fmla="*/ 9433 h 59508"/>
                <a:gd name="connsiteX131" fmla="*/ 1131170 w 1344893"/>
                <a:gd name="connsiteY131" fmla="*/ 9433 h 59508"/>
                <a:gd name="connsiteX132" fmla="*/ 1167470 w 1344893"/>
                <a:gd name="connsiteY132" fmla="*/ 50494 h 59508"/>
                <a:gd name="connsiteX133" fmla="*/ 1093481 w 1344893"/>
                <a:gd name="connsiteY133" fmla="*/ 50494 h 59508"/>
                <a:gd name="connsiteX134" fmla="*/ 1129980 w 1344893"/>
                <a:gd name="connsiteY134" fmla="*/ 9433 h 59508"/>
                <a:gd name="connsiteX135" fmla="*/ 1137319 w 1344893"/>
                <a:gd name="connsiteY135" fmla="*/ 9433 h 59508"/>
                <a:gd name="connsiteX136" fmla="*/ 1206944 w 1344893"/>
                <a:gd name="connsiteY136" fmla="*/ 9433 h 59508"/>
                <a:gd name="connsiteX137" fmla="*/ 1172231 w 1344893"/>
                <a:gd name="connsiteY137" fmla="*/ 48709 h 59508"/>
                <a:gd name="connsiteX138" fmla="*/ 1137319 w 1344893"/>
                <a:gd name="connsiteY138" fmla="*/ 9433 h 59508"/>
                <a:gd name="connsiteX139" fmla="*/ 1212895 w 1344893"/>
                <a:gd name="connsiteY139" fmla="*/ 9433 h 59508"/>
                <a:gd name="connsiteX140" fmla="*/ 1214085 w 1344893"/>
                <a:gd name="connsiteY140" fmla="*/ 9433 h 59508"/>
                <a:gd name="connsiteX141" fmla="*/ 1250584 w 1344893"/>
                <a:gd name="connsiteY141" fmla="*/ 50494 h 59508"/>
                <a:gd name="connsiteX142" fmla="*/ 1176595 w 1344893"/>
                <a:gd name="connsiteY142" fmla="*/ 50494 h 59508"/>
                <a:gd name="connsiteX143" fmla="*/ 1212895 w 1344893"/>
                <a:gd name="connsiteY143" fmla="*/ 9433 h 59508"/>
                <a:gd name="connsiteX144" fmla="*/ 1220235 w 1344893"/>
                <a:gd name="connsiteY144" fmla="*/ 9433 h 59508"/>
                <a:gd name="connsiteX145" fmla="*/ 1289860 w 1344893"/>
                <a:gd name="connsiteY145" fmla="*/ 9433 h 59508"/>
                <a:gd name="connsiteX146" fmla="*/ 1255146 w 1344893"/>
                <a:gd name="connsiteY146" fmla="*/ 48709 h 59508"/>
                <a:gd name="connsiteX147" fmla="*/ 1220235 w 1344893"/>
                <a:gd name="connsiteY147" fmla="*/ 9433 h 59508"/>
                <a:gd name="connsiteX148" fmla="*/ 51089 w 1344893"/>
                <a:gd name="connsiteY148" fmla="*/ 9433 h 59508"/>
                <a:gd name="connsiteX149" fmla="*/ 52280 w 1344893"/>
                <a:gd name="connsiteY149" fmla="*/ 9433 h 59508"/>
                <a:gd name="connsiteX150" fmla="*/ 88580 w 1344893"/>
                <a:gd name="connsiteY150" fmla="*/ 50494 h 59508"/>
                <a:gd name="connsiteX151" fmla="*/ 14591 w 1344893"/>
                <a:gd name="connsiteY151" fmla="*/ 50494 h 59508"/>
                <a:gd name="connsiteX152" fmla="*/ 51089 w 1344893"/>
                <a:gd name="connsiteY152" fmla="*/ 9433 h 5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344893" h="59508">
                  <a:moveTo>
                    <a:pt x="1339648" y="50494"/>
                  </a:moveTo>
                  <a:lnTo>
                    <a:pt x="1303150" y="9433"/>
                  </a:lnTo>
                  <a:lnTo>
                    <a:pt x="1304142" y="9433"/>
                  </a:lnTo>
                  <a:lnTo>
                    <a:pt x="1304142" y="309"/>
                  </a:lnTo>
                  <a:lnTo>
                    <a:pt x="44742" y="309"/>
                  </a:lnTo>
                  <a:lnTo>
                    <a:pt x="44742" y="9433"/>
                  </a:lnTo>
                  <a:lnTo>
                    <a:pt x="44742" y="9433"/>
                  </a:lnTo>
                  <a:lnTo>
                    <a:pt x="8442" y="50494"/>
                  </a:lnTo>
                  <a:lnTo>
                    <a:pt x="309" y="50494"/>
                  </a:lnTo>
                  <a:lnTo>
                    <a:pt x="309" y="59619"/>
                  </a:lnTo>
                  <a:lnTo>
                    <a:pt x="1345401" y="59619"/>
                  </a:lnTo>
                  <a:lnTo>
                    <a:pt x="1345401" y="50494"/>
                  </a:lnTo>
                  <a:lnTo>
                    <a:pt x="1339648" y="50494"/>
                  </a:lnTo>
                  <a:close/>
                  <a:moveTo>
                    <a:pt x="1333499" y="50494"/>
                  </a:moveTo>
                  <a:lnTo>
                    <a:pt x="1259510" y="50494"/>
                  </a:lnTo>
                  <a:lnTo>
                    <a:pt x="1296009" y="9433"/>
                  </a:lnTo>
                  <a:lnTo>
                    <a:pt x="1297199" y="9433"/>
                  </a:lnTo>
                  <a:lnTo>
                    <a:pt x="1333499" y="50494"/>
                  </a:lnTo>
                  <a:close/>
                  <a:moveTo>
                    <a:pt x="134005" y="9433"/>
                  </a:moveTo>
                  <a:lnTo>
                    <a:pt x="135195" y="9433"/>
                  </a:lnTo>
                  <a:lnTo>
                    <a:pt x="171694" y="50494"/>
                  </a:lnTo>
                  <a:lnTo>
                    <a:pt x="97705" y="50494"/>
                  </a:lnTo>
                  <a:lnTo>
                    <a:pt x="134005" y="9433"/>
                  </a:lnTo>
                  <a:close/>
                  <a:moveTo>
                    <a:pt x="93142" y="48709"/>
                  </a:moveTo>
                  <a:lnTo>
                    <a:pt x="58429" y="9433"/>
                  </a:lnTo>
                  <a:lnTo>
                    <a:pt x="128054" y="9433"/>
                  </a:lnTo>
                  <a:lnTo>
                    <a:pt x="93142" y="48709"/>
                  </a:lnTo>
                  <a:close/>
                  <a:moveTo>
                    <a:pt x="141344" y="9433"/>
                  </a:moveTo>
                  <a:lnTo>
                    <a:pt x="210969" y="9433"/>
                  </a:lnTo>
                  <a:lnTo>
                    <a:pt x="176256" y="48709"/>
                  </a:lnTo>
                  <a:lnTo>
                    <a:pt x="141344" y="9433"/>
                  </a:lnTo>
                  <a:close/>
                  <a:moveTo>
                    <a:pt x="217118" y="9433"/>
                  </a:moveTo>
                  <a:lnTo>
                    <a:pt x="218309" y="9433"/>
                  </a:lnTo>
                  <a:lnTo>
                    <a:pt x="254807" y="50494"/>
                  </a:lnTo>
                  <a:lnTo>
                    <a:pt x="180818" y="50494"/>
                  </a:lnTo>
                  <a:lnTo>
                    <a:pt x="217118" y="9433"/>
                  </a:lnTo>
                  <a:close/>
                  <a:moveTo>
                    <a:pt x="224259" y="9433"/>
                  </a:moveTo>
                  <a:lnTo>
                    <a:pt x="293884" y="9433"/>
                  </a:lnTo>
                  <a:lnTo>
                    <a:pt x="259171" y="48709"/>
                  </a:lnTo>
                  <a:lnTo>
                    <a:pt x="224259" y="9433"/>
                  </a:lnTo>
                  <a:close/>
                  <a:moveTo>
                    <a:pt x="300034" y="9433"/>
                  </a:moveTo>
                  <a:lnTo>
                    <a:pt x="301224" y="9433"/>
                  </a:lnTo>
                  <a:lnTo>
                    <a:pt x="337722" y="50494"/>
                  </a:lnTo>
                  <a:lnTo>
                    <a:pt x="263733" y="50494"/>
                  </a:lnTo>
                  <a:lnTo>
                    <a:pt x="300034" y="9433"/>
                  </a:lnTo>
                  <a:close/>
                  <a:moveTo>
                    <a:pt x="307373" y="9433"/>
                  </a:moveTo>
                  <a:lnTo>
                    <a:pt x="376998" y="9433"/>
                  </a:lnTo>
                  <a:lnTo>
                    <a:pt x="342285" y="48709"/>
                  </a:lnTo>
                  <a:lnTo>
                    <a:pt x="307373" y="9433"/>
                  </a:lnTo>
                  <a:close/>
                  <a:moveTo>
                    <a:pt x="382949" y="9433"/>
                  </a:moveTo>
                  <a:lnTo>
                    <a:pt x="384139" y="9433"/>
                  </a:lnTo>
                  <a:lnTo>
                    <a:pt x="420638" y="50494"/>
                  </a:lnTo>
                  <a:lnTo>
                    <a:pt x="346649" y="50494"/>
                  </a:lnTo>
                  <a:lnTo>
                    <a:pt x="382949" y="9433"/>
                  </a:lnTo>
                  <a:close/>
                  <a:moveTo>
                    <a:pt x="390288" y="9433"/>
                  </a:moveTo>
                  <a:lnTo>
                    <a:pt x="459913" y="9433"/>
                  </a:lnTo>
                  <a:lnTo>
                    <a:pt x="425200" y="48709"/>
                  </a:lnTo>
                  <a:lnTo>
                    <a:pt x="390288" y="9433"/>
                  </a:lnTo>
                  <a:close/>
                  <a:moveTo>
                    <a:pt x="466063" y="9433"/>
                  </a:moveTo>
                  <a:lnTo>
                    <a:pt x="467253" y="9433"/>
                  </a:lnTo>
                  <a:lnTo>
                    <a:pt x="503751" y="50494"/>
                  </a:lnTo>
                  <a:lnTo>
                    <a:pt x="429564" y="50494"/>
                  </a:lnTo>
                  <a:lnTo>
                    <a:pt x="466063" y="9433"/>
                  </a:lnTo>
                  <a:close/>
                  <a:moveTo>
                    <a:pt x="473402" y="9433"/>
                  </a:moveTo>
                  <a:lnTo>
                    <a:pt x="543027" y="9433"/>
                  </a:lnTo>
                  <a:lnTo>
                    <a:pt x="508314" y="48709"/>
                  </a:lnTo>
                  <a:lnTo>
                    <a:pt x="473402" y="9433"/>
                  </a:lnTo>
                  <a:close/>
                  <a:moveTo>
                    <a:pt x="548978" y="9433"/>
                  </a:moveTo>
                  <a:lnTo>
                    <a:pt x="550168" y="9433"/>
                  </a:lnTo>
                  <a:lnTo>
                    <a:pt x="586667" y="50494"/>
                  </a:lnTo>
                  <a:lnTo>
                    <a:pt x="512678" y="50494"/>
                  </a:lnTo>
                  <a:lnTo>
                    <a:pt x="548978" y="9433"/>
                  </a:lnTo>
                  <a:close/>
                  <a:moveTo>
                    <a:pt x="556317" y="9433"/>
                  </a:moveTo>
                  <a:lnTo>
                    <a:pt x="625942" y="9433"/>
                  </a:lnTo>
                  <a:lnTo>
                    <a:pt x="591229" y="48709"/>
                  </a:lnTo>
                  <a:lnTo>
                    <a:pt x="556317" y="9433"/>
                  </a:lnTo>
                  <a:close/>
                  <a:moveTo>
                    <a:pt x="632092" y="9433"/>
                  </a:moveTo>
                  <a:lnTo>
                    <a:pt x="633282" y="9433"/>
                  </a:lnTo>
                  <a:lnTo>
                    <a:pt x="669582" y="50494"/>
                  </a:lnTo>
                  <a:lnTo>
                    <a:pt x="595593" y="50494"/>
                  </a:lnTo>
                  <a:lnTo>
                    <a:pt x="632092" y="9433"/>
                  </a:lnTo>
                  <a:close/>
                  <a:moveTo>
                    <a:pt x="639233" y="9433"/>
                  </a:moveTo>
                  <a:lnTo>
                    <a:pt x="708858" y="9433"/>
                  </a:lnTo>
                  <a:lnTo>
                    <a:pt x="674144" y="48709"/>
                  </a:lnTo>
                  <a:lnTo>
                    <a:pt x="639233" y="9433"/>
                  </a:lnTo>
                  <a:close/>
                  <a:moveTo>
                    <a:pt x="715007" y="9433"/>
                  </a:moveTo>
                  <a:lnTo>
                    <a:pt x="716197" y="9433"/>
                  </a:lnTo>
                  <a:lnTo>
                    <a:pt x="752696" y="50494"/>
                  </a:lnTo>
                  <a:lnTo>
                    <a:pt x="678707" y="50494"/>
                  </a:lnTo>
                  <a:lnTo>
                    <a:pt x="715007" y="9433"/>
                  </a:lnTo>
                  <a:close/>
                  <a:moveTo>
                    <a:pt x="722346" y="9433"/>
                  </a:moveTo>
                  <a:lnTo>
                    <a:pt x="791971" y="9433"/>
                  </a:lnTo>
                  <a:lnTo>
                    <a:pt x="757258" y="48709"/>
                  </a:lnTo>
                  <a:lnTo>
                    <a:pt x="722346" y="9433"/>
                  </a:lnTo>
                  <a:close/>
                  <a:moveTo>
                    <a:pt x="797922" y="9433"/>
                  </a:moveTo>
                  <a:lnTo>
                    <a:pt x="799112" y="9433"/>
                  </a:lnTo>
                  <a:lnTo>
                    <a:pt x="835611" y="50494"/>
                  </a:lnTo>
                  <a:lnTo>
                    <a:pt x="761622" y="50494"/>
                  </a:lnTo>
                  <a:lnTo>
                    <a:pt x="797922" y="9433"/>
                  </a:lnTo>
                  <a:close/>
                  <a:moveTo>
                    <a:pt x="805261" y="9433"/>
                  </a:moveTo>
                  <a:lnTo>
                    <a:pt x="874886" y="9433"/>
                  </a:lnTo>
                  <a:lnTo>
                    <a:pt x="840173" y="48709"/>
                  </a:lnTo>
                  <a:lnTo>
                    <a:pt x="805261" y="9433"/>
                  </a:lnTo>
                  <a:close/>
                  <a:moveTo>
                    <a:pt x="881036" y="9433"/>
                  </a:moveTo>
                  <a:lnTo>
                    <a:pt x="882226" y="9433"/>
                  </a:lnTo>
                  <a:lnTo>
                    <a:pt x="918724" y="50494"/>
                  </a:lnTo>
                  <a:lnTo>
                    <a:pt x="844735" y="50494"/>
                  </a:lnTo>
                  <a:lnTo>
                    <a:pt x="881036" y="9433"/>
                  </a:lnTo>
                  <a:close/>
                  <a:moveTo>
                    <a:pt x="888177" y="9433"/>
                  </a:moveTo>
                  <a:lnTo>
                    <a:pt x="957802" y="9433"/>
                  </a:lnTo>
                  <a:lnTo>
                    <a:pt x="923088" y="48709"/>
                  </a:lnTo>
                  <a:lnTo>
                    <a:pt x="888177" y="9433"/>
                  </a:lnTo>
                  <a:close/>
                  <a:moveTo>
                    <a:pt x="963951" y="9433"/>
                  </a:moveTo>
                  <a:lnTo>
                    <a:pt x="965141" y="9433"/>
                  </a:lnTo>
                  <a:lnTo>
                    <a:pt x="1001640" y="50494"/>
                  </a:lnTo>
                  <a:lnTo>
                    <a:pt x="927452" y="50494"/>
                  </a:lnTo>
                  <a:lnTo>
                    <a:pt x="963951" y="9433"/>
                  </a:lnTo>
                  <a:close/>
                  <a:moveTo>
                    <a:pt x="971290" y="9433"/>
                  </a:moveTo>
                  <a:lnTo>
                    <a:pt x="1040915" y="9433"/>
                  </a:lnTo>
                  <a:lnTo>
                    <a:pt x="1006202" y="48709"/>
                  </a:lnTo>
                  <a:lnTo>
                    <a:pt x="971290" y="9433"/>
                  </a:lnTo>
                  <a:close/>
                  <a:moveTo>
                    <a:pt x="1047065" y="9433"/>
                  </a:moveTo>
                  <a:lnTo>
                    <a:pt x="1048255" y="9433"/>
                  </a:lnTo>
                  <a:lnTo>
                    <a:pt x="1084753" y="50494"/>
                  </a:lnTo>
                  <a:lnTo>
                    <a:pt x="1010764" y="50494"/>
                  </a:lnTo>
                  <a:lnTo>
                    <a:pt x="1047065" y="9433"/>
                  </a:lnTo>
                  <a:close/>
                  <a:moveTo>
                    <a:pt x="1054206" y="9433"/>
                  </a:moveTo>
                  <a:lnTo>
                    <a:pt x="1123831" y="9433"/>
                  </a:lnTo>
                  <a:lnTo>
                    <a:pt x="1089117" y="48709"/>
                  </a:lnTo>
                  <a:lnTo>
                    <a:pt x="1054206" y="9433"/>
                  </a:lnTo>
                  <a:close/>
                  <a:moveTo>
                    <a:pt x="1129980" y="9433"/>
                  </a:moveTo>
                  <a:lnTo>
                    <a:pt x="1131170" y="9433"/>
                  </a:lnTo>
                  <a:lnTo>
                    <a:pt x="1167470" y="50494"/>
                  </a:lnTo>
                  <a:lnTo>
                    <a:pt x="1093481" y="50494"/>
                  </a:lnTo>
                  <a:lnTo>
                    <a:pt x="1129980" y="9433"/>
                  </a:lnTo>
                  <a:close/>
                  <a:moveTo>
                    <a:pt x="1137319" y="9433"/>
                  </a:moveTo>
                  <a:lnTo>
                    <a:pt x="1206944" y="9433"/>
                  </a:lnTo>
                  <a:lnTo>
                    <a:pt x="1172231" y="48709"/>
                  </a:lnTo>
                  <a:lnTo>
                    <a:pt x="1137319" y="9433"/>
                  </a:lnTo>
                  <a:close/>
                  <a:moveTo>
                    <a:pt x="1212895" y="9433"/>
                  </a:moveTo>
                  <a:lnTo>
                    <a:pt x="1214085" y="9433"/>
                  </a:lnTo>
                  <a:lnTo>
                    <a:pt x="1250584" y="50494"/>
                  </a:lnTo>
                  <a:lnTo>
                    <a:pt x="1176595" y="50494"/>
                  </a:lnTo>
                  <a:lnTo>
                    <a:pt x="1212895" y="9433"/>
                  </a:lnTo>
                  <a:close/>
                  <a:moveTo>
                    <a:pt x="1220235" y="9433"/>
                  </a:moveTo>
                  <a:lnTo>
                    <a:pt x="1289860" y="9433"/>
                  </a:lnTo>
                  <a:lnTo>
                    <a:pt x="1255146" y="48709"/>
                  </a:lnTo>
                  <a:lnTo>
                    <a:pt x="1220235" y="9433"/>
                  </a:lnTo>
                  <a:close/>
                  <a:moveTo>
                    <a:pt x="51089" y="9433"/>
                  </a:moveTo>
                  <a:lnTo>
                    <a:pt x="52280" y="9433"/>
                  </a:lnTo>
                  <a:lnTo>
                    <a:pt x="88580" y="50494"/>
                  </a:lnTo>
                  <a:lnTo>
                    <a:pt x="14591" y="50494"/>
                  </a:lnTo>
                  <a:lnTo>
                    <a:pt x="51089" y="9433"/>
                  </a:lnTo>
                  <a:close/>
                </a:path>
              </a:pathLst>
            </a:custGeom>
            <a:solidFill>
              <a:srgbClr val="C4C4CD"/>
            </a:solidFill>
            <a:ln w="1977" cap="flat">
              <a:noFill/>
              <a:prstDash val="solid"/>
              <a:miter/>
            </a:ln>
          </p:spPr>
          <p:txBody>
            <a:bodyPr rtlCol="0" anchor="ctr"/>
            <a:lstStyle/>
            <a:p>
              <a:endParaRPr lang="en-US" sz="1800" dirty="0"/>
            </a:p>
          </p:txBody>
        </p:sp>
        <p:sp>
          <p:nvSpPr>
            <p:cNvPr id="182" name="Freeform: Shape 181">
              <a:extLst>
                <a:ext uri="{FF2B5EF4-FFF2-40B4-BE49-F238E27FC236}">
                  <a16:creationId xmlns:a16="http://schemas.microsoft.com/office/drawing/2014/main" id="{B8E7AC64-47EF-4FDA-A7CD-56D6BED398CB}"/>
                </a:ext>
              </a:extLst>
            </p:cNvPr>
            <p:cNvSpPr/>
            <p:nvPr/>
          </p:nvSpPr>
          <p:spPr>
            <a:xfrm>
              <a:off x="1682183" y="4358590"/>
              <a:ext cx="51574" cy="41656"/>
            </a:xfrm>
            <a:custGeom>
              <a:avLst/>
              <a:gdLst>
                <a:gd name="connsiteX0" fmla="*/ 309 w 51574"/>
                <a:gd name="connsiteY0" fmla="*/ 309 h 41656"/>
                <a:gd name="connsiteX1" fmla="*/ 52478 w 51574"/>
                <a:gd name="connsiteY1" fmla="*/ 309 h 41656"/>
                <a:gd name="connsiteX2" fmla="*/ 52478 w 51574"/>
                <a:gd name="connsiteY2" fmla="*/ 42957 h 41656"/>
                <a:gd name="connsiteX3" fmla="*/ 309 w 51574"/>
                <a:gd name="connsiteY3" fmla="*/ 42957 h 41656"/>
              </a:gdLst>
              <a:ahLst/>
              <a:cxnLst>
                <a:cxn ang="0">
                  <a:pos x="connsiteX0" y="connsiteY0"/>
                </a:cxn>
                <a:cxn ang="0">
                  <a:pos x="connsiteX1" y="connsiteY1"/>
                </a:cxn>
                <a:cxn ang="0">
                  <a:pos x="connsiteX2" y="connsiteY2"/>
                </a:cxn>
                <a:cxn ang="0">
                  <a:pos x="connsiteX3" y="connsiteY3"/>
                </a:cxn>
              </a:cxnLst>
              <a:rect l="l" t="t" r="r" b="b"/>
              <a:pathLst>
                <a:path w="51574" h="41656">
                  <a:moveTo>
                    <a:pt x="309" y="309"/>
                  </a:moveTo>
                  <a:lnTo>
                    <a:pt x="52478" y="309"/>
                  </a:lnTo>
                  <a:lnTo>
                    <a:pt x="52478" y="42957"/>
                  </a:lnTo>
                  <a:lnTo>
                    <a:pt x="309" y="42957"/>
                  </a:lnTo>
                  <a:close/>
                </a:path>
              </a:pathLst>
            </a:custGeom>
            <a:solidFill>
              <a:srgbClr val="4E4E4C"/>
            </a:solidFill>
            <a:ln w="1977" cap="flat">
              <a:noFill/>
              <a:prstDash val="solid"/>
              <a:miter/>
            </a:ln>
          </p:spPr>
          <p:txBody>
            <a:bodyPr rtlCol="0" anchor="ctr"/>
            <a:lstStyle/>
            <a:p>
              <a:endParaRPr lang="en-US" sz="1800" dirty="0"/>
            </a:p>
          </p:txBody>
        </p:sp>
        <p:sp>
          <p:nvSpPr>
            <p:cNvPr id="183" name="Freeform: Shape 182">
              <a:extLst>
                <a:ext uri="{FF2B5EF4-FFF2-40B4-BE49-F238E27FC236}">
                  <a16:creationId xmlns:a16="http://schemas.microsoft.com/office/drawing/2014/main" id="{63D93D33-AAAD-4FBB-AB4D-E2A3E3DEA2F0}"/>
                </a:ext>
              </a:extLst>
            </p:cNvPr>
            <p:cNvSpPr/>
            <p:nvPr/>
          </p:nvSpPr>
          <p:spPr>
            <a:xfrm>
              <a:off x="1976552" y="4358590"/>
              <a:ext cx="51574" cy="41656"/>
            </a:xfrm>
            <a:custGeom>
              <a:avLst/>
              <a:gdLst>
                <a:gd name="connsiteX0" fmla="*/ 309 w 51574"/>
                <a:gd name="connsiteY0" fmla="*/ 309 h 41656"/>
                <a:gd name="connsiteX1" fmla="*/ 52478 w 51574"/>
                <a:gd name="connsiteY1" fmla="*/ 309 h 41656"/>
                <a:gd name="connsiteX2" fmla="*/ 52478 w 51574"/>
                <a:gd name="connsiteY2" fmla="*/ 42957 h 41656"/>
                <a:gd name="connsiteX3" fmla="*/ 309 w 51574"/>
                <a:gd name="connsiteY3" fmla="*/ 42957 h 41656"/>
              </a:gdLst>
              <a:ahLst/>
              <a:cxnLst>
                <a:cxn ang="0">
                  <a:pos x="connsiteX0" y="connsiteY0"/>
                </a:cxn>
                <a:cxn ang="0">
                  <a:pos x="connsiteX1" y="connsiteY1"/>
                </a:cxn>
                <a:cxn ang="0">
                  <a:pos x="connsiteX2" y="connsiteY2"/>
                </a:cxn>
                <a:cxn ang="0">
                  <a:pos x="connsiteX3" y="connsiteY3"/>
                </a:cxn>
              </a:cxnLst>
              <a:rect l="l" t="t" r="r" b="b"/>
              <a:pathLst>
                <a:path w="51574" h="41656">
                  <a:moveTo>
                    <a:pt x="309" y="309"/>
                  </a:moveTo>
                  <a:lnTo>
                    <a:pt x="52478" y="309"/>
                  </a:lnTo>
                  <a:lnTo>
                    <a:pt x="52478" y="42957"/>
                  </a:lnTo>
                  <a:lnTo>
                    <a:pt x="309" y="42957"/>
                  </a:lnTo>
                  <a:close/>
                </a:path>
              </a:pathLst>
            </a:custGeom>
            <a:solidFill>
              <a:srgbClr val="4E4E4C"/>
            </a:solidFill>
            <a:ln w="1977" cap="flat">
              <a:noFill/>
              <a:prstDash val="solid"/>
              <a:miter/>
            </a:ln>
          </p:spPr>
          <p:txBody>
            <a:bodyPr rtlCol="0" anchor="ctr"/>
            <a:lstStyle/>
            <a:p>
              <a:endParaRPr lang="en-US" sz="1800" dirty="0"/>
            </a:p>
          </p:txBody>
        </p:sp>
        <p:sp>
          <p:nvSpPr>
            <p:cNvPr id="184" name="Freeform: Shape 183">
              <a:extLst>
                <a:ext uri="{FF2B5EF4-FFF2-40B4-BE49-F238E27FC236}">
                  <a16:creationId xmlns:a16="http://schemas.microsoft.com/office/drawing/2014/main" id="{58E2D04E-2865-4912-96AF-8783D2D93D32}"/>
                </a:ext>
              </a:extLst>
            </p:cNvPr>
            <p:cNvSpPr/>
            <p:nvPr/>
          </p:nvSpPr>
          <p:spPr>
            <a:xfrm>
              <a:off x="1709569" y="3498702"/>
              <a:ext cx="297543" cy="245969"/>
            </a:xfrm>
            <a:custGeom>
              <a:avLst/>
              <a:gdLst>
                <a:gd name="connsiteX0" fmla="*/ 7439 w 297542"/>
                <a:gd name="connsiteY0" fmla="*/ 244878 h 245968"/>
                <a:gd name="connsiteX1" fmla="*/ 1488 w 297542"/>
                <a:gd name="connsiteY1" fmla="*/ 232579 h 245968"/>
                <a:gd name="connsiteX2" fmla="*/ 290501 w 297542"/>
                <a:gd name="connsiteY2" fmla="*/ 1488 h 245968"/>
                <a:gd name="connsiteX3" fmla="*/ 296254 w 297542"/>
                <a:gd name="connsiteY3" fmla="*/ 13985 h 245968"/>
              </a:gdLst>
              <a:ahLst/>
              <a:cxnLst>
                <a:cxn ang="0">
                  <a:pos x="connsiteX0" y="connsiteY0"/>
                </a:cxn>
                <a:cxn ang="0">
                  <a:pos x="connsiteX1" y="connsiteY1"/>
                </a:cxn>
                <a:cxn ang="0">
                  <a:pos x="connsiteX2" y="connsiteY2"/>
                </a:cxn>
                <a:cxn ang="0">
                  <a:pos x="connsiteX3" y="connsiteY3"/>
                </a:cxn>
              </a:cxnLst>
              <a:rect l="l" t="t" r="r" b="b"/>
              <a:pathLst>
                <a:path w="297542" h="245968">
                  <a:moveTo>
                    <a:pt x="7439" y="244878"/>
                  </a:moveTo>
                  <a:lnTo>
                    <a:pt x="1488" y="232579"/>
                  </a:lnTo>
                  <a:lnTo>
                    <a:pt x="290501" y="1488"/>
                  </a:lnTo>
                  <a:lnTo>
                    <a:pt x="296254" y="13985"/>
                  </a:lnTo>
                  <a:close/>
                </a:path>
              </a:pathLst>
            </a:custGeom>
            <a:solidFill>
              <a:srgbClr val="FFE600"/>
            </a:solidFill>
            <a:ln w="9525" cap="flat">
              <a:noFill/>
              <a:prstDash val="solid"/>
              <a:miter/>
            </a:ln>
          </p:spPr>
          <p:txBody>
            <a:bodyPr rtlCol="0" anchor="ctr"/>
            <a:lstStyle/>
            <a:p>
              <a:endParaRPr lang="en-US" sz="1800" dirty="0"/>
            </a:p>
          </p:txBody>
        </p:sp>
        <p:sp>
          <p:nvSpPr>
            <p:cNvPr id="185" name="Freeform: Shape 184">
              <a:extLst>
                <a:ext uri="{FF2B5EF4-FFF2-40B4-BE49-F238E27FC236}">
                  <a16:creationId xmlns:a16="http://schemas.microsoft.com/office/drawing/2014/main" id="{34CECDB7-42A0-41B7-8BD2-B0D85707749B}"/>
                </a:ext>
              </a:extLst>
            </p:cNvPr>
            <p:cNvSpPr/>
            <p:nvPr/>
          </p:nvSpPr>
          <p:spPr>
            <a:xfrm>
              <a:off x="1713933" y="3500289"/>
              <a:ext cx="297543" cy="245969"/>
            </a:xfrm>
            <a:custGeom>
              <a:avLst/>
              <a:gdLst>
                <a:gd name="connsiteX0" fmla="*/ 7240 w 297542"/>
                <a:gd name="connsiteY0" fmla="*/ 245473 h 245968"/>
                <a:gd name="connsiteX1" fmla="*/ 1488 w 297542"/>
                <a:gd name="connsiteY1" fmla="*/ 232381 h 245968"/>
                <a:gd name="connsiteX2" fmla="*/ 290303 w 297542"/>
                <a:gd name="connsiteY2" fmla="*/ 1488 h 245968"/>
                <a:gd name="connsiteX3" fmla="*/ 296254 w 297542"/>
                <a:gd name="connsiteY3" fmla="*/ 14580 h 245968"/>
              </a:gdLst>
              <a:ahLst/>
              <a:cxnLst>
                <a:cxn ang="0">
                  <a:pos x="connsiteX0" y="connsiteY0"/>
                </a:cxn>
                <a:cxn ang="0">
                  <a:pos x="connsiteX1" y="connsiteY1"/>
                </a:cxn>
                <a:cxn ang="0">
                  <a:pos x="connsiteX2" y="connsiteY2"/>
                </a:cxn>
                <a:cxn ang="0">
                  <a:pos x="connsiteX3" y="connsiteY3"/>
                </a:cxn>
              </a:cxnLst>
              <a:rect l="l" t="t" r="r" b="b"/>
              <a:pathLst>
                <a:path w="297542" h="245968">
                  <a:moveTo>
                    <a:pt x="7240" y="245473"/>
                  </a:moveTo>
                  <a:lnTo>
                    <a:pt x="1488" y="232381"/>
                  </a:lnTo>
                  <a:lnTo>
                    <a:pt x="290303" y="1488"/>
                  </a:lnTo>
                  <a:lnTo>
                    <a:pt x="296254" y="14580"/>
                  </a:lnTo>
                  <a:close/>
                </a:path>
              </a:pathLst>
            </a:custGeom>
            <a:solidFill>
              <a:srgbClr val="FFE600"/>
            </a:solidFill>
            <a:ln w="9525" cap="flat">
              <a:noFill/>
              <a:prstDash val="solid"/>
              <a:miter/>
            </a:ln>
          </p:spPr>
          <p:txBody>
            <a:bodyPr rtlCol="0" anchor="ctr"/>
            <a:lstStyle/>
            <a:p>
              <a:endParaRPr lang="en-US" sz="1800" dirty="0"/>
            </a:p>
          </p:txBody>
        </p:sp>
        <p:sp>
          <p:nvSpPr>
            <p:cNvPr id="186" name="Freeform: Shape 185">
              <a:extLst>
                <a:ext uri="{FF2B5EF4-FFF2-40B4-BE49-F238E27FC236}">
                  <a16:creationId xmlns:a16="http://schemas.microsoft.com/office/drawing/2014/main" id="{1F64BAA9-6DA2-41CD-9BB9-FF45FFEB95AD}"/>
                </a:ext>
              </a:extLst>
            </p:cNvPr>
            <p:cNvSpPr/>
            <p:nvPr/>
          </p:nvSpPr>
          <p:spPr>
            <a:xfrm>
              <a:off x="2531382" y="3842463"/>
              <a:ext cx="27771" cy="349117"/>
            </a:xfrm>
            <a:custGeom>
              <a:avLst/>
              <a:gdLst>
                <a:gd name="connsiteX0" fmla="*/ 24498 w 27770"/>
                <a:gd name="connsiteY0" fmla="*/ 348820 h 349117"/>
                <a:gd name="connsiteX1" fmla="*/ 1488 w 27770"/>
                <a:gd name="connsiteY1" fmla="*/ 1884 h 349117"/>
                <a:gd name="connsiteX2" fmla="*/ 3868 w 27770"/>
                <a:gd name="connsiteY2" fmla="*/ 1488 h 349117"/>
                <a:gd name="connsiteX3" fmla="*/ 26878 w 27770"/>
                <a:gd name="connsiteY3" fmla="*/ 348423 h 349117"/>
              </a:gdLst>
              <a:ahLst/>
              <a:cxnLst>
                <a:cxn ang="0">
                  <a:pos x="connsiteX0" y="connsiteY0"/>
                </a:cxn>
                <a:cxn ang="0">
                  <a:pos x="connsiteX1" y="connsiteY1"/>
                </a:cxn>
                <a:cxn ang="0">
                  <a:pos x="connsiteX2" y="connsiteY2"/>
                </a:cxn>
                <a:cxn ang="0">
                  <a:pos x="connsiteX3" y="connsiteY3"/>
                </a:cxn>
              </a:cxnLst>
              <a:rect l="l" t="t" r="r" b="b"/>
              <a:pathLst>
                <a:path w="27770" h="349117">
                  <a:moveTo>
                    <a:pt x="24498" y="348820"/>
                  </a:moveTo>
                  <a:lnTo>
                    <a:pt x="1488" y="1884"/>
                  </a:lnTo>
                  <a:lnTo>
                    <a:pt x="3868" y="1488"/>
                  </a:lnTo>
                  <a:lnTo>
                    <a:pt x="26878" y="348423"/>
                  </a:lnTo>
                  <a:close/>
                </a:path>
              </a:pathLst>
            </a:custGeom>
            <a:solidFill>
              <a:srgbClr val="848484"/>
            </a:solidFill>
            <a:ln w="9525" cap="flat">
              <a:solidFill>
                <a:srgbClr val="C4C4CD"/>
              </a:solidFill>
              <a:prstDash val="solid"/>
              <a:miter/>
            </a:ln>
          </p:spPr>
          <p:txBody>
            <a:bodyPr rtlCol="0" anchor="ctr"/>
            <a:lstStyle/>
            <a:p>
              <a:endParaRPr lang="en-US" sz="1800" dirty="0"/>
            </a:p>
          </p:txBody>
        </p:sp>
        <p:sp>
          <p:nvSpPr>
            <p:cNvPr id="187" name="Freeform: Shape 186">
              <a:extLst>
                <a:ext uri="{FF2B5EF4-FFF2-40B4-BE49-F238E27FC236}">
                  <a16:creationId xmlns:a16="http://schemas.microsoft.com/office/drawing/2014/main" id="{17085C4A-B305-428B-94D2-B74CDD0250DB}"/>
                </a:ext>
              </a:extLst>
            </p:cNvPr>
            <p:cNvSpPr/>
            <p:nvPr/>
          </p:nvSpPr>
          <p:spPr>
            <a:xfrm>
              <a:off x="2573831" y="3839091"/>
              <a:ext cx="27771" cy="353084"/>
            </a:xfrm>
            <a:custGeom>
              <a:avLst/>
              <a:gdLst>
                <a:gd name="connsiteX0" fmla="*/ 4066 w 27770"/>
                <a:gd name="connsiteY0" fmla="*/ 352192 h 353084"/>
                <a:gd name="connsiteX1" fmla="*/ 1488 w 27770"/>
                <a:gd name="connsiteY1" fmla="*/ 351795 h 353084"/>
                <a:gd name="connsiteX2" fmla="*/ 24498 w 27770"/>
                <a:gd name="connsiteY2" fmla="*/ 1488 h 353084"/>
                <a:gd name="connsiteX3" fmla="*/ 26878 w 27770"/>
                <a:gd name="connsiteY3" fmla="*/ 1884 h 353084"/>
              </a:gdLst>
              <a:ahLst/>
              <a:cxnLst>
                <a:cxn ang="0">
                  <a:pos x="connsiteX0" y="connsiteY0"/>
                </a:cxn>
                <a:cxn ang="0">
                  <a:pos x="connsiteX1" y="connsiteY1"/>
                </a:cxn>
                <a:cxn ang="0">
                  <a:pos x="connsiteX2" y="connsiteY2"/>
                </a:cxn>
                <a:cxn ang="0">
                  <a:pos x="connsiteX3" y="connsiteY3"/>
                </a:cxn>
              </a:cxnLst>
              <a:rect l="l" t="t" r="r" b="b"/>
              <a:pathLst>
                <a:path w="27770" h="353084">
                  <a:moveTo>
                    <a:pt x="4066" y="352192"/>
                  </a:moveTo>
                  <a:lnTo>
                    <a:pt x="1488" y="351795"/>
                  </a:lnTo>
                  <a:lnTo>
                    <a:pt x="24498" y="1488"/>
                  </a:lnTo>
                  <a:lnTo>
                    <a:pt x="26878" y="1884"/>
                  </a:lnTo>
                  <a:close/>
                </a:path>
              </a:pathLst>
            </a:custGeom>
            <a:solidFill>
              <a:srgbClr val="848484"/>
            </a:solidFill>
            <a:ln w="9525" cap="flat">
              <a:solidFill>
                <a:srgbClr val="C4C4CD"/>
              </a:solidFill>
              <a:prstDash val="solid"/>
              <a:miter/>
            </a:ln>
          </p:spPr>
          <p:txBody>
            <a:bodyPr rtlCol="0" anchor="ctr"/>
            <a:lstStyle/>
            <a:p>
              <a:endParaRPr lang="en-US" sz="1800" dirty="0"/>
            </a:p>
          </p:txBody>
        </p:sp>
        <p:sp>
          <p:nvSpPr>
            <p:cNvPr id="188" name="Freeform: Shape 187">
              <a:extLst>
                <a:ext uri="{FF2B5EF4-FFF2-40B4-BE49-F238E27FC236}">
                  <a16:creationId xmlns:a16="http://schemas.microsoft.com/office/drawing/2014/main" id="{FB78284E-9E7E-4A27-AFF9-EA9696ABE4F9}"/>
                </a:ext>
              </a:extLst>
            </p:cNvPr>
            <p:cNvSpPr/>
            <p:nvPr/>
          </p:nvSpPr>
          <p:spPr>
            <a:xfrm>
              <a:off x="1705403" y="3777400"/>
              <a:ext cx="293576" cy="19836"/>
            </a:xfrm>
            <a:custGeom>
              <a:avLst/>
              <a:gdLst>
                <a:gd name="connsiteX0" fmla="*/ 1488 w 293575"/>
                <a:gd name="connsiteY0" fmla="*/ 10612 h 19836"/>
                <a:gd name="connsiteX1" fmla="*/ 51475 w 293575"/>
                <a:gd name="connsiteY1" fmla="*/ 10612 h 19836"/>
                <a:gd name="connsiteX2" fmla="*/ 44334 w 293575"/>
                <a:gd name="connsiteY2" fmla="*/ 18745 h 19836"/>
                <a:gd name="connsiteX3" fmla="*/ 50483 w 293575"/>
                <a:gd name="connsiteY3" fmla="*/ 18745 h 19836"/>
                <a:gd name="connsiteX4" fmla="*/ 57624 w 293575"/>
                <a:gd name="connsiteY4" fmla="*/ 10612 h 19836"/>
                <a:gd name="connsiteX5" fmla="*/ 58814 w 293575"/>
                <a:gd name="connsiteY5" fmla="*/ 10612 h 19836"/>
                <a:gd name="connsiteX6" fmla="*/ 66154 w 293575"/>
                <a:gd name="connsiteY6" fmla="*/ 18745 h 19836"/>
                <a:gd name="connsiteX7" fmla="*/ 72303 w 293575"/>
                <a:gd name="connsiteY7" fmla="*/ 18745 h 19836"/>
                <a:gd name="connsiteX8" fmla="*/ 64964 w 293575"/>
                <a:gd name="connsiteY8" fmla="*/ 10612 h 19836"/>
                <a:gd name="connsiteX9" fmla="*/ 134589 w 293575"/>
                <a:gd name="connsiteY9" fmla="*/ 10612 h 19836"/>
                <a:gd name="connsiteX10" fmla="*/ 127249 w 293575"/>
                <a:gd name="connsiteY10" fmla="*/ 18745 h 19836"/>
                <a:gd name="connsiteX11" fmla="*/ 133398 w 293575"/>
                <a:gd name="connsiteY11" fmla="*/ 18745 h 19836"/>
                <a:gd name="connsiteX12" fmla="*/ 140738 w 293575"/>
                <a:gd name="connsiteY12" fmla="*/ 10612 h 19836"/>
                <a:gd name="connsiteX13" fmla="*/ 141928 w 293575"/>
                <a:gd name="connsiteY13" fmla="*/ 10612 h 19836"/>
                <a:gd name="connsiteX14" fmla="*/ 149069 w 293575"/>
                <a:gd name="connsiteY14" fmla="*/ 18745 h 19836"/>
                <a:gd name="connsiteX15" fmla="*/ 155218 w 293575"/>
                <a:gd name="connsiteY15" fmla="*/ 18745 h 19836"/>
                <a:gd name="connsiteX16" fmla="*/ 148077 w 293575"/>
                <a:gd name="connsiteY16" fmla="*/ 10612 h 19836"/>
                <a:gd name="connsiteX17" fmla="*/ 217504 w 293575"/>
                <a:gd name="connsiteY17" fmla="*/ 10612 h 19836"/>
                <a:gd name="connsiteX18" fmla="*/ 210363 w 293575"/>
                <a:gd name="connsiteY18" fmla="*/ 18745 h 19836"/>
                <a:gd name="connsiteX19" fmla="*/ 216512 w 293575"/>
                <a:gd name="connsiteY19" fmla="*/ 18745 h 19836"/>
                <a:gd name="connsiteX20" fmla="*/ 223653 w 293575"/>
                <a:gd name="connsiteY20" fmla="*/ 10612 h 19836"/>
                <a:gd name="connsiteX21" fmla="*/ 224843 w 293575"/>
                <a:gd name="connsiteY21" fmla="*/ 10612 h 19836"/>
                <a:gd name="connsiteX22" fmla="*/ 231984 w 293575"/>
                <a:gd name="connsiteY22" fmla="*/ 18745 h 19836"/>
                <a:gd name="connsiteX23" fmla="*/ 238133 w 293575"/>
                <a:gd name="connsiteY23" fmla="*/ 18745 h 19836"/>
                <a:gd name="connsiteX24" fmla="*/ 230992 w 293575"/>
                <a:gd name="connsiteY24" fmla="*/ 10612 h 19836"/>
                <a:gd name="connsiteX25" fmla="*/ 293675 w 293575"/>
                <a:gd name="connsiteY25" fmla="*/ 10612 h 19836"/>
                <a:gd name="connsiteX26" fmla="*/ 293675 w 293575"/>
                <a:gd name="connsiteY26" fmla="*/ 1488 h 19836"/>
                <a:gd name="connsiteX27" fmla="*/ 1488 w 293575"/>
                <a:gd name="connsiteY27" fmla="*/ 1488 h 1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3575" h="19836">
                  <a:moveTo>
                    <a:pt x="1488" y="10612"/>
                  </a:moveTo>
                  <a:lnTo>
                    <a:pt x="51475" y="10612"/>
                  </a:lnTo>
                  <a:lnTo>
                    <a:pt x="44334" y="18745"/>
                  </a:lnTo>
                  <a:lnTo>
                    <a:pt x="50483" y="18745"/>
                  </a:lnTo>
                  <a:lnTo>
                    <a:pt x="57624" y="10612"/>
                  </a:lnTo>
                  <a:lnTo>
                    <a:pt x="58814" y="10612"/>
                  </a:lnTo>
                  <a:lnTo>
                    <a:pt x="66154" y="18745"/>
                  </a:lnTo>
                  <a:lnTo>
                    <a:pt x="72303" y="18745"/>
                  </a:lnTo>
                  <a:lnTo>
                    <a:pt x="64964" y="10612"/>
                  </a:lnTo>
                  <a:lnTo>
                    <a:pt x="134589" y="10612"/>
                  </a:lnTo>
                  <a:lnTo>
                    <a:pt x="127249" y="18745"/>
                  </a:lnTo>
                  <a:lnTo>
                    <a:pt x="133398" y="18745"/>
                  </a:lnTo>
                  <a:lnTo>
                    <a:pt x="140738" y="10612"/>
                  </a:lnTo>
                  <a:lnTo>
                    <a:pt x="141928" y="10612"/>
                  </a:lnTo>
                  <a:lnTo>
                    <a:pt x="149069" y="18745"/>
                  </a:lnTo>
                  <a:lnTo>
                    <a:pt x="155218" y="18745"/>
                  </a:lnTo>
                  <a:lnTo>
                    <a:pt x="148077" y="10612"/>
                  </a:lnTo>
                  <a:lnTo>
                    <a:pt x="217504" y="10612"/>
                  </a:lnTo>
                  <a:lnTo>
                    <a:pt x="210363" y="18745"/>
                  </a:lnTo>
                  <a:lnTo>
                    <a:pt x="216512" y="18745"/>
                  </a:lnTo>
                  <a:lnTo>
                    <a:pt x="223653" y="10612"/>
                  </a:lnTo>
                  <a:lnTo>
                    <a:pt x="224843" y="10612"/>
                  </a:lnTo>
                  <a:lnTo>
                    <a:pt x="231984" y="18745"/>
                  </a:lnTo>
                  <a:lnTo>
                    <a:pt x="238133" y="18745"/>
                  </a:lnTo>
                  <a:lnTo>
                    <a:pt x="230992" y="10612"/>
                  </a:lnTo>
                  <a:lnTo>
                    <a:pt x="293675" y="10612"/>
                  </a:lnTo>
                  <a:lnTo>
                    <a:pt x="293675" y="1488"/>
                  </a:lnTo>
                  <a:lnTo>
                    <a:pt x="1488" y="1488"/>
                  </a:lnTo>
                  <a:close/>
                </a:path>
              </a:pathLst>
            </a:custGeom>
            <a:solidFill>
              <a:srgbClr val="C4C4CD"/>
            </a:solidFill>
            <a:ln w="9525" cap="flat">
              <a:noFill/>
              <a:prstDash val="solid"/>
              <a:miter/>
            </a:ln>
          </p:spPr>
          <p:txBody>
            <a:bodyPr rtlCol="0" anchor="ctr"/>
            <a:lstStyle/>
            <a:p>
              <a:endParaRPr lang="en-US" sz="1800" dirty="0"/>
            </a:p>
          </p:txBody>
        </p:sp>
        <p:sp>
          <p:nvSpPr>
            <p:cNvPr id="189" name="Freeform: Shape 188">
              <a:extLst>
                <a:ext uri="{FF2B5EF4-FFF2-40B4-BE49-F238E27FC236}">
                  <a16:creationId xmlns:a16="http://schemas.microsoft.com/office/drawing/2014/main" id="{3343F065-A009-4517-93B4-31C086229D12}"/>
                </a:ext>
              </a:extLst>
            </p:cNvPr>
            <p:cNvSpPr/>
            <p:nvPr/>
          </p:nvSpPr>
          <p:spPr>
            <a:xfrm>
              <a:off x="1968828" y="3794261"/>
              <a:ext cx="31738" cy="45623"/>
            </a:xfrm>
            <a:custGeom>
              <a:avLst/>
              <a:gdLst>
                <a:gd name="connsiteX0" fmla="*/ 30250 w 31737"/>
                <a:gd name="connsiteY0" fmla="*/ 34813 h 45623"/>
                <a:gd name="connsiteX1" fmla="*/ 6844 w 31737"/>
                <a:gd name="connsiteY1" fmla="*/ 34813 h 45623"/>
                <a:gd name="connsiteX2" fmla="*/ 30250 w 31737"/>
                <a:gd name="connsiteY2" fmla="*/ 8430 h 45623"/>
                <a:gd name="connsiteX3" fmla="*/ 30250 w 31737"/>
                <a:gd name="connsiteY3" fmla="*/ 1488 h 45623"/>
                <a:gd name="connsiteX4" fmla="*/ 2281 w 31737"/>
                <a:gd name="connsiteY4" fmla="*/ 33027 h 45623"/>
                <a:gd name="connsiteX5" fmla="*/ 1488 w 31737"/>
                <a:gd name="connsiteY5" fmla="*/ 32035 h 45623"/>
                <a:gd name="connsiteX6" fmla="*/ 1488 w 31737"/>
                <a:gd name="connsiteY6" fmla="*/ 44136 h 45623"/>
                <a:gd name="connsiteX7" fmla="*/ 30250 w 31737"/>
                <a:gd name="connsiteY7" fmla="*/ 44136 h 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37" h="45623">
                  <a:moveTo>
                    <a:pt x="30250" y="34813"/>
                  </a:moveTo>
                  <a:lnTo>
                    <a:pt x="6844" y="34813"/>
                  </a:lnTo>
                  <a:lnTo>
                    <a:pt x="30250" y="8430"/>
                  </a:lnTo>
                  <a:lnTo>
                    <a:pt x="30250" y="1488"/>
                  </a:lnTo>
                  <a:lnTo>
                    <a:pt x="2281" y="33027"/>
                  </a:lnTo>
                  <a:lnTo>
                    <a:pt x="1488" y="32035"/>
                  </a:lnTo>
                  <a:lnTo>
                    <a:pt x="1488" y="44136"/>
                  </a:lnTo>
                  <a:lnTo>
                    <a:pt x="30250" y="44136"/>
                  </a:lnTo>
                  <a:close/>
                </a:path>
              </a:pathLst>
            </a:custGeom>
            <a:solidFill>
              <a:srgbClr val="C4C4CD"/>
            </a:solidFill>
            <a:ln w="9525" cap="flat">
              <a:noFill/>
              <a:prstDash val="solid"/>
              <a:miter/>
            </a:ln>
          </p:spPr>
          <p:txBody>
            <a:bodyPr rtlCol="0" anchor="ctr"/>
            <a:lstStyle/>
            <a:p>
              <a:endParaRPr lang="en-US" sz="1800" dirty="0"/>
            </a:p>
          </p:txBody>
        </p:sp>
        <p:sp>
          <p:nvSpPr>
            <p:cNvPr id="190" name="Freeform: Shape 189">
              <a:extLst>
                <a:ext uri="{FF2B5EF4-FFF2-40B4-BE49-F238E27FC236}">
                  <a16:creationId xmlns:a16="http://schemas.microsoft.com/office/drawing/2014/main" id="{7279B98F-E56E-4DCA-B3A7-FA2A7F8273C5}"/>
                </a:ext>
              </a:extLst>
            </p:cNvPr>
            <p:cNvSpPr/>
            <p:nvPr/>
          </p:nvSpPr>
          <p:spPr>
            <a:xfrm>
              <a:off x="1705403" y="3807353"/>
              <a:ext cx="33722" cy="31738"/>
            </a:xfrm>
            <a:custGeom>
              <a:avLst/>
              <a:gdLst>
                <a:gd name="connsiteX0" fmla="*/ 33027 w 33721"/>
                <a:gd name="connsiteY0" fmla="*/ 21721 h 31737"/>
                <a:gd name="connsiteX1" fmla="*/ 21324 w 33721"/>
                <a:gd name="connsiteY1" fmla="*/ 21721 h 31737"/>
                <a:gd name="connsiteX2" fmla="*/ 33027 w 33721"/>
                <a:gd name="connsiteY2" fmla="*/ 8430 h 31737"/>
                <a:gd name="connsiteX3" fmla="*/ 33027 w 33721"/>
                <a:gd name="connsiteY3" fmla="*/ 1488 h 31737"/>
                <a:gd name="connsiteX4" fmla="*/ 16762 w 33721"/>
                <a:gd name="connsiteY4" fmla="*/ 19935 h 31737"/>
                <a:gd name="connsiteX5" fmla="*/ 1488 w 33721"/>
                <a:gd name="connsiteY5" fmla="*/ 2678 h 31737"/>
                <a:gd name="connsiteX6" fmla="*/ 1488 w 33721"/>
                <a:gd name="connsiteY6" fmla="*/ 9621 h 31737"/>
                <a:gd name="connsiteX7" fmla="*/ 12199 w 33721"/>
                <a:gd name="connsiteY7" fmla="*/ 21721 h 31737"/>
                <a:gd name="connsiteX8" fmla="*/ 1488 w 33721"/>
                <a:gd name="connsiteY8" fmla="*/ 21721 h 31737"/>
                <a:gd name="connsiteX9" fmla="*/ 1488 w 33721"/>
                <a:gd name="connsiteY9" fmla="*/ 31044 h 31737"/>
                <a:gd name="connsiteX10" fmla="*/ 33027 w 33721"/>
                <a:gd name="connsiteY10" fmla="*/ 31044 h 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721" h="31737">
                  <a:moveTo>
                    <a:pt x="33027" y="21721"/>
                  </a:moveTo>
                  <a:lnTo>
                    <a:pt x="21324" y="21721"/>
                  </a:lnTo>
                  <a:lnTo>
                    <a:pt x="33027" y="8430"/>
                  </a:lnTo>
                  <a:lnTo>
                    <a:pt x="33027" y="1488"/>
                  </a:lnTo>
                  <a:lnTo>
                    <a:pt x="16762" y="19935"/>
                  </a:lnTo>
                  <a:lnTo>
                    <a:pt x="1488" y="2678"/>
                  </a:lnTo>
                  <a:lnTo>
                    <a:pt x="1488" y="9621"/>
                  </a:lnTo>
                  <a:lnTo>
                    <a:pt x="12199" y="21721"/>
                  </a:lnTo>
                  <a:lnTo>
                    <a:pt x="1488" y="21721"/>
                  </a:lnTo>
                  <a:lnTo>
                    <a:pt x="1488" y="31044"/>
                  </a:lnTo>
                  <a:lnTo>
                    <a:pt x="33027" y="31044"/>
                  </a:lnTo>
                  <a:close/>
                </a:path>
              </a:pathLst>
            </a:custGeom>
            <a:solidFill>
              <a:srgbClr val="C4C4CD"/>
            </a:solidFill>
            <a:ln w="9525" cap="flat">
              <a:noFill/>
              <a:prstDash val="solid"/>
              <a:miter/>
            </a:ln>
          </p:spPr>
          <p:txBody>
            <a:bodyPr rtlCol="0" anchor="ctr"/>
            <a:lstStyle/>
            <a:p>
              <a:endParaRPr lang="en-US" sz="1800" dirty="0"/>
            </a:p>
          </p:txBody>
        </p:sp>
        <p:sp>
          <p:nvSpPr>
            <p:cNvPr id="191" name="Freeform: Shape 190">
              <a:extLst>
                <a:ext uri="{FF2B5EF4-FFF2-40B4-BE49-F238E27FC236}">
                  <a16:creationId xmlns:a16="http://schemas.microsoft.com/office/drawing/2014/main" id="{30D1AB81-B6FC-4C76-B890-79E0B0734FD0}"/>
                </a:ext>
              </a:extLst>
            </p:cNvPr>
            <p:cNvSpPr/>
            <p:nvPr/>
          </p:nvSpPr>
          <p:spPr>
            <a:xfrm>
              <a:off x="1989060" y="3496321"/>
              <a:ext cx="29754" cy="242002"/>
            </a:xfrm>
            <a:custGeom>
              <a:avLst/>
              <a:gdLst>
                <a:gd name="connsiteX0" fmla="*/ 1488 w 29754"/>
                <a:gd name="connsiteY0" fmla="*/ 1488 h 242001"/>
                <a:gd name="connsiteX1" fmla="*/ 29060 w 29754"/>
                <a:gd name="connsiteY1" fmla="*/ 1488 h 242001"/>
                <a:gd name="connsiteX2" fmla="*/ 29060 w 29754"/>
                <a:gd name="connsiteY2" fmla="*/ 241109 h 242001"/>
                <a:gd name="connsiteX3" fmla="*/ 1488 w 29754"/>
                <a:gd name="connsiteY3" fmla="*/ 241109 h 242001"/>
              </a:gdLst>
              <a:ahLst/>
              <a:cxnLst>
                <a:cxn ang="0">
                  <a:pos x="connsiteX0" y="connsiteY0"/>
                </a:cxn>
                <a:cxn ang="0">
                  <a:pos x="connsiteX1" y="connsiteY1"/>
                </a:cxn>
                <a:cxn ang="0">
                  <a:pos x="connsiteX2" y="connsiteY2"/>
                </a:cxn>
                <a:cxn ang="0">
                  <a:pos x="connsiteX3" y="connsiteY3"/>
                </a:cxn>
              </a:cxnLst>
              <a:rect l="l" t="t" r="r" b="b"/>
              <a:pathLst>
                <a:path w="29754" h="242001">
                  <a:moveTo>
                    <a:pt x="1488" y="1488"/>
                  </a:moveTo>
                  <a:lnTo>
                    <a:pt x="29060" y="1488"/>
                  </a:lnTo>
                  <a:lnTo>
                    <a:pt x="29060" y="241109"/>
                  </a:lnTo>
                  <a:lnTo>
                    <a:pt x="1488" y="241109"/>
                  </a:lnTo>
                  <a:close/>
                </a:path>
              </a:pathLst>
            </a:custGeom>
            <a:solidFill>
              <a:srgbClr val="FFE600"/>
            </a:solidFill>
            <a:ln w="9525" cap="flat">
              <a:noFill/>
              <a:prstDash val="solid"/>
              <a:miter/>
            </a:ln>
          </p:spPr>
          <p:txBody>
            <a:bodyPr rtlCol="0" anchor="ctr"/>
            <a:lstStyle/>
            <a:p>
              <a:endParaRPr lang="en-US" sz="1800" dirty="0"/>
            </a:p>
          </p:txBody>
        </p:sp>
        <p:sp>
          <p:nvSpPr>
            <p:cNvPr id="192" name="Freeform: Shape 191">
              <a:extLst>
                <a:ext uri="{FF2B5EF4-FFF2-40B4-BE49-F238E27FC236}">
                  <a16:creationId xmlns:a16="http://schemas.microsoft.com/office/drawing/2014/main" id="{99F90C0A-704C-4E6D-8A72-B8F2AB820B79}"/>
                </a:ext>
              </a:extLst>
            </p:cNvPr>
            <p:cNvSpPr/>
            <p:nvPr/>
          </p:nvSpPr>
          <p:spPr>
            <a:xfrm>
              <a:off x="1691716" y="3690518"/>
              <a:ext cx="33722" cy="47607"/>
            </a:xfrm>
            <a:custGeom>
              <a:avLst/>
              <a:gdLst>
                <a:gd name="connsiteX0" fmla="*/ 1488 w 33721"/>
                <a:gd name="connsiteY0" fmla="*/ 1488 h 47606"/>
                <a:gd name="connsiteX1" fmla="*/ 32234 w 33721"/>
                <a:gd name="connsiteY1" fmla="*/ 1488 h 47606"/>
                <a:gd name="connsiteX2" fmla="*/ 32234 w 33721"/>
                <a:gd name="connsiteY2" fmla="*/ 46913 h 47606"/>
                <a:gd name="connsiteX3" fmla="*/ 1488 w 33721"/>
                <a:gd name="connsiteY3" fmla="*/ 46913 h 47606"/>
              </a:gdLst>
              <a:ahLst/>
              <a:cxnLst>
                <a:cxn ang="0">
                  <a:pos x="connsiteX0" y="connsiteY0"/>
                </a:cxn>
                <a:cxn ang="0">
                  <a:pos x="connsiteX1" y="connsiteY1"/>
                </a:cxn>
                <a:cxn ang="0">
                  <a:pos x="connsiteX2" y="connsiteY2"/>
                </a:cxn>
                <a:cxn ang="0">
                  <a:pos x="connsiteX3" y="connsiteY3"/>
                </a:cxn>
              </a:cxnLst>
              <a:rect l="l" t="t" r="r" b="b"/>
              <a:pathLst>
                <a:path w="33721" h="47606">
                  <a:moveTo>
                    <a:pt x="1488" y="1488"/>
                  </a:moveTo>
                  <a:lnTo>
                    <a:pt x="32234" y="1488"/>
                  </a:lnTo>
                  <a:lnTo>
                    <a:pt x="32234" y="46913"/>
                  </a:lnTo>
                  <a:lnTo>
                    <a:pt x="1488" y="46913"/>
                  </a:lnTo>
                  <a:close/>
                </a:path>
              </a:pathLst>
            </a:custGeom>
            <a:solidFill>
              <a:srgbClr val="FFE600"/>
            </a:solidFill>
            <a:ln w="9525" cap="flat">
              <a:noFill/>
              <a:prstDash val="solid"/>
              <a:miter/>
            </a:ln>
          </p:spPr>
          <p:txBody>
            <a:bodyPr rtlCol="0" anchor="ctr"/>
            <a:lstStyle/>
            <a:p>
              <a:endParaRPr lang="en-US" sz="1800" dirty="0"/>
            </a:p>
          </p:txBody>
        </p:sp>
        <p:sp>
          <p:nvSpPr>
            <p:cNvPr id="193" name="Freeform: Shape 192">
              <a:extLst>
                <a:ext uri="{FF2B5EF4-FFF2-40B4-BE49-F238E27FC236}">
                  <a16:creationId xmlns:a16="http://schemas.microsoft.com/office/drawing/2014/main" id="{2EE15B3E-2E9D-4C12-8C4A-F78231EDE165}"/>
                </a:ext>
              </a:extLst>
            </p:cNvPr>
            <p:cNvSpPr/>
            <p:nvPr/>
          </p:nvSpPr>
          <p:spPr>
            <a:xfrm>
              <a:off x="1680001" y="4337365"/>
              <a:ext cx="55541" cy="41656"/>
            </a:xfrm>
            <a:custGeom>
              <a:avLst/>
              <a:gdLst>
                <a:gd name="connsiteX0" fmla="*/ 309 w 55541"/>
                <a:gd name="connsiteY0" fmla="*/ 309 h 41656"/>
                <a:gd name="connsiteX1" fmla="*/ 57040 w 55541"/>
                <a:gd name="connsiteY1" fmla="*/ 309 h 41656"/>
                <a:gd name="connsiteX2" fmla="*/ 57040 w 55541"/>
                <a:gd name="connsiteY2" fmla="*/ 42957 h 41656"/>
                <a:gd name="connsiteX3" fmla="*/ 309 w 55541"/>
                <a:gd name="connsiteY3" fmla="*/ 42957 h 41656"/>
              </a:gdLst>
              <a:ahLst/>
              <a:cxnLst>
                <a:cxn ang="0">
                  <a:pos x="connsiteX0" y="connsiteY0"/>
                </a:cxn>
                <a:cxn ang="0">
                  <a:pos x="connsiteX1" y="connsiteY1"/>
                </a:cxn>
                <a:cxn ang="0">
                  <a:pos x="connsiteX2" y="connsiteY2"/>
                </a:cxn>
                <a:cxn ang="0">
                  <a:pos x="connsiteX3" y="connsiteY3"/>
                </a:cxn>
              </a:cxnLst>
              <a:rect l="l" t="t" r="r" b="b"/>
              <a:pathLst>
                <a:path w="55541" h="41656">
                  <a:moveTo>
                    <a:pt x="309" y="309"/>
                  </a:moveTo>
                  <a:lnTo>
                    <a:pt x="57040" y="309"/>
                  </a:lnTo>
                  <a:lnTo>
                    <a:pt x="57040" y="42957"/>
                  </a:lnTo>
                  <a:lnTo>
                    <a:pt x="309" y="42957"/>
                  </a:lnTo>
                  <a:close/>
                </a:path>
              </a:pathLst>
            </a:custGeom>
            <a:solidFill>
              <a:srgbClr val="FFE600"/>
            </a:solidFill>
            <a:ln w="1977" cap="flat">
              <a:noFill/>
              <a:prstDash val="solid"/>
              <a:miter/>
            </a:ln>
          </p:spPr>
          <p:txBody>
            <a:bodyPr rtlCol="0" anchor="ctr"/>
            <a:lstStyle/>
            <a:p>
              <a:endParaRPr lang="en-US" sz="1800" dirty="0"/>
            </a:p>
          </p:txBody>
        </p:sp>
        <p:sp>
          <p:nvSpPr>
            <p:cNvPr id="194" name="Freeform: Shape 193">
              <a:extLst>
                <a:ext uri="{FF2B5EF4-FFF2-40B4-BE49-F238E27FC236}">
                  <a16:creationId xmlns:a16="http://schemas.microsoft.com/office/drawing/2014/main" id="{27F68CC5-E385-483F-91C8-F9010C02CC48}"/>
                </a:ext>
              </a:extLst>
            </p:cNvPr>
            <p:cNvSpPr/>
            <p:nvPr/>
          </p:nvSpPr>
          <p:spPr>
            <a:xfrm>
              <a:off x="1974172" y="4337365"/>
              <a:ext cx="55541" cy="41656"/>
            </a:xfrm>
            <a:custGeom>
              <a:avLst/>
              <a:gdLst>
                <a:gd name="connsiteX0" fmla="*/ 309 w 55541"/>
                <a:gd name="connsiteY0" fmla="*/ 309 h 41656"/>
                <a:gd name="connsiteX1" fmla="*/ 57040 w 55541"/>
                <a:gd name="connsiteY1" fmla="*/ 309 h 41656"/>
                <a:gd name="connsiteX2" fmla="*/ 57040 w 55541"/>
                <a:gd name="connsiteY2" fmla="*/ 42957 h 41656"/>
                <a:gd name="connsiteX3" fmla="*/ 309 w 55541"/>
                <a:gd name="connsiteY3" fmla="*/ 42957 h 41656"/>
              </a:gdLst>
              <a:ahLst/>
              <a:cxnLst>
                <a:cxn ang="0">
                  <a:pos x="connsiteX0" y="connsiteY0"/>
                </a:cxn>
                <a:cxn ang="0">
                  <a:pos x="connsiteX1" y="connsiteY1"/>
                </a:cxn>
                <a:cxn ang="0">
                  <a:pos x="connsiteX2" y="connsiteY2"/>
                </a:cxn>
                <a:cxn ang="0">
                  <a:pos x="connsiteX3" y="connsiteY3"/>
                </a:cxn>
              </a:cxnLst>
              <a:rect l="l" t="t" r="r" b="b"/>
              <a:pathLst>
                <a:path w="55541" h="41656">
                  <a:moveTo>
                    <a:pt x="309" y="309"/>
                  </a:moveTo>
                  <a:lnTo>
                    <a:pt x="57040" y="309"/>
                  </a:lnTo>
                  <a:lnTo>
                    <a:pt x="57040" y="42957"/>
                  </a:lnTo>
                  <a:lnTo>
                    <a:pt x="309" y="42957"/>
                  </a:lnTo>
                  <a:close/>
                </a:path>
              </a:pathLst>
            </a:custGeom>
            <a:solidFill>
              <a:srgbClr val="FFE600"/>
            </a:solidFill>
            <a:ln w="1977" cap="flat">
              <a:noFill/>
              <a:prstDash val="solid"/>
              <a:miter/>
            </a:ln>
          </p:spPr>
          <p:txBody>
            <a:bodyPr rtlCol="0" anchor="ctr"/>
            <a:lstStyle/>
            <a:p>
              <a:endParaRPr lang="en-US" sz="1800" dirty="0"/>
            </a:p>
          </p:txBody>
        </p:sp>
        <p:sp>
          <p:nvSpPr>
            <p:cNvPr id="195" name="Freeform: Shape 194">
              <a:extLst>
                <a:ext uri="{FF2B5EF4-FFF2-40B4-BE49-F238E27FC236}">
                  <a16:creationId xmlns:a16="http://schemas.microsoft.com/office/drawing/2014/main" id="{FCA7F3C1-7C54-4122-9B82-CF8FCDDEB9B2}"/>
                </a:ext>
              </a:extLst>
            </p:cNvPr>
            <p:cNvSpPr/>
            <p:nvPr/>
          </p:nvSpPr>
          <p:spPr>
            <a:xfrm>
              <a:off x="1692895" y="3722443"/>
              <a:ext cx="325314" cy="7934"/>
            </a:xfrm>
            <a:custGeom>
              <a:avLst/>
              <a:gdLst>
                <a:gd name="connsiteX0" fmla="*/ 309 w 325313"/>
                <a:gd name="connsiteY0" fmla="*/ 309 h 7934"/>
                <a:gd name="connsiteX1" fmla="*/ 325424 w 325313"/>
                <a:gd name="connsiteY1" fmla="*/ 309 h 7934"/>
                <a:gd name="connsiteX2" fmla="*/ 325424 w 325313"/>
                <a:gd name="connsiteY2" fmla="*/ 7648 h 7934"/>
                <a:gd name="connsiteX3" fmla="*/ 309 w 325313"/>
                <a:gd name="connsiteY3" fmla="*/ 7648 h 7934"/>
              </a:gdLst>
              <a:ahLst/>
              <a:cxnLst>
                <a:cxn ang="0">
                  <a:pos x="connsiteX0" y="connsiteY0"/>
                </a:cxn>
                <a:cxn ang="0">
                  <a:pos x="connsiteX1" y="connsiteY1"/>
                </a:cxn>
                <a:cxn ang="0">
                  <a:pos x="connsiteX2" y="connsiteY2"/>
                </a:cxn>
                <a:cxn ang="0">
                  <a:pos x="connsiteX3" y="connsiteY3"/>
                </a:cxn>
              </a:cxnLst>
              <a:rect l="l" t="t" r="r" b="b"/>
              <a:pathLst>
                <a:path w="325313" h="7934">
                  <a:moveTo>
                    <a:pt x="309" y="309"/>
                  </a:moveTo>
                  <a:lnTo>
                    <a:pt x="325424" y="309"/>
                  </a:lnTo>
                  <a:lnTo>
                    <a:pt x="325424" y="7648"/>
                  </a:lnTo>
                  <a:lnTo>
                    <a:pt x="309" y="7648"/>
                  </a:lnTo>
                  <a:close/>
                </a:path>
              </a:pathLst>
            </a:custGeom>
            <a:solidFill>
              <a:srgbClr val="FFE600"/>
            </a:solidFill>
            <a:ln w="1977" cap="flat">
              <a:noFill/>
              <a:prstDash val="solid"/>
              <a:miter/>
            </a:ln>
          </p:spPr>
          <p:txBody>
            <a:bodyPr rtlCol="0" anchor="ctr"/>
            <a:lstStyle/>
            <a:p>
              <a:endParaRPr lang="en-US" sz="1800" dirty="0"/>
            </a:p>
          </p:txBody>
        </p:sp>
        <p:sp>
          <p:nvSpPr>
            <p:cNvPr id="196" name="Freeform: Shape 195">
              <a:extLst>
                <a:ext uri="{FF2B5EF4-FFF2-40B4-BE49-F238E27FC236}">
                  <a16:creationId xmlns:a16="http://schemas.microsoft.com/office/drawing/2014/main" id="{770CCFD0-F7A6-4D6B-B435-BBC6DB6DC947}"/>
                </a:ext>
              </a:extLst>
            </p:cNvPr>
            <p:cNvSpPr/>
            <p:nvPr/>
          </p:nvSpPr>
          <p:spPr>
            <a:xfrm>
              <a:off x="1692895" y="4333001"/>
              <a:ext cx="33722" cy="3967"/>
            </a:xfrm>
            <a:custGeom>
              <a:avLst/>
              <a:gdLst>
                <a:gd name="connsiteX0" fmla="*/ 309 w 33721"/>
                <a:gd name="connsiteY0" fmla="*/ 309 h 3967"/>
                <a:gd name="connsiteX1" fmla="*/ 33832 w 33721"/>
                <a:gd name="connsiteY1" fmla="*/ 309 h 3967"/>
                <a:gd name="connsiteX2" fmla="*/ 33832 w 33721"/>
                <a:gd name="connsiteY2" fmla="*/ 4474 h 3967"/>
                <a:gd name="connsiteX3" fmla="*/ 309 w 33721"/>
                <a:gd name="connsiteY3" fmla="*/ 4474 h 3967"/>
              </a:gdLst>
              <a:ahLst/>
              <a:cxnLst>
                <a:cxn ang="0">
                  <a:pos x="connsiteX0" y="connsiteY0"/>
                </a:cxn>
                <a:cxn ang="0">
                  <a:pos x="connsiteX1" y="connsiteY1"/>
                </a:cxn>
                <a:cxn ang="0">
                  <a:pos x="connsiteX2" y="connsiteY2"/>
                </a:cxn>
                <a:cxn ang="0">
                  <a:pos x="connsiteX3" y="connsiteY3"/>
                </a:cxn>
              </a:cxnLst>
              <a:rect l="l" t="t" r="r" b="b"/>
              <a:pathLst>
                <a:path w="33721" h="3967">
                  <a:moveTo>
                    <a:pt x="309" y="309"/>
                  </a:moveTo>
                  <a:lnTo>
                    <a:pt x="33832" y="309"/>
                  </a:lnTo>
                  <a:lnTo>
                    <a:pt x="33832" y="4474"/>
                  </a:lnTo>
                  <a:lnTo>
                    <a:pt x="309" y="4474"/>
                  </a:lnTo>
                  <a:close/>
                </a:path>
              </a:pathLst>
            </a:custGeom>
            <a:solidFill>
              <a:srgbClr val="DD9A14"/>
            </a:solidFill>
            <a:ln w="1977" cap="flat">
              <a:noFill/>
              <a:prstDash val="solid"/>
              <a:miter/>
            </a:ln>
          </p:spPr>
          <p:txBody>
            <a:bodyPr rtlCol="0" anchor="ctr"/>
            <a:lstStyle/>
            <a:p>
              <a:endParaRPr lang="en-US" sz="1800" dirty="0"/>
            </a:p>
          </p:txBody>
        </p:sp>
        <p:sp>
          <p:nvSpPr>
            <p:cNvPr id="197" name="Freeform: Shape 196">
              <a:extLst>
                <a:ext uri="{FF2B5EF4-FFF2-40B4-BE49-F238E27FC236}">
                  <a16:creationId xmlns:a16="http://schemas.microsoft.com/office/drawing/2014/main" id="{EED73C2C-595A-4BB5-AF4A-72C5D60C75C7}"/>
                </a:ext>
              </a:extLst>
            </p:cNvPr>
            <p:cNvSpPr/>
            <p:nvPr/>
          </p:nvSpPr>
          <p:spPr>
            <a:xfrm>
              <a:off x="1984884" y="4333001"/>
              <a:ext cx="33722" cy="3967"/>
            </a:xfrm>
            <a:custGeom>
              <a:avLst/>
              <a:gdLst>
                <a:gd name="connsiteX0" fmla="*/ 309 w 33721"/>
                <a:gd name="connsiteY0" fmla="*/ 309 h 3967"/>
                <a:gd name="connsiteX1" fmla="*/ 33832 w 33721"/>
                <a:gd name="connsiteY1" fmla="*/ 309 h 3967"/>
                <a:gd name="connsiteX2" fmla="*/ 33832 w 33721"/>
                <a:gd name="connsiteY2" fmla="*/ 4474 h 3967"/>
                <a:gd name="connsiteX3" fmla="*/ 309 w 33721"/>
                <a:gd name="connsiteY3" fmla="*/ 4474 h 3967"/>
              </a:gdLst>
              <a:ahLst/>
              <a:cxnLst>
                <a:cxn ang="0">
                  <a:pos x="connsiteX0" y="connsiteY0"/>
                </a:cxn>
                <a:cxn ang="0">
                  <a:pos x="connsiteX1" y="connsiteY1"/>
                </a:cxn>
                <a:cxn ang="0">
                  <a:pos x="connsiteX2" y="connsiteY2"/>
                </a:cxn>
                <a:cxn ang="0">
                  <a:pos x="connsiteX3" y="connsiteY3"/>
                </a:cxn>
              </a:cxnLst>
              <a:rect l="l" t="t" r="r" b="b"/>
              <a:pathLst>
                <a:path w="33721" h="3967">
                  <a:moveTo>
                    <a:pt x="309" y="309"/>
                  </a:moveTo>
                  <a:lnTo>
                    <a:pt x="33832" y="309"/>
                  </a:lnTo>
                  <a:lnTo>
                    <a:pt x="33832" y="4474"/>
                  </a:lnTo>
                  <a:lnTo>
                    <a:pt x="309" y="4474"/>
                  </a:lnTo>
                  <a:close/>
                </a:path>
              </a:pathLst>
            </a:custGeom>
            <a:solidFill>
              <a:srgbClr val="DD9A14"/>
            </a:solidFill>
            <a:ln w="1977" cap="flat">
              <a:noFill/>
              <a:prstDash val="solid"/>
              <a:miter/>
            </a:ln>
          </p:spPr>
          <p:txBody>
            <a:bodyPr rtlCol="0" anchor="ctr"/>
            <a:lstStyle/>
            <a:p>
              <a:endParaRPr lang="en-US" sz="1800" dirty="0"/>
            </a:p>
          </p:txBody>
        </p:sp>
        <p:sp>
          <p:nvSpPr>
            <p:cNvPr id="198" name="Freeform: Shape 197">
              <a:extLst>
                <a:ext uri="{FF2B5EF4-FFF2-40B4-BE49-F238E27FC236}">
                  <a16:creationId xmlns:a16="http://schemas.microsoft.com/office/drawing/2014/main" id="{9EE23143-3948-47B2-80F5-092A8CFDA1AA}"/>
                </a:ext>
              </a:extLst>
            </p:cNvPr>
            <p:cNvSpPr/>
            <p:nvPr/>
          </p:nvSpPr>
          <p:spPr>
            <a:xfrm>
              <a:off x="1626444" y="3710541"/>
              <a:ext cx="65459" cy="67443"/>
            </a:xfrm>
            <a:custGeom>
              <a:avLst/>
              <a:gdLst>
                <a:gd name="connsiteX0" fmla="*/ 66760 w 65459"/>
                <a:gd name="connsiteY0" fmla="*/ 68347 h 67443"/>
                <a:gd name="connsiteX1" fmla="*/ 309 w 65459"/>
                <a:gd name="connsiteY1" fmla="*/ 68347 h 67443"/>
                <a:gd name="connsiteX2" fmla="*/ 309 w 65459"/>
                <a:gd name="connsiteY2" fmla="*/ 60214 h 67443"/>
                <a:gd name="connsiteX3" fmla="*/ 58230 w 65459"/>
                <a:gd name="connsiteY3" fmla="*/ 59817 h 67443"/>
                <a:gd name="connsiteX4" fmla="*/ 58230 w 65459"/>
                <a:gd name="connsiteY4" fmla="*/ 309 h 67443"/>
                <a:gd name="connsiteX5" fmla="*/ 66760 w 65459"/>
                <a:gd name="connsiteY5" fmla="*/ 309 h 6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9" h="67443">
                  <a:moveTo>
                    <a:pt x="66760" y="68347"/>
                  </a:moveTo>
                  <a:lnTo>
                    <a:pt x="309" y="68347"/>
                  </a:lnTo>
                  <a:lnTo>
                    <a:pt x="309" y="60214"/>
                  </a:lnTo>
                  <a:lnTo>
                    <a:pt x="58230" y="59817"/>
                  </a:lnTo>
                  <a:lnTo>
                    <a:pt x="58230" y="309"/>
                  </a:lnTo>
                  <a:lnTo>
                    <a:pt x="66760" y="309"/>
                  </a:lnTo>
                  <a:close/>
                </a:path>
              </a:pathLst>
            </a:custGeom>
            <a:solidFill>
              <a:srgbClr val="C4C4CD"/>
            </a:solidFill>
            <a:ln w="1977" cap="flat">
              <a:noFill/>
              <a:prstDash val="solid"/>
              <a:miter/>
            </a:ln>
          </p:spPr>
          <p:txBody>
            <a:bodyPr rtlCol="0" anchor="ctr"/>
            <a:lstStyle/>
            <a:p>
              <a:endParaRPr lang="en-US" sz="1800" dirty="0"/>
            </a:p>
          </p:txBody>
        </p:sp>
        <p:sp>
          <p:nvSpPr>
            <p:cNvPr id="199" name="Freeform: Shape 198">
              <a:extLst>
                <a:ext uri="{FF2B5EF4-FFF2-40B4-BE49-F238E27FC236}">
                  <a16:creationId xmlns:a16="http://schemas.microsoft.com/office/drawing/2014/main" id="{5A84D1B4-2BD1-4120-800B-7E94628F990C}"/>
                </a:ext>
              </a:extLst>
            </p:cNvPr>
            <p:cNvSpPr/>
            <p:nvPr/>
          </p:nvSpPr>
          <p:spPr>
            <a:xfrm>
              <a:off x="2293336" y="4288965"/>
              <a:ext cx="561364" cy="158690"/>
            </a:xfrm>
            <a:custGeom>
              <a:avLst/>
              <a:gdLst>
                <a:gd name="connsiteX0" fmla="*/ 562268 w 561364"/>
                <a:gd name="connsiteY0" fmla="*/ 159593 h 158689"/>
                <a:gd name="connsiteX1" fmla="*/ 309 w 561364"/>
                <a:gd name="connsiteY1" fmla="*/ 159593 h 158689"/>
                <a:gd name="connsiteX2" fmla="*/ 309 w 561364"/>
                <a:gd name="connsiteY2" fmla="*/ 81637 h 158689"/>
                <a:gd name="connsiteX3" fmla="*/ 21335 w 561364"/>
                <a:gd name="connsiteY3" fmla="*/ 81637 h 158689"/>
                <a:gd name="connsiteX4" fmla="*/ 21335 w 561364"/>
                <a:gd name="connsiteY4" fmla="*/ 9632 h 158689"/>
                <a:gd name="connsiteX5" fmla="*/ 22724 w 561364"/>
                <a:gd name="connsiteY5" fmla="*/ 904 h 158689"/>
                <a:gd name="connsiteX6" fmla="*/ 181413 w 561364"/>
                <a:gd name="connsiteY6" fmla="*/ 904 h 158689"/>
                <a:gd name="connsiteX7" fmla="*/ 181413 w 561364"/>
                <a:gd name="connsiteY7" fmla="*/ 9632 h 158689"/>
                <a:gd name="connsiteX8" fmla="*/ 352004 w 561364"/>
                <a:gd name="connsiteY8" fmla="*/ 8838 h 158689"/>
                <a:gd name="connsiteX9" fmla="*/ 411116 w 561364"/>
                <a:gd name="connsiteY9" fmla="*/ 309 h 158689"/>
                <a:gd name="connsiteX10" fmla="*/ 473997 w 561364"/>
                <a:gd name="connsiteY10" fmla="*/ 309 h 158689"/>
                <a:gd name="connsiteX11" fmla="*/ 514860 w 561364"/>
                <a:gd name="connsiteY11" fmla="*/ 9632 h 158689"/>
                <a:gd name="connsiteX12" fmla="*/ 517835 w 561364"/>
                <a:gd name="connsiteY12" fmla="*/ 81637 h 158689"/>
                <a:gd name="connsiteX13" fmla="*/ 517835 w 561364"/>
                <a:gd name="connsiteY13" fmla="*/ 81637 h 158689"/>
                <a:gd name="connsiteX14" fmla="*/ 562268 w 561364"/>
                <a:gd name="connsiteY14" fmla="*/ 81637 h 15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364" h="158689">
                  <a:moveTo>
                    <a:pt x="562268" y="159593"/>
                  </a:moveTo>
                  <a:lnTo>
                    <a:pt x="309" y="159593"/>
                  </a:lnTo>
                  <a:lnTo>
                    <a:pt x="309" y="81637"/>
                  </a:lnTo>
                  <a:lnTo>
                    <a:pt x="21335" y="81637"/>
                  </a:lnTo>
                  <a:lnTo>
                    <a:pt x="21335" y="9632"/>
                  </a:lnTo>
                  <a:lnTo>
                    <a:pt x="22724" y="904"/>
                  </a:lnTo>
                  <a:lnTo>
                    <a:pt x="181413" y="904"/>
                  </a:lnTo>
                  <a:lnTo>
                    <a:pt x="181413" y="9632"/>
                  </a:lnTo>
                  <a:lnTo>
                    <a:pt x="352004" y="8838"/>
                  </a:lnTo>
                  <a:lnTo>
                    <a:pt x="411116" y="309"/>
                  </a:lnTo>
                  <a:lnTo>
                    <a:pt x="473997" y="309"/>
                  </a:lnTo>
                  <a:lnTo>
                    <a:pt x="514860" y="9632"/>
                  </a:lnTo>
                  <a:lnTo>
                    <a:pt x="517835" y="81637"/>
                  </a:lnTo>
                  <a:lnTo>
                    <a:pt x="517835" y="81637"/>
                  </a:lnTo>
                  <a:lnTo>
                    <a:pt x="562268" y="81637"/>
                  </a:lnTo>
                  <a:close/>
                </a:path>
              </a:pathLst>
            </a:custGeom>
            <a:solidFill>
              <a:srgbClr val="666660"/>
            </a:solidFill>
            <a:ln w="1977" cap="flat">
              <a:noFill/>
              <a:prstDash val="solid"/>
              <a:miter/>
            </a:ln>
          </p:spPr>
          <p:txBody>
            <a:bodyPr rtlCol="0" anchor="ctr"/>
            <a:lstStyle/>
            <a:p>
              <a:endParaRPr lang="en-US" sz="1800" dirty="0"/>
            </a:p>
          </p:txBody>
        </p:sp>
        <p:sp>
          <p:nvSpPr>
            <p:cNvPr id="200" name="Freeform: Shape 199">
              <a:extLst>
                <a:ext uri="{FF2B5EF4-FFF2-40B4-BE49-F238E27FC236}">
                  <a16:creationId xmlns:a16="http://schemas.microsoft.com/office/drawing/2014/main" id="{1661303F-F1C5-46EE-B0BF-3D00C8717C79}"/>
                </a:ext>
              </a:extLst>
            </p:cNvPr>
            <p:cNvSpPr/>
            <p:nvPr/>
          </p:nvSpPr>
          <p:spPr>
            <a:xfrm>
              <a:off x="2502223" y="4294728"/>
              <a:ext cx="71410" cy="71410"/>
            </a:xfrm>
            <a:custGeom>
              <a:avLst/>
              <a:gdLst>
                <a:gd name="connsiteX0" fmla="*/ 1488 w 71410"/>
                <a:gd name="connsiteY0" fmla="*/ 1488 h 71410"/>
                <a:gd name="connsiteX1" fmla="*/ 70121 w 71410"/>
                <a:gd name="connsiteY1" fmla="*/ 1488 h 71410"/>
                <a:gd name="connsiteX2" fmla="*/ 70121 w 71410"/>
                <a:gd name="connsiteY2" fmla="*/ 70121 h 71410"/>
                <a:gd name="connsiteX3" fmla="*/ 1488 w 71410"/>
                <a:gd name="connsiteY3" fmla="*/ 70121 h 71410"/>
              </a:gdLst>
              <a:ahLst/>
              <a:cxnLst>
                <a:cxn ang="0">
                  <a:pos x="connsiteX0" y="connsiteY0"/>
                </a:cxn>
                <a:cxn ang="0">
                  <a:pos x="connsiteX1" y="connsiteY1"/>
                </a:cxn>
                <a:cxn ang="0">
                  <a:pos x="connsiteX2" y="connsiteY2"/>
                </a:cxn>
                <a:cxn ang="0">
                  <a:pos x="connsiteX3" y="connsiteY3"/>
                </a:cxn>
              </a:cxnLst>
              <a:rect l="l" t="t" r="r" b="b"/>
              <a:pathLst>
                <a:path w="71410" h="71410">
                  <a:moveTo>
                    <a:pt x="1488" y="1488"/>
                  </a:moveTo>
                  <a:lnTo>
                    <a:pt x="70121" y="1488"/>
                  </a:lnTo>
                  <a:lnTo>
                    <a:pt x="70121" y="70121"/>
                  </a:lnTo>
                  <a:lnTo>
                    <a:pt x="1488" y="70121"/>
                  </a:lnTo>
                  <a:close/>
                </a:path>
              </a:pathLst>
            </a:custGeom>
            <a:solidFill>
              <a:srgbClr val="C4C4CD"/>
            </a:solidFill>
            <a:ln w="9525" cap="flat">
              <a:noFill/>
              <a:prstDash val="solid"/>
              <a:miter/>
            </a:ln>
          </p:spPr>
          <p:txBody>
            <a:bodyPr rtlCol="0" anchor="ctr"/>
            <a:lstStyle/>
            <a:p>
              <a:endParaRPr lang="en-US" sz="1800" dirty="0"/>
            </a:p>
          </p:txBody>
        </p:sp>
        <p:sp>
          <p:nvSpPr>
            <p:cNvPr id="201" name="Freeform: Shape 200">
              <a:extLst>
                <a:ext uri="{FF2B5EF4-FFF2-40B4-BE49-F238E27FC236}">
                  <a16:creationId xmlns:a16="http://schemas.microsoft.com/office/drawing/2014/main" id="{834EF04F-C425-42DE-A507-8D382160D7DB}"/>
                </a:ext>
              </a:extLst>
            </p:cNvPr>
            <p:cNvSpPr/>
            <p:nvPr/>
          </p:nvSpPr>
          <p:spPr>
            <a:xfrm>
              <a:off x="2500041" y="4292546"/>
              <a:ext cx="75378" cy="75378"/>
            </a:xfrm>
            <a:custGeom>
              <a:avLst/>
              <a:gdLst>
                <a:gd name="connsiteX0" fmla="*/ 62782 w 75377"/>
                <a:gd name="connsiteY0" fmla="*/ 13191 h 75377"/>
                <a:gd name="connsiteX1" fmla="*/ 62782 w 75377"/>
                <a:gd name="connsiteY1" fmla="*/ 62980 h 75377"/>
                <a:gd name="connsiteX2" fmla="*/ 12993 w 75377"/>
                <a:gd name="connsiteY2" fmla="*/ 62980 h 75377"/>
                <a:gd name="connsiteX3" fmla="*/ 12993 w 75377"/>
                <a:gd name="connsiteY3" fmla="*/ 13191 h 75377"/>
                <a:gd name="connsiteX4" fmla="*/ 62782 w 75377"/>
                <a:gd name="connsiteY4" fmla="*/ 13191 h 75377"/>
                <a:gd name="connsiteX5" fmla="*/ 62782 w 75377"/>
                <a:gd name="connsiteY5" fmla="*/ 13191 h 75377"/>
                <a:gd name="connsiteX6" fmla="*/ 74485 w 75377"/>
                <a:gd name="connsiteY6" fmla="*/ 1488 h 75377"/>
                <a:gd name="connsiteX7" fmla="*/ 1488 w 75377"/>
                <a:gd name="connsiteY7" fmla="*/ 1488 h 75377"/>
                <a:gd name="connsiteX8" fmla="*/ 1488 w 75377"/>
                <a:gd name="connsiteY8" fmla="*/ 74485 h 75377"/>
                <a:gd name="connsiteX9" fmla="*/ 74485 w 75377"/>
                <a:gd name="connsiteY9" fmla="*/ 74485 h 75377"/>
                <a:gd name="connsiteX10" fmla="*/ 74485 w 75377"/>
                <a:gd name="connsiteY10" fmla="*/ 1488 h 75377"/>
                <a:gd name="connsiteX11" fmla="*/ 74485 w 75377"/>
                <a:gd name="connsiteY11" fmla="*/ 1488 h 7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7" h="75377">
                  <a:moveTo>
                    <a:pt x="62782" y="13191"/>
                  </a:moveTo>
                  <a:lnTo>
                    <a:pt x="62782" y="62980"/>
                  </a:lnTo>
                  <a:lnTo>
                    <a:pt x="12993" y="62980"/>
                  </a:lnTo>
                  <a:lnTo>
                    <a:pt x="12993" y="13191"/>
                  </a:lnTo>
                  <a:lnTo>
                    <a:pt x="62782" y="13191"/>
                  </a:lnTo>
                  <a:lnTo>
                    <a:pt x="62782" y="13191"/>
                  </a:lnTo>
                  <a:close/>
                  <a:moveTo>
                    <a:pt x="74485" y="1488"/>
                  </a:moveTo>
                  <a:lnTo>
                    <a:pt x="1488" y="1488"/>
                  </a:lnTo>
                  <a:lnTo>
                    <a:pt x="1488" y="74485"/>
                  </a:lnTo>
                  <a:lnTo>
                    <a:pt x="74485" y="74485"/>
                  </a:lnTo>
                  <a:lnTo>
                    <a:pt x="74485" y="1488"/>
                  </a:lnTo>
                  <a:lnTo>
                    <a:pt x="74485" y="1488"/>
                  </a:lnTo>
                  <a:close/>
                </a:path>
              </a:pathLst>
            </a:custGeom>
            <a:solidFill>
              <a:srgbClr val="C4C4CD"/>
            </a:solidFill>
            <a:ln w="9525" cap="flat">
              <a:noFill/>
              <a:prstDash val="solid"/>
              <a:miter/>
            </a:ln>
          </p:spPr>
          <p:txBody>
            <a:bodyPr rtlCol="0" anchor="ctr"/>
            <a:lstStyle/>
            <a:p>
              <a:endParaRPr lang="en-US" sz="1800" dirty="0"/>
            </a:p>
          </p:txBody>
        </p:sp>
        <p:sp>
          <p:nvSpPr>
            <p:cNvPr id="202" name="Freeform: Shape 201">
              <a:extLst>
                <a:ext uri="{FF2B5EF4-FFF2-40B4-BE49-F238E27FC236}">
                  <a16:creationId xmlns:a16="http://schemas.microsoft.com/office/drawing/2014/main" id="{A34209B9-83DB-457F-AFB9-A040A89B565A}"/>
                </a:ext>
              </a:extLst>
            </p:cNvPr>
            <p:cNvSpPr/>
            <p:nvPr/>
          </p:nvSpPr>
          <p:spPr>
            <a:xfrm>
              <a:off x="2500041" y="4292546"/>
              <a:ext cx="75378" cy="75378"/>
            </a:xfrm>
            <a:custGeom>
              <a:avLst/>
              <a:gdLst>
                <a:gd name="connsiteX0" fmla="*/ 68534 w 75377"/>
                <a:gd name="connsiteY0" fmla="*/ 7439 h 75377"/>
                <a:gd name="connsiteX1" fmla="*/ 68534 w 75377"/>
                <a:gd name="connsiteY1" fmla="*/ 68732 h 75377"/>
                <a:gd name="connsiteX2" fmla="*/ 7240 w 75377"/>
                <a:gd name="connsiteY2" fmla="*/ 68732 h 75377"/>
                <a:gd name="connsiteX3" fmla="*/ 7240 w 75377"/>
                <a:gd name="connsiteY3" fmla="*/ 7439 h 75377"/>
                <a:gd name="connsiteX4" fmla="*/ 68534 w 75377"/>
                <a:gd name="connsiteY4" fmla="*/ 7439 h 75377"/>
                <a:gd name="connsiteX5" fmla="*/ 68534 w 75377"/>
                <a:gd name="connsiteY5" fmla="*/ 7439 h 75377"/>
                <a:gd name="connsiteX6" fmla="*/ 74485 w 75377"/>
                <a:gd name="connsiteY6" fmla="*/ 1488 h 75377"/>
                <a:gd name="connsiteX7" fmla="*/ 1488 w 75377"/>
                <a:gd name="connsiteY7" fmla="*/ 1488 h 75377"/>
                <a:gd name="connsiteX8" fmla="*/ 1488 w 75377"/>
                <a:gd name="connsiteY8" fmla="*/ 74485 h 75377"/>
                <a:gd name="connsiteX9" fmla="*/ 74485 w 75377"/>
                <a:gd name="connsiteY9" fmla="*/ 74485 h 75377"/>
                <a:gd name="connsiteX10" fmla="*/ 74485 w 75377"/>
                <a:gd name="connsiteY10" fmla="*/ 1488 h 75377"/>
                <a:gd name="connsiteX11" fmla="*/ 74485 w 75377"/>
                <a:gd name="connsiteY11" fmla="*/ 1488 h 7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7" h="75377">
                  <a:moveTo>
                    <a:pt x="68534" y="7439"/>
                  </a:moveTo>
                  <a:lnTo>
                    <a:pt x="68534" y="68732"/>
                  </a:lnTo>
                  <a:lnTo>
                    <a:pt x="7240" y="68732"/>
                  </a:lnTo>
                  <a:lnTo>
                    <a:pt x="7240" y="7439"/>
                  </a:lnTo>
                  <a:lnTo>
                    <a:pt x="68534" y="7439"/>
                  </a:lnTo>
                  <a:lnTo>
                    <a:pt x="68534" y="7439"/>
                  </a:lnTo>
                  <a:close/>
                  <a:moveTo>
                    <a:pt x="74485" y="1488"/>
                  </a:moveTo>
                  <a:lnTo>
                    <a:pt x="1488" y="1488"/>
                  </a:lnTo>
                  <a:lnTo>
                    <a:pt x="1488" y="74485"/>
                  </a:lnTo>
                  <a:lnTo>
                    <a:pt x="74485" y="74485"/>
                  </a:lnTo>
                  <a:lnTo>
                    <a:pt x="74485" y="1488"/>
                  </a:lnTo>
                  <a:lnTo>
                    <a:pt x="74485" y="1488"/>
                  </a:lnTo>
                  <a:close/>
                </a:path>
              </a:pathLst>
            </a:custGeom>
            <a:solidFill>
              <a:srgbClr val="C4C4CD"/>
            </a:solidFill>
            <a:ln w="9525" cap="flat">
              <a:noFill/>
              <a:prstDash val="solid"/>
              <a:miter/>
            </a:ln>
          </p:spPr>
          <p:txBody>
            <a:bodyPr rtlCol="0" anchor="ctr"/>
            <a:lstStyle/>
            <a:p>
              <a:endParaRPr lang="en-US" sz="1800" dirty="0"/>
            </a:p>
          </p:txBody>
        </p:sp>
        <p:sp>
          <p:nvSpPr>
            <p:cNvPr id="203" name="Freeform: Shape 202">
              <a:extLst>
                <a:ext uri="{FF2B5EF4-FFF2-40B4-BE49-F238E27FC236}">
                  <a16:creationId xmlns:a16="http://schemas.microsoft.com/office/drawing/2014/main" id="{2BC741A9-7555-4AB4-9CB7-1592061D24A4}"/>
                </a:ext>
              </a:extLst>
            </p:cNvPr>
            <p:cNvSpPr/>
            <p:nvPr/>
          </p:nvSpPr>
          <p:spPr>
            <a:xfrm>
              <a:off x="2579386" y="4292546"/>
              <a:ext cx="75378" cy="75378"/>
            </a:xfrm>
            <a:custGeom>
              <a:avLst/>
              <a:gdLst>
                <a:gd name="connsiteX0" fmla="*/ 1488 w 75377"/>
                <a:gd name="connsiteY0" fmla="*/ 1488 h 75377"/>
                <a:gd name="connsiteX1" fmla="*/ 74287 w 75377"/>
                <a:gd name="connsiteY1" fmla="*/ 1488 h 75377"/>
                <a:gd name="connsiteX2" fmla="*/ 74287 w 75377"/>
                <a:gd name="connsiteY2" fmla="*/ 74287 h 75377"/>
                <a:gd name="connsiteX3" fmla="*/ 1488 w 75377"/>
                <a:gd name="connsiteY3" fmla="*/ 74287 h 75377"/>
              </a:gdLst>
              <a:ahLst/>
              <a:cxnLst>
                <a:cxn ang="0">
                  <a:pos x="connsiteX0" y="connsiteY0"/>
                </a:cxn>
                <a:cxn ang="0">
                  <a:pos x="connsiteX1" y="connsiteY1"/>
                </a:cxn>
                <a:cxn ang="0">
                  <a:pos x="connsiteX2" y="connsiteY2"/>
                </a:cxn>
                <a:cxn ang="0">
                  <a:pos x="connsiteX3" y="connsiteY3"/>
                </a:cxn>
              </a:cxnLst>
              <a:rect l="l" t="t" r="r" b="b"/>
              <a:pathLst>
                <a:path w="75377" h="75377">
                  <a:moveTo>
                    <a:pt x="1488" y="1488"/>
                  </a:moveTo>
                  <a:lnTo>
                    <a:pt x="74287" y="1488"/>
                  </a:lnTo>
                  <a:lnTo>
                    <a:pt x="74287" y="74287"/>
                  </a:lnTo>
                  <a:lnTo>
                    <a:pt x="1488" y="74287"/>
                  </a:lnTo>
                  <a:close/>
                </a:path>
              </a:pathLst>
            </a:custGeom>
            <a:solidFill>
              <a:srgbClr val="C4C4CD"/>
            </a:solidFill>
            <a:ln w="9525" cap="flat">
              <a:noFill/>
              <a:prstDash val="solid"/>
              <a:miter/>
            </a:ln>
          </p:spPr>
          <p:txBody>
            <a:bodyPr rtlCol="0" anchor="ctr"/>
            <a:lstStyle/>
            <a:p>
              <a:endParaRPr lang="en-US" sz="1800" dirty="0"/>
            </a:p>
          </p:txBody>
        </p:sp>
        <p:sp>
          <p:nvSpPr>
            <p:cNvPr id="204" name="Freeform: Shape 203">
              <a:extLst>
                <a:ext uri="{FF2B5EF4-FFF2-40B4-BE49-F238E27FC236}">
                  <a16:creationId xmlns:a16="http://schemas.microsoft.com/office/drawing/2014/main" id="{615C193A-0C81-4C10-90A9-300CC2DD74EE}"/>
                </a:ext>
              </a:extLst>
            </p:cNvPr>
            <p:cNvSpPr/>
            <p:nvPr/>
          </p:nvSpPr>
          <p:spPr>
            <a:xfrm>
              <a:off x="2579584" y="4292546"/>
              <a:ext cx="75378" cy="75378"/>
            </a:xfrm>
            <a:custGeom>
              <a:avLst/>
              <a:gdLst>
                <a:gd name="connsiteX0" fmla="*/ 62583 w 75377"/>
                <a:gd name="connsiteY0" fmla="*/ 13191 h 75377"/>
                <a:gd name="connsiteX1" fmla="*/ 62583 w 75377"/>
                <a:gd name="connsiteY1" fmla="*/ 62782 h 75377"/>
                <a:gd name="connsiteX2" fmla="*/ 12993 w 75377"/>
                <a:gd name="connsiteY2" fmla="*/ 62782 h 75377"/>
                <a:gd name="connsiteX3" fmla="*/ 12993 w 75377"/>
                <a:gd name="connsiteY3" fmla="*/ 13191 h 75377"/>
                <a:gd name="connsiteX4" fmla="*/ 62583 w 75377"/>
                <a:gd name="connsiteY4" fmla="*/ 13191 h 75377"/>
                <a:gd name="connsiteX5" fmla="*/ 62583 w 75377"/>
                <a:gd name="connsiteY5" fmla="*/ 13191 h 75377"/>
                <a:gd name="connsiteX6" fmla="*/ 74286 w 75377"/>
                <a:gd name="connsiteY6" fmla="*/ 1488 h 75377"/>
                <a:gd name="connsiteX7" fmla="*/ 1488 w 75377"/>
                <a:gd name="connsiteY7" fmla="*/ 1488 h 75377"/>
                <a:gd name="connsiteX8" fmla="*/ 1488 w 75377"/>
                <a:gd name="connsiteY8" fmla="*/ 74287 h 75377"/>
                <a:gd name="connsiteX9" fmla="*/ 74286 w 75377"/>
                <a:gd name="connsiteY9" fmla="*/ 74287 h 75377"/>
                <a:gd name="connsiteX10" fmla="*/ 74286 w 75377"/>
                <a:gd name="connsiteY10" fmla="*/ 1488 h 75377"/>
                <a:gd name="connsiteX11" fmla="*/ 74286 w 75377"/>
                <a:gd name="connsiteY11" fmla="*/ 1488 h 7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7" h="75377">
                  <a:moveTo>
                    <a:pt x="62583" y="13191"/>
                  </a:moveTo>
                  <a:lnTo>
                    <a:pt x="62583" y="62782"/>
                  </a:lnTo>
                  <a:lnTo>
                    <a:pt x="12993" y="62782"/>
                  </a:lnTo>
                  <a:lnTo>
                    <a:pt x="12993" y="13191"/>
                  </a:lnTo>
                  <a:lnTo>
                    <a:pt x="62583" y="13191"/>
                  </a:lnTo>
                  <a:lnTo>
                    <a:pt x="62583" y="13191"/>
                  </a:lnTo>
                  <a:close/>
                  <a:moveTo>
                    <a:pt x="74286" y="1488"/>
                  </a:moveTo>
                  <a:lnTo>
                    <a:pt x="1488" y="1488"/>
                  </a:lnTo>
                  <a:lnTo>
                    <a:pt x="1488" y="74287"/>
                  </a:lnTo>
                  <a:lnTo>
                    <a:pt x="74286" y="74287"/>
                  </a:lnTo>
                  <a:lnTo>
                    <a:pt x="74286" y="1488"/>
                  </a:lnTo>
                  <a:lnTo>
                    <a:pt x="74286" y="1488"/>
                  </a:lnTo>
                  <a:close/>
                </a:path>
              </a:pathLst>
            </a:custGeom>
            <a:solidFill>
              <a:srgbClr val="C4C4CD"/>
            </a:solidFill>
            <a:ln w="9525" cap="flat">
              <a:noFill/>
              <a:prstDash val="solid"/>
              <a:miter/>
            </a:ln>
          </p:spPr>
          <p:txBody>
            <a:bodyPr rtlCol="0" anchor="ctr"/>
            <a:lstStyle/>
            <a:p>
              <a:endParaRPr lang="en-US" sz="1800" dirty="0"/>
            </a:p>
          </p:txBody>
        </p:sp>
        <p:sp>
          <p:nvSpPr>
            <p:cNvPr id="205" name="Freeform: Shape 204">
              <a:extLst>
                <a:ext uri="{FF2B5EF4-FFF2-40B4-BE49-F238E27FC236}">
                  <a16:creationId xmlns:a16="http://schemas.microsoft.com/office/drawing/2014/main" id="{98F6E5A0-FCE4-4597-8F32-A2E60D705080}"/>
                </a:ext>
              </a:extLst>
            </p:cNvPr>
            <p:cNvSpPr/>
            <p:nvPr/>
          </p:nvSpPr>
          <p:spPr>
            <a:xfrm>
              <a:off x="2579584" y="4292546"/>
              <a:ext cx="75378" cy="75378"/>
            </a:xfrm>
            <a:custGeom>
              <a:avLst/>
              <a:gdLst>
                <a:gd name="connsiteX0" fmla="*/ 68336 w 75377"/>
                <a:gd name="connsiteY0" fmla="*/ 7240 h 75377"/>
                <a:gd name="connsiteX1" fmla="*/ 68336 w 75377"/>
                <a:gd name="connsiteY1" fmla="*/ 68534 h 75377"/>
                <a:gd name="connsiteX2" fmla="*/ 7042 w 75377"/>
                <a:gd name="connsiteY2" fmla="*/ 68534 h 75377"/>
                <a:gd name="connsiteX3" fmla="*/ 7042 w 75377"/>
                <a:gd name="connsiteY3" fmla="*/ 7240 h 75377"/>
                <a:gd name="connsiteX4" fmla="*/ 68336 w 75377"/>
                <a:gd name="connsiteY4" fmla="*/ 7240 h 75377"/>
                <a:gd name="connsiteX5" fmla="*/ 68336 w 75377"/>
                <a:gd name="connsiteY5" fmla="*/ 7240 h 75377"/>
                <a:gd name="connsiteX6" fmla="*/ 74286 w 75377"/>
                <a:gd name="connsiteY6" fmla="*/ 1488 h 75377"/>
                <a:gd name="connsiteX7" fmla="*/ 1488 w 75377"/>
                <a:gd name="connsiteY7" fmla="*/ 1488 h 75377"/>
                <a:gd name="connsiteX8" fmla="*/ 1488 w 75377"/>
                <a:gd name="connsiteY8" fmla="*/ 74287 h 75377"/>
                <a:gd name="connsiteX9" fmla="*/ 74286 w 75377"/>
                <a:gd name="connsiteY9" fmla="*/ 74287 h 75377"/>
                <a:gd name="connsiteX10" fmla="*/ 74286 w 75377"/>
                <a:gd name="connsiteY10" fmla="*/ 1488 h 75377"/>
                <a:gd name="connsiteX11" fmla="*/ 74286 w 75377"/>
                <a:gd name="connsiteY11" fmla="*/ 1488 h 7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7" h="75377">
                  <a:moveTo>
                    <a:pt x="68336" y="7240"/>
                  </a:moveTo>
                  <a:lnTo>
                    <a:pt x="68336" y="68534"/>
                  </a:lnTo>
                  <a:lnTo>
                    <a:pt x="7042" y="68534"/>
                  </a:lnTo>
                  <a:lnTo>
                    <a:pt x="7042" y="7240"/>
                  </a:lnTo>
                  <a:lnTo>
                    <a:pt x="68336" y="7240"/>
                  </a:lnTo>
                  <a:lnTo>
                    <a:pt x="68336" y="7240"/>
                  </a:lnTo>
                  <a:close/>
                  <a:moveTo>
                    <a:pt x="74286" y="1488"/>
                  </a:moveTo>
                  <a:lnTo>
                    <a:pt x="1488" y="1488"/>
                  </a:lnTo>
                  <a:lnTo>
                    <a:pt x="1488" y="74287"/>
                  </a:lnTo>
                  <a:lnTo>
                    <a:pt x="74286" y="74287"/>
                  </a:lnTo>
                  <a:lnTo>
                    <a:pt x="74286" y="1488"/>
                  </a:lnTo>
                  <a:lnTo>
                    <a:pt x="74286" y="1488"/>
                  </a:lnTo>
                  <a:close/>
                </a:path>
              </a:pathLst>
            </a:custGeom>
            <a:solidFill>
              <a:srgbClr val="C4C4CD"/>
            </a:solidFill>
            <a:ln w="9525" cap="flat">
              <a:noFill/>
              <a:prstDash val="solid"/>
              <a:miter/>
            </a:ln>
          </p:spPr>
          <p:txBody>
            <a:bodyPr rtlCol="0" anchor="ctr"/>
            <a:lstStyle/>
            <a:p>
              <a:endParaRPr lang="en-US" sz="1800" dirty="0"/>
            </a:p>
          </p:txBody>
        </p:sp>
        <p:sp>
          <p:nvSpPr>
            <p:cNvPr id="206" name="Freeform: Shape 205">
              <a:extLst>
                <a:ext uri="{FF2B5EF4-FFF2-40B4-BE49-F238E27FC236}">
                  <a16:creationId xmlns:a16="http://schemas.microsoft.com/office/drawing/2014/main" id="{F6BB7DF8-8C4B-49C9-8F81-EA3F8D373B1C}"/>
                </a:ext>
              </a:extLst>
            </p:cNvPr>
            <p:cNvSpPr/>
            <p:nvPr/>
          </p:nvSpPr>
          <p:spPr>
            <a:xfrm>
              <a:off x="2314572" y="4288381"/>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C4C4CD"/>
            </a:solidFill>
            <a:ln w="9525" cap="flat">
              <a:noFill/>
              <a:prstDash val="solid"/>
              <a:miter/>
            </a:ln>
          </p:spPr>
          <p:txBody>
            <a:bodyPr rtlCol="0" anchor="ctr"/>
            <a:lstStyle/>
            <a:p>
              <a:endParaRPr lang="en-US" sz="1800" dirty="0"/>
            </a:p>
          </p:txBody>
        </p:sp>
        <p:sp>
          <p:nvSpPr>
            <p:cNvPr id="207" name="Freeform: Shape 206">
              <a:extLst>
                <a:ext uri="{FF2B5EF4-FFF2-40B4-BE49-F238E27FC236}">
                  <a16:creationId xmlns:a16="http://schemas.microsoft.com/office/drawing/2014/main" id="{973447A8-B049-419C-94F4-F55D5D659011}"/>
                </a:ext>
              </a:extLst>
            </p:cNvPr>
            <p:cNvSpPr/>
            <p:nvPr/>
          </p:nvSpPr>
          <p:spPr>
            <a:xfrm>
              <a:off x="2312192" y="4286000"/>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C4C4CD">
                <a:alpha val="50000"/>
              </a:srgbClr>
            </a:solidFill>
            <a:ln w="9525" cap="flat">
              <a:noFill/>
              <a:prstDash val="solid"/>
              <a:miter/>
            </a:ln>
          </p:spPr>
          <p:txBody>
            <a:bodyPr rtlCol="0" anchor="ctr"/>
            <a:lstStyle/>
            <a:p>
              <a:endParaRPr lang="en-US" sz="1800" dirty="0"/>
            </a:p>
          </p:txBody>
        </p:sp>
        <p:sp>
          <p:nvSpPr>
            <p:cNvPr id="208" name="Freeform: Shape 207">
              <a:extLst>
                <a:ext uri="{FF2B5EF4-FFF2-40B4-BE49-F238E27FC236}">
                  <a16:creationId xmlns:a16="http://schemas.microsoft.com/office/drawing/2014/main" id="{CE4D7FE7-1D3E-4831-ABB2-3E71E96384FD}"/>
                </a:ext>
              </a:extLst>
            </p:cNvPr>
            <p:cNvSpPr/>
            <p:nvPr/>
          </p:nvSpPr>
          <p:spPr>
            <a:xfrm>
              <a:off x="2312192" y="4286000"/>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09" name="Freeform: Shape 208">
              <a:extLst>
                <a:ext uri="{FF2B5EF4-FFF2-40B4-BE49-F238E27FC236}">
                  <a16:creationId xmlns:a16="http://schemas.microsoft.com/office/drawing/2014/main" id="{A8E41EE2-908F-41BF-A1FE-9D146920C106}"/>
                </a:ext>
              </a:extLst>
            </p:cNvPr>
            <p:cNvSpPr/>
            <p:nvPr/>
          </p:nvSpPr>
          <p:spPr>
            <a:xfrm>
              <a:off x="2398678" y="4288381"/>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6F6FA"/>
            </a:solidFill>
            <a:ln w="9525" cap="flat">
              <a:noFill/>
              <a:prstDash val="solid"/>
              <a:miter/>
            </a:ln>
          </p:spPr>
          <p:txBody>
            <a:bodyPr rtlCol="0" anchor="ctr"/>
            <a:lstStyle/>
            <a:p>
              <a:endParaRPr lang="en-US" sz="1800" dirty="0"/>
            </a:p>
          </p:txBody>
        </p:sp>
        <p:sp>
          <p:nvSpPr>
            <p:cNvPr id="210" name="Freeform: Shape 209">
              <a:extLst>
                <a:ext uri="{FF2B5EF4-FFF2-40B4-BE49-F238E27FC236}">
                  <a16:creationId xmlns:a16="http://schemas.microsoft.com/office/drawing/2014/main" id="{20728F40-EA45-497D-BCBC-5E988AA74AA7}"/>
                </a:ext>
              </a:extLst>
            </p:cNvPr>
            <p:cNvSpPr/>
            <p:nvPr/>
          </p:nvSpPr>
          <p:spPr>
            <a:xfrm>
              <a:off x="2396297" y="4286000"/>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6F6FA"/>
            </a:solidFill>
            <a:ln w="9525" cap="flat">
              <a:noFill/>
              <a:prstDash val="solid"/>
              <a:miter/>
            </a:ln>
          </p:spPr>
          <p:txBody>
            <a:bodyPr rtlCol="0" anchor="ctr"/>
            <a:lstStyle/>
            <a:p>
              <a:endParaRPr lang="en-US" sz="1800" dirty="0"/>
            </a:p>
          </p:txBody>
        </p:sp>
        <p:sp>
          <p:nvSpPr>
            <p:cNvPr id="211" name="Freeform: Shape 210">
              <a:extLst>
                <a:ext uri="{FF2B5EF4-FFF2-40B4-BE49-F238E27FC236}">
                  <a16:creationId xmlns:a16="http://schemas.microsoft.com/office/drawing/2014/main" id="{F144AEDB-D89E-410A-8C19-04C025027F59}"/>
                </a:ext>
              </a:extLst>
            </p:cNvPr>
            <p:cNvSpPr/>
            <p:nvPr/>
          </p:nvSpPr>
          <p:spPr>
            <a:xfrm>
              <a:off x="2396297" y="4286000"/>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6F6FA"/>
            </a:solidFill>
            <a:ln w="9525" cap="flat">
              <a:noFill/>
              <a:prstDash val="solid"/>
              <a:miter/>
            </a:ln>
          </p:spPr>
          <p:txBody>
            <a:bodyPr rtlCol="0" anchor="ctr"/>
            <a:lstStyle/>
            <a:p>
              <a:endParaRPr lang="en-US" sz="1800" dirty="0"/>
            </a:p>
          </p:txBody>
        </p:sp>
        <p:sp>
          <p:nvSpPr>
            <p:cNvPr id="212" name="Freeform: Shape 211">
              <a:extLst>
                <a:ext uri="{FF2B5EF4-FFF2-40B4-BE49-F238E27FC236}">
                  <a16:creationId xmlns:a16="http://schemas.microsoft.com/office/drawing/2014/main" id="{67BF5C6E-471B-4B67-AC3B-61F7CBB75C87}"/>
                </a:ext>
              </a:extLst>
            </p:cNvPr>
            <p:cNvSpPr/>
            <p:nvPr/>
          </p:nvSpPr>
          <p:spPr>
            <a:xfrm>
              <a:off x="2735100" y="4288381"/>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FE600"/>
            </a:solidFill>
            <a:ln w="9525" cap="flat">
              <a:noFill/>
              <a:prstDash val="solid"/>
              <a:miter/>
            </a:ln>
          </p:spPr>
          <p:txBody>
            <a:bodyPr rtlCol="0" anchor="ctr"/>
            <a:lstStyle/>
            <a:p>
              <a:endParaRPr lang="en-US" sz="1800" dirty="0"/>
            </a:p>
          </p:txBody>
        </p:sp>
        <p:sp>
          <p:nvSpPr>
            <p:cNvPr id="213" name="Freeform: Shape 212">
              <a:extLst>
                <a:ext uri="{FF2B5EF4-FFF2-40B4-BE49-F238E27FC236}">
                  <a16:creationId xmlns:a16="http://schemas.microsoft.com/office/drawing/2014/main" id="{C5C4328D-8E2E-492C-B2A4-9DDDE1DE5855}"/>
                </a:ext>
              </a:extLst>
            </p:cNvPr>
            <p:cNvSpPr/>
            <p:nvPr/>
          </p:nvSpPr>
          <p:spPr>
            <a:xfrm>
              <a:off x="2732719" y="4286000"/>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214" name="Freeform: Shape 213">
              <a:extLst>
                <a:ext uri="{FF2B5EF4-FFF2-40B4-BE49-F238E27FC236}">
                  <a16:creationId xmlns:a16="http://schemas.microsoft.com/office/drawing/2014/main" id="{6DA00C76-6469-4523-A272-7C0C648C6583}"/>
                </a:ext>
              </a:extLst>
            </p:cNvPr>
            <p:cNvSpPr/>
            <p:nvPr/>
          </p:nvSpPr>
          <p:spPr>
            <a:xfrm>
              <a:off x="2732719" y="4286000"/>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215" name="Freeform: Shape 214">
              <a:extLst>
                <a:ext uri="{FF2B5EF4-FFF2-40B4-BE49-F238E27FC236}">
                  <a16:creationId xmlns:a16="http://schemas.microsoft.com/office/drawing/2014/main" id="{2DE1A71F-5528-4D14-8091-7B5C91AC5687}"/>
                </a:ext>
              </a:extLst>
            </p:cNvPr>
            <p:cNvSpPr/>
            <p:nvPr/>
          </p:nvSpPr>
          <p:spPr>
            <a:xfrm>
              <a:off x="2650994" y="4288381"/>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FE600"/>
            </a:solidFill>
            <a:ln w="9525" cap="flat">
              <a:noFill/>
              <a:prstDash val="solid"/>
              <a:miter/>
            </a:ln>
          </p:spPr>
          <p:txBody>
            <a:bodyPr rtlCol="0" anchor="ctr"/>
            <a:lstStyle/>
            <a:p>
              <a:endParaRPr lang="en-US" sz="1800" dirty="0"/>
            </a:p>
          </p:txBody>
        </p:sp>
        <p:sp>
          <p:nvSpPr>
            <p:cNvPr id="216" name="Freeform: Shape 215">
              <a:extLst>
                <a:ext uri="{FF2B5EF4-FFF2-40B4-BE49-F238E27FC236}">
                  <a16:creationId xmlns:a16="http://schemas.microsoft.com/office/drawing/2014/main" id="{B6C5822F-8EA6-4028-9D87-3E52D39B44FA}"/>
                </a:ext>
              </a:extLst>
            </p:cNvPr>
            <p:cNvSpPr/>
            <p:nvPr/>
          </p:nvSpPr>
          <p:spPr>
            <a:xfrm>
              <a:off x="2648614" y="4286000"/>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217" name="Freeform: Shape 216">
              <a:extLst>
                <a:ext uri="{FF2B5EF4-FFF2-40B4-BE49-F238E27FC236}">
                  <a16:creationId xmlns:a16="http://schemas.microsoft.com/office/drawing/2014/main" id="{8A30ACBF-3839-47F4-AC40-B287728AE985}"/>
                </a:ext>
              </a:extLst>
            </p:cNvPr>
            <p:cNvSpPr/>
            <p:nvPr/>
          </p:nvSpPr>
          <p:spPr>
            <a:xfrm>
              <a:off x="2648614" y="4286000"/>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218" name="Freeform: Shape 217">
              <a:extLst>
                <a:ext uri="{FF2B5EF4-FFF2-40B4-BE49-F238E27FC236}">
                  <a16:creationId xmlns:a16="http://schemas.microsoft.com/office/drawing/2014/main" id="{0FF3A12D-675C-45D9-889E-0BFDD7C2CFDF}"/>
                </a:ext>
              </a:extLst>
            </p:cNvPr>
            <p:cNvSpPr/>
            <p:nvPr/>
          </p:nvSpPr>
          <p:spPr>
            <a:xfrm>
              <a:off x="2314572" y="4371098"/>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FE600"/>
            </a:solidFill>
            <a:ln w="9525" cap="flat">
              <a:noFill/>
              <a:prstDash val="solid"/>
              <a:miter/>
            </a:ln>
          </p:spPr>
          <p:txBody>
            <a:bodyPr rtlCol="0" anchor="ctr"/>
            <a:lstStyle/>
            <a:p>
              <a:endParaRPr lang="en-US" sz="1800" dirty="0"/>
            </a:p>
          </p:txBody>
        </p:sp>
        <p:sp>
          <p:nvSpPr>
            <p:cNvPr id="219" name="Freeform: Shape 218">
              <a:extLst>
                <a:ext uri="{FF2B5EF4-FFF2-40B4-BE49-F238E27FC236}">
                  <a16:creationId xmlns:a16="http://schemas.microsoft.com/office/drawing/2014/main" id="{A223AEE8-0FDD-469E-B1CF-4A8E40FBB0D0}"/>
                </a:ext>
              </a:extLst>
            </p:cNvPr>
            <p:cNvSpPr/>
            <p:nvPr/>
          </p:nvSpPr>
          <p:spPr>
            <a:xfrm>
              <a:off x="2312192" y="436871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220" name="Freeform: Shape 219">
              <a:extLst>
                <a:ext uri="{FF2B5EF4-FFF2-40B4-BE49-F238E27FC236}">
                  <a16:creationId xmlns:a16="http://schemas.microsoft.com/office/drawing/2014/main" id="{C873976E-DD51-4031-86BE-A8236B2C0DCE}"/>
                </a:ext>
              </a:extLst>
            </p:cNvPr>
            <p:cNvSpPr/>
            <p:nvPr/>
          </p:nvSpPr>
          <p:spPr>
            <a:xfrm>
              <a:off x="2312192" y="436871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221" name="Freeform: Shape 220">
              <a:extLst>
                <a:ext uri="{FF2B5EF4-FFF2-40B4-BE49-F238E27FC236}">
                  <a16:creationId xmlns:a16="http://schemas.microsoft.com/office/drawing/2014/main" id="{114F8363-E078-4375-BA8C-C8316E1862FD}"/>
                </a:ext>
              </a:extLst>
            </p:cNvPr>
            <p:cNvSpPr/>
            <p:nvPr/>
          </p:nvSpPr>
          <p:spPr>
            <a:xfrm>
              <a:off x="2230467" y="4371098"/>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FE600"/>
            </a:solidFill>
            <a:ln w="9525" cap="flat">
              <a:noFill/>
              <a:prstDash val="solid"/>
              <a:miter/>
            </a:ln>
          </p:spPr>
          <p:txBody>
            <a:bodyPr rtlCol="0" anchor="ctr"/>
            <a:lstStyle/>
            <a:p>
              <a:endParaRPr lang="en-US" sz="1800" dirty="0"/>
            </a:p>
          </p:txBody>
        </p:sp>
        <p:sp>
          <p:nvSpPr>
            <p:cNvPr id="222" name="Freeform: Shape 221">
              <a:extLst>
                <a:ext uri="{FF2B5EF4-FFF2-40B4-BE49-F238E27FC236}">
                  <a16:creationId xmlns:a16="http://schemas.microsoft.com/office/drawing/2014/main" id="{0FE252C0-8E41-44F3-845D-76BCF4AA0BAA}"/>
                </a:ext>
              </a:extLst>
            </p:cNvPr>
            <p:cNvSpPr/>
            <p:nvPr/>
          </p:nvSpPr>
          <p:spPr>
            <a:xfrm>
              <a:off x="2228087" y="436871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223" name="Freeform: Shape 222">
              <a:extLst>
                <a:ext uri="{FF2B5EF4-FFF2-40B4-BE49-F238E27FC236}">
                  <a16:creationId xmlns:a16="http://schemas.microsoft.com/office/drawing/2014/main" id="{F89D6419-B821-40B9-AB0C-63D90A28D626}"/>
                </a:ext>
              </a:extLst>
            </p:cNvPr>
            <p:cNvSpPr/>
            <p:nvPr/>
          </p:nvSpPr>
          <p:spPr>
            <a:xfrm>
              <a:off x="2228087" y="436871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FE600"/>
            </a:solidFill>
            <a:ln w="9525" cap="flat">
              <a:noFill/>
              <a:prstDash val="solid"/>
              <a:miter/>
            </a:ln>
          </p:spPr>
          <p:txBody>
            <a:bodyPr rtlCol="0" anchor="ctr"/>
            <a:lstStyle/>
            <a:p>
              <a:endParaRPr lang="en-US" sz="1800" dirty="0"/>
            </a:p>
          </p:txBody>
        </p:sp>
        <p:sp>
          <p:nvSpPr>
            <p:cNvPr id="224" name="Freeform: Shape 223">
              <a:extLst>
                <a:ext uri="{FF2B5EF4-FFF2-40B4-BE49-F238E27FC236}">
                  <a16:creationId xmlns:a16="http://schemas.microsoft.com/office/drawing/2014/main" id="{DC0C51DC-6CA0-496B-870C-CCBD23A0CC00}"/>
                </a:ext>
              </a:extLst>
            </p:cNvPr>
            <p:cNvSpPr/>
            <p:nvPr/>
          </p:nvSpPr>
          <p:spPr>
            <a:xfrm>
              <a:off x="2398678" y="4371098"/>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C4C4CD"/>
            </a:solidFill>
            <a:ln w="9525" cap="flat">
              <a:noFill/>
              <a:prstDash val="solid"/>
              <a:miter/>
            </a:ln>
          </p:spPr>
          <p:txBody>
            <a:bodyPr rtlCol="0" anchor="ctr"/>
            <a:lstStyle/>
            <a:p>
              <a:endParaRPr lang="en-US" sz="1800" dirty="0"/>
            </a:p>
          </p:txBody>
        </p:sp>
        <p:sp>
          <p:nvSpPr>
            <p:cNvPr id="225" name="Freeform: Shape 224">
              <a:extLst>
                <a:ext uri="{FF2B5EF4-FFF2-40B4-BE49-F238E27FC236}">
                  <a16:creationId xmlns:a16="http://schemas.microsoft.com/office/drawing/2014/main" id="{209E5F9E-B576-4CF1-93CB-E984A75EB58A}"/>
                </a:ext>
              </a:extLst>
            </p:cNvPr>
            <p:cNvSpPr/>
            <p:nvPr/>
          </p:nvSpPr>
          <p:spPr>
            <a:xfrm>
              <a:off x="2396297" y="436871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26" name="Freeform: Shape 225">
              <a:extLst>
                <a:ext uri="{FF2B5EF4-FFF2-40B4-BE49-F238E27FC236}">
                  <a16:creationId xmlns:a16="http://schemas.microsoft.com/office/drawing/2014/main" id="{37D89555-F477-43B5-B6A3-EEC58C793E5A}"/>
                </a:ext>
              </a:extLst>
            </p:cNvPr>
            <p:cNvSpPr/>
            <p:nvPr/>
          </p:nvSpPr>
          <p:spPr>
            <a:xfrm>
              <a:off x="2396297" y="436871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27" name="Freeform: Shape 226">
              <a:extLst>
                <a:ext uri="{FF2B5EF4-FFF2-40B4-BE49-F238E27FC236}">
                  <a16:creationId xmlns:a16="http://schemas.microsoft.com/office/drawing/2014/main" id="{A8CEBA13-9B36-47C8-A364-2C9844EB624F}"/>
                </a:ext>
              </a:extLst>
            </p:cNvPr>
            <p:cNvSpPr/>
            <p:nvPr/>
          </p:nvSpPr>
          <p:spPr>
            <a:xfrm>
              <a:off x="2735100" y="4371098"/>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F6F6FA"/>
            </a:solidFill>
            <a:ln w="9525" cap="flat">
              <a:noFill/>
              <a:prstDash val="solid"/>
              <a:miter/>
            </a:ln>
          </p:spPr>
          <p:txBody>
            <a:bodyPr rtlCol="0" anchor="ctr"/>
            <a:lstStyle/>
            <a:p>
              <a:endParaRPr lang="en-US" sz="1800" dirty="0"/>
            </a:p>
          </p:txBody>
        </p:sp>
        <p:sp>
          <p:nvSpPr>
            <p:cNvPr id="228" name="Freeform: Shape 227">
              <a:extLst>
                <a:ext uri="{FF2B5EF4-FFF2-40B4-BE49-F238E27FC236}">
                  <a16:creationId xmlns:a16="http://schemas.microsoft.com/office/drawing/2014/main" id="{58CCC691-2CED-464C-96A4-977FCFDA99A4}"/>
                </a:ext>
              </a:extLst>
            </p:cNvPr>
            <p:cNvSpPr/>
            <p:nvPr/>
          </p:nvSpPr>
          <p:spPr>
            <a:xfrm>
              <a:off x="2732719" y="436871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F6F6FA"/>
            </a:solidFill>
            <a:ln w="9525" cap="flat">
              <a:noFill/>
              <a:prstDash val="solid"/>
              <a:miter/>
            </a:ln>
          </p:spPr>
          <p:txBody>
            <a:bodyPr rtlCol="0" anchor="ctr"/>
            <a:lstStyle/>
            <a:p>
              <a:endParaRPr lang="en-US" sz="1800" dirty="0"/>
            </a:p>
          </p:txBody>
        </p:sp>
        <p:sp>
          <p:nvSpPr>
            <p:cNvPr id="229" name="Freeform: Shape 228">
              <a:extLst>
                <a:ext uri="{FF2B5EF4-FFF2-40B4-BE49-F238E27FC236}">
                  <a16:creationId xmlns:a16="http://schemas.microsoft.com/office/drawing/2014/main" id="{F48392F6-7E7C-4366-A6FE-CFE819065590}"/>
                </a:ext>
              </a:extLst>
            </p:cNvPr>
            <p:cNvSpPr/>
            <p:nvPr/>
          </p:nvSpPr>
          <p:spPr>
            <a:xfrm>
              <a:off x="2732719" y="436871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F6F6FA"/>
            </a:solidFill>
            <a:ln w="9525" cap="flat">
              <a:noFill/>
              <a:prstDash val="solid"/>
              <a:miter/>
            </a:ln>
          </p:spPr>
          <p:txBody>
            <a:bodyPr rtlCol="0" anchor="ctr"/>
            <a:lstStyle/>
            <a:p>
              <a:endParaRPr lang="en-US" sz="1800" dirty="0"/>
            </a:p>
          </p:txBody>
        </p:sp>
        <p:sp>
          <p:nvSpPr>
            <p:cNvPr id="230" name="Freeform: Shape 229">
              <a:extLst>
                <a:ext uri="{FF2B5EF4-FFF2-40B4-BE49-F238E27FC236}">
                  <a16:creationId xmlns:a16="http://schemas.microsoft.com/office/drawing/2014/main" id="{33387B75-2FA2-4B84-A414-F3C1D473016E}"/>
                </a:ext>
              </a:extLst>
            </p:cNvPr>
            <p:cNvSpPr/>
            <p:nvPr/>
          </p:nvSpPr>
          <p:spPr>
            <a:xfrm>
              <a:off x="2650994" y="4371098"/>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C4C4CD"/>
            </a:solidFill>
            <a:ln w="9525" cap="flat">
              <a:noFill/>
              <a:prstDash val="solid"/>
              <a:miter/>
            </a:ln>
          </p:spPr>
          <p:txBody>
            <a:bodyPr rtlCol="0" anchor="ctr"/>
            <a:lstStyle/>
            <a:p>
              <a:endParaRPr lang="en-US" sz="1800" dirty="0"/>
            </a:p>
          </p:txBody>
        </p:sp>
        <p:sp>
          <p:nvSpPr>
            <p:cNvPr id="231" name="Freeform: Shape 230">
              <a:extLst>
                <a:ext uri="{FF2B5EF4-FFF2-40B4-BE49-F238E27FC236}">
                  <a16:creationId xmlns:a16="http://schemas.microsoft.com/office/drawing/2014/main" id="{753A0DBF-B468-43D7-8AC8-D5149F1443DA}"/>
                </a:ext>
              </a:extLst>
            </p:cNvPr>
            <p:cNvSpPr/>
            <p:nvPr/>
          </p:nvSpPr>
          <p:spPr>
            <a:xfrm>
              <a:off x="2648614" y="436871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32" name="Freeform: Shape 231">
              <a:extLst>
                <a:ext uri="{FF2B5EF4-FFF2-40B4-BE49-F238E27FC236}">
                  <a16:creationId xmlns:a16="http://schemas.microsoft.com/office/drawing/2014/main" id="{9DD01D66-A6A9-4588-A566-734BD6B9FF27}"/>
                </a:ext>
              </a:extLst>
            </p:cNvPr>
            <p:cNvSpPr/>
            <p:nvPr/>
          </p:nvSpPr>
          <p:spPr>
            <a:xfrm>
              <a:off x="2648614" y="436871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33" name="Freeform: Shape 232">
              <a:extLst>
                <a:ext uri="{FF2B5EF4-FFF2-40B4-BE49-F238E27FC236}">
                  <a16:creationId xmlns:a16="http://schemas.microsoft.com/office/drawing/2014/main" id="{430FDCEF-9BBD-45F3-BC4D-5AA8EC4692C6}"/>
                </a:ext>
              </a:extLst>
            </p:cNvPr>
            <p:cNvSpPr/>
            <p:nvPr/>
          </p:nvSpPr>
          <p:spPr>
            <a:xfrm>
              <a:off x="2566889" y="4371098"/>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C4C4CD"/>
            </a:solidFill>
            <a:ln w="9525" cap="flat">
              <a:noFill/>
              <a:prstDash val="solid"/>
              <a:miter/>
            </a:ln>
          </p:spPr>
          <p:txBody>
            <a:bodyPr rtlCol="0" anchor="ctr"/>
            <a:lstStyle/>
            <a:p>
              <a:endParaRPr lang="en-US" sz="1800" dirty="0"/>
            </a:p>
          </p:txBody>
        </p:sp>
        <p:sp>
          <p:nvSpPr>
            <p:cNvPr id="234" name="Freeform: Shape 233">
              <a:extLst>
                <a:ext uri="{FF2B5EF4-FFF2-40B4-BE49-F238E27FC236}">
                  <a16:creationId xmlns:a16="http://schemas.microsoft.com/office/drawing/2014/main" id="{FE41799A-86C3-4A17-8B7B-C27459E87BB9}"/>
                </a:ext>
              </a:extLst>
            </p:cNvPr>
            <p:cNvSpPr/>
            <p:nvPr/>
          </p:nvSpPr>
          <p:spPr>
            <a:xfrm>
              <a:off x="2564508" y="436871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35" name="Freeform: Shape 234">
              <a:extLst>
                <a:ext uri="{FF2B5EF4-FFF2-40B4-BE49-F238E27FC236}">
                  <a16:creationId xmlns:a16="http://schemas.microsoft.com/office/drawing/2014/main" id="{10F569CF-A38C-4C42-973B-8E8DBE07E603}"/>
                </a:ext>
              </a:extLst>
            </p:cNvPr>
            <p:cNvSpPr/>
            <p:nvPr/>
          </p:nvSpPr>
          <p:spPr>
            <a:xfrm>
              <a:off x="2564508" y="436871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36" name="Freeform: Shape 235">
              <a:extLst>
                <a:ext uri="{FF2B5EF4-FFF2-40B4-BE49-F238E27FC236}">
                  <a16:creationId xmlns:a16="http://schemas.microsoft.com/office/drawing/2014/main" id="{DC9717F0-9EF4-4089-AE18-1403F2E052B8}"/>
                </a:ext>
              </a:extLst>
            </p:cNvPr>
            <p:cNvSpPr/>
            <p:nvPr/>
          </p:nvSpPr>
          <p:spPr>
            <a:xfrm>
              <a:off x="2482783" y="4371098"/>
              <a:ext cx="77361" cy="77361"/>
            </a:xfrm>
            <a:custGeom>
              <a:avLst/>
              <a:gdLst>
                <a:gd name="connsiteX0" fmla="*/ 1488 w 77361"/>
                <a:gd name="connsiteY0" fmla="*/ 1488 h 77361"/>
                <a:gd name="connsiteX1" fmla="*/ 76072 w 77361"/>
                <a:gd name="connsiteY1" fmla="*/ 1488 h 77361"/>
                <a:gd name="connsiteX2" fmla="*/ 76072 w 77361"/>
                <a:gd name="connsiteY2" fmla="*/ 76072 h 77361"/>
                <a:gd name="connsiteX3" fmla="*/ 1488 w 77361"/>
                <a:gd name="connsiteY3" fmla="*/ 76072 h 77361"/>
              </a:gdLst>
              <a:ahLst/>
              <a:cxnLst>
                <a:cxn ang="0">
                  <a:pos x="connsiteX0" y="connsiteY0"/>
                </a:cxn>
                <a:cxn ang="0">
                  <a:pos x="connsiteX1" y="connsiteY1"/>
                </a:cxn>
                <a:cxn ang="0">
                  <a:pos x="connsiteX2" y="connsiteY2"/>
                </a:cxn>
                <a:cxn ang="0">
                  <a:pos x="connsiteX3" y="connsiteY3"/>
                </a:cxn>
              </a:cxnLst>
              <a:rect l="l" t="t" r="r" b="b"/>
              <a:pathLst>
                <a:path w="77361" h="77361">
                  <a:moveTo>
                    <a:pt x="1488" y="1488"/>
                  </a:moveTo>
                  <a:lnTo>
                    <a:pt x="76072" y="1488"/>
                  </a:lnTo>
                  <a:lnTo>
                    <a:pt x="76072" y="76072"/>
                  </a:lnTo>
                  <a:lnTo>
                    <a:pt x="1488" y="76072"/>
                  </a:lnTo>
                  <a:close/>
                </a:path>
              </a:pathLst>
            </a:custGeom>
            <a:solidFill>
              <a:srgbClr val="C4C4CD"/>
            </a:solidFill>
            <a:ln w="9525" cap="flat">
              <a:noFill/>
              <a:prstDash val="solid"/>
              <a:miter/>
            </a:ln>
          </p:spPr>
          <p:txBody>
            <a:bodyPr rtlCol="0" anchor="ctr"/>
            <a:lstStyle/>
            <a:p>
              <a:endParaRPr lang="en-US" sz="1800" dirty="0"/>
            </a:p>
          </p:txBody>
        </p:sp>
        <p:sp>
          <p:nvSpPr>
            <p:cNvPr id="237" name="Freeform: Shape 236">
              <a:extLst>
                <a:ext uri="{FF2B5EF4-FFF2-40B4-BE49-F238E27FC236}">
                  <a16:creationId xmlns:a16="http://schemas.microsoft.com/office/drawing/2014/main" id="{5D1EBA88-00EC-485F-B789-828AD5147165}"/>
                </a:ext>
              </a:extLst>
            </p:cNvPr>
            <p:cNvSpPr/>
            <p:nvPr/>
          </p:nvSpPr>
          <p:spPr>
            <a:xfrm>
              <a:off x="2480403" y="436871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38" name="Freeform: Shape 237">
              <a:extLst>
                <a:ext uri="{FF2B5EF4-FFF2-40B4-BE49-F238E27FC236}">
                  <a16:creationId xmlns:a16="http://schemas.microsoft.com/office/drawing/2014/main" id="{6D7F757F-548E-4A7C-9D2F-DCAF2D245588}"/>
                </a:ext>
              </a:extLst>
            </p:cNvPr>
            <p:cNvSpPr/>
            <p:nvPr/>
          </p:nvSpPr>
          <p:spPr>
            <a:xfrm>
              <a:off x="2480403" y="436871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39" name="Freeform: Shape 238">
              <a:extLst>
                <a:ext uri="{FF2B5EF4-FFF2-40B4-BE49-F238E27FC236}">
                  <a16:creationId xmlns:a16="http://schemas.microsoft.com/office/drawing/2014/main" id="{8452BD02-1FDF-4249-B13E-09818CD791F0}"/>
                </a:ext>
              </a:extLst>
            </p:cNvPr>
            <p:cNvSpPr/>
            <p:nvPr/>
          </p:nvSpPr>
          <p:spPr>
            <a:xfrm>
              <a:off x="2816825" y="4368717"/>
              <a:ext cx="81328" cy="81328"/>
            </a:xfrm>
            <a:custGeom>
              <a:avLst/>
              <a:gdLst>
                <a:gd name="connsiteX0" fmla="*/ 1488 w 81328"/>
                <a:gd name="connsiteY0" fmla="*/ 1488 h 81328"/>
                <a:gd name="connsiteX1" fmla="*/ 80832 w 81328"/>
                <a:gd name="connsiteY1" fmla="*/ 1488 h 81328"/>
                <a:gd name="connsiteX2" fmla="*/ 80832 w 81328"/>
                <a:gd name="connsiteY2" fmla="*/ 80832 h 81328"/>
                <a:gd name="connsiteX3" fmla="*/ 1488 w 81328"/>
                <a:gd name="connsiteY3" fmla="*/ 80832 h 81328"/>
              </a:gdLst>
              <a:ahLst/>
              <a:cxnLst>
                <a:cxn ang="0">
                  <a:pos x="connsiteX0" y="connsiteY0"/>
                </a:cxn>
                <a:cxn ang="0">
                  <a:pos x="connsiteX1" y="connsiteY1"/>
                </a:cxn>
                <a:cxn ang="0">
                  <a:pos x="connsiteX2" y="connsiteY2"/>
                </a:cxn>
                <a:cxn ang="0">
                  <a:pos x="connsiteX3" y="connsiteY3"/>
                </a:cxn>
              </a:cxnLst>
              <a:rect l="l" t="t" r="r" b="b"/>
              <a:pathLst>
                <a:path w="81328" h="81328">
                  <a:moveTo>
                    <a:pt x="1488" y="1488"/>
                  </a:moveTo>
                  <a:lnTo>
                    <a:pt x="80832" y="1488"/>
                  </a:lnTo>
                  <a:lnTo>
                    <a:pt x="80832" y="80832"/>
                  </a:lnTo>
                  <a:lnTo>
                    <a:pt x="1488" y="80832"/>
                  </a:lnTo>
                  <a:close/>
                </a:path>
              </a:pathLst>
            </a:custGeom>
            <a:solidFill>
              <a:srgbClr val="C4C4CD"/>
            </a:solidFill>
            <a:ln w="9525" cap="flat">
              <a:noFill/>
              <a:prstDash val="solid"/>
              <a:miter/>
            </a:ln>
          </p:spPr>
          <p:txBody>
            <a:bodyPr rtlCol="0" anchor="ctr"/>
            <a:lstStyle/>
            <a:p>
              <a:endParaRPr lang="en-US" sz="1800" dirty="0"/>
            </a:p>
          </p:txBody>
        </p:sp>
        <p:sp>
          <p:nvSpPr>
            <p:cNvPr id="240" name="Freeform: Shape 239">
              <a:extLst>
                <a:ext uri="{FF2B5EF4-FFF2-40B4-BE49-F238E27FC236}">
                  <a16:creationId xmlns:a16="http://schemas.microsoft.com/office/drawing/2014/main" id="{DFF3925E-E293-4837-ADC4-FAEE18CC7A2D}"/>
                </a:ext>
              </a:extLst>
            </p:cNvPr>
            <p:cNvSpPr/>
            <p:nvPr/>
          </p:nvSpPr>
          <p:spPr>
            <a:xfrm>
              <a:off x="2816825" y="4368717"/>
              <a:ext cx="81328" cy="81328"/>
            </a:xfrm>
            <a:custGeom>
              <a:avLst/>
              <a:gdLst>
                <a:gd name="connsiteX0" fmla="*/ 68137 w 81328"/>
                <a:gd name="connsiteY0" fmla="*/ 14183 h 81328"/>
                <a:gd name="connsiteX1" fmla="*/ 68137 w 81328"/>
                <a:gd name="connsiteY1" fmla="*/ 68137 h 81328"/>
                <a:gd name="connsiteX2" fmla="*/ 14183 w 81328"/>
                <a:gd name="connsiteY2" fmla="*/ 68137 h 81328"/>
                <a:gd name="connsiteX3" fmla="*/ 14183 w 81328"/>
                <a:gd name="connsiteY3" fmla="*/ 14183 h 81328"/>
                <a:gd name="connsiteX4" fmla="*/ 68137 w 81328"/>
                <a:gd name="connsiteY4" fmla="*/ 14183 h 81328"/>
                <a:gd name="connsiteX5" fmla="*/ 68137 w 81328"/>
                <a:gd name="connsiteY5" fmla="*/ 14183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68137" y="14183"/>
                  </a:moveTo>
                  <a:lnTo>
                    <a:pt x="68137" y="68137"/>
                  </a:lnTo>
                  <a:lnTo>
                    <a:pt x="14183" y="68137"/>
                  </a:lnTo>
                  <a:lnTo>
                    <a:pt x="14183" y="14183"/>
                  </a:lnTo>
                  <a:lnTo>
                    <a:pt x="68137" y="14183"/>
                  </a:lnTo>
                  <a:lnTo>
                    <a:pt x="68137" y="14183"/>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41" name="Freeform: Shape 240">
              <a:extLst>
                <a:ext uri="{FF2B5EF4-FFF2-40B4-BE49-F238E27FC236}">
                  <a16:creationId xmlns:a16="http://schemas.microsoft.com/office/drawing/2014/main" id="{8761C291-96D0-4F3F-82FA-C8938F50FE7B}"/>
                </a:ext>
              </a:extLst>
            </p:cNvPr>
            <p:cNvSpPr/>
            <p:nvPr/>
          </p:nvSpPr>
          <p:spPr>
            <a:xfrm>
              <a:off x="2816825" y="4368717"/>
              <a:ext cx="81328" cy="81328"/>
            </a:xfrm>
            <a:custGeom>
              <a:avLst/>
              <a:gdLst>
                <a:gd name="connsiteX0" fmla="*/ 74485 w 81328"/>
                <a:gd name="connsiteY0" fmla="*/ 7835 h 81328"/>
                <a:gd name="connsiteX1" fmla="*/ 74485 w 81328"/>
                <a:gd name="connsiteY1" fmla="*/ 74485 h 81328"/>
                <a:gd name="connsiteX2" fmla="*/ 7835 w 81328"/>
                <a:gd name="connsiteY2" fmla="*/ 74485 h 81328"/>
                <a:gd name="connsiteX3" fmla="*/ 7835 w 81328"/>
                <a:gd name="connsiteY3" fmla="*/ 7835 h 81328"/>
                <a:gd name="connsiteX4" fmla="*/ 74485 w 81328"/>
                <a:gd name="connsiteY4" fmla="*/ 7835 h 81328"/>
                <a:gd name="connsiteX5" fmla="*/ 74485 w 81328"/>
                <a:gd name="connsiteY5" fmla="*/ 7835 h 81328"/>
                <a:gd name="connsiteX6" fmla="*/ 80832 w 81328"/>
                <a:gd name="connsiteY6" fmla="*/ 1488 h 81328"/>
                <a:gd name="connsiteX7" fmla="*/ 1488 w 81328"/>
                <a:gd name="connsiteY7" fmla="*/ 1488 h 81328"/>
                <a:gd name="connsiteX8" fmla="*/ 1488 w 81328"/>
                <a:gd name="connsiteY8" fmla="*/ 80833 h 81328"/>
                <a:gd name="connsiteX9" fmla="*/ 80832 w 81328"/>
                <a:gd name="connsiteY9" fmla="*/ 80833 h 81328"/>
                <a:gd name="connsiteX10" fmla="*/ 80832 w 81328"/>
                <a:gd name="connsiteY10" fmla="*/ 1488 h 81328"/>
                <a:gd name="connsiteX11" fmla="*/ 80832 w 81328"/>
                <a:gd name="connsiteY11" fmla="*/ 1488 h 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28" h="81328">
                  <a:moveTo>
                    <a:pt x="74485" y="7835"/>
                  </a:moveTo>
                  <a:lnTo>
                    <a:pt x="74485" y="74485"/>
                  </a:lnTo>
                  <a:lnTo>
                    <a:pt x="7835" y="74485"/>
                  </a:lnTo>
                  <a:lnTo>
                    <a:pt x="7835" y="7835"/>
                  </a:lnTo>
                  <a:lnTo>
                    <a:pt x="74485" y="7835"/>
                  </a:lnTo>
                  <a:lnTo>
                    <a:pt x="74485" y="7835"/>
                  </a:lnTo>
                  <a:close/>
                  <a:moveTo>
                    <a:pt x="80832" y="1488"/>
                  </a:moveTo>
                  <a:lnTo>
                    <a:pt x="1488" y="1488"/>
                  </a:lnTo>
                  <a:lnTo>
                    <a:pt x="1488" y="80833"/>
                  </a:lnTo>
                  <a:lnTo>
                    <a:pt x="80832" y="80833"/>
                  </a:lnTo>
                  <a:lnTo>
                    <a:pt x="80832" y="1488"/>
                  </a:lnTo>
                  <a:lnTo>
                    <a:pt x="80832" y="1488"/>
                  </a:lnTo>
                  <a:close/>
                </a:path>
              </a:pathLst>
            </a:custGeom>
            <a:solidFill>
              <a:srgbClr val="C4C4CD"/>
            </a:solidFill>
            <a:ln w="9525" cap="flat">
              <a:noFill/>
              <a:prstDash val="solid"/>
              <a:miter/>
            </a:ln>
          </p:spPr>
          <p:txBody>
            <a:bodyPr rtlCol="0" anchor="ctr"/>
            <a:lstStyle/>
            <a:p>
              <a:endParaRPr lang="en-US" sz="1800" dirty="0"/>
            </a:p>
          </p:txBody>
        </p:sp>
        <p:sp>
          <p:nvSpPr>
            <p:cNvPr id="242" name="Freeform: Shape 241">
              <a:extLst>
                <a:ext uri="{FF2B5EF4-FFF2-40B4-BE49-F238E27FC236}">
                  <a16:creationId xmlns:a16="http://schemas.microsoft.com/office/drawing/2014/main" id="{75E7CC91-8556-4C0F-98D0-DAB5C63F3E9E}"/>
                </a:ext>
              </a:extLst>
            </p:cNvPr>
            <p:cNvSpPr/>
            <p:nvPr/>
          </p:nvSpPr>
          <p:spPr>
            <a:xfrm>
              <a:off x="2397476" y="4287179"/>
              <a:ext cx="19836" cy="79345"/>
            </a:xfrm>
            <a:custGeom>
              <a:avLst/>
              <a:gdLst>
                <a:gd name="connsiteX0" fmla="*/ 309 w 19836"/>
                <a:gd name="connsiteY0" fmla="*/ 80050 h 79344"/>
                <a:gd name="connsiteX1" fmla="*/ 19550 w 19836"/>
                <a:gd name="connsiteY1" fmla="*/ 80050 h 79344"/>
                <a:gd name="connsiteX2" fmla="*/ 4276 w 19836"/>
                <a:gd name="connsiteY2" fmla="*/ 309 h 79344"/>
                <a:gd name="connsiteX3" fmla="*/ 309 w 19836"/>
                <a:gd name="connsiteY3" fmla="*/ 309 h 79344"/>
              </a:gdLst>
              <a:ahLst/>
              <a:cxnLst>
                <a:cxn ang="0">
                  <a:pos x="connsiteX0" y="connsiteY0"/>
                </a:cxn>
                <a:cxn ang="0">
                  <a:pos x="connsiteX1" y="connsiteY1"/>
                </a:cxn>
                <a:cxn ang="0">
                  <a:pos x="connsiteX2" y="connsiteY2"/>
                </a:cxn>
                <a:cxn ang="0">
                  <a:pos x="connsiteX3" y="connsiteY3"/>
                </a:cxn>
              </a:cxnLst>
              <a:rect l="l" t="t" r="r" b="b"/>
              <a:pathLst>
                <a:path w="19836" h="79344">
                  <a:moveTo>
                    <a:pt x="309" y="80050"/>
                  </a:moveTo>
                  <a:lnTo>
                    <a:pt x="19550" y="80050"/>
                  </a:lnTo>
                  <a:lnTo>
                    <a:pt x="4276" y="309"/>
                  </a:lnTo>
                  <a:lnTo>
                    <a:pt x="309" y="309"/>
                  </a:lnTo>
                  <a:close/>
                </a:path>
              </a:pathLst>
            </a:custGeom>
            <a:solidFill>
              <a:srgbClr val="C4C4CD"/>
            </a:solidFill>
            <a:ln w="1977" cap="flat">
              <a:noFill/>
              <a:prstDash val="solid"/>
              <a:miter/>
            </a:ln>
          </p:spPr>
          <p:txBody>
            <a:bodyPr rtlCol="0" anchor="ctr"/>
            <a:lstStyle/>
            <a:p>
              <a:endParaRPr lang="en-US" sz="1800" dirty="0"/>
            </a:p>
          </p:txBody>
        </p:sp>
        <p:sp>
          <p:nvSpPr>
            <p:cNvPr id="243" name="Freeform: Shape 242">
              <a:extLst>
                <a:ext uri="{FF2B5EF4-FFF2-40B4-BE49-F238E27FC236}">
                  <a16:creationId xmlns:a16="http://schemas.microsoft.com/office/drawing/2014/main" id="{55684EDA-492B-412D-8FE7-F99C4C396595}"/>
                </a:ext>
              </a:extLst>
            </p:cNvPr>
            <p:cNvSpPr/>
            <p:nvPr/>
          </p:nvSpPr>
          <p:spPr>
            <a:xfrm>
              <a:off x="2530390" y="4184637"/>
              <a:ext cx="87279" cy="87279"/>
            </a:xfrm>
            <a:custGeom>
              <a:avLst/>
              <a:gdLst>
                <a:gd name="connsiteX0" fmla="*/ 1488 w 87279"/>
                <a:gd name="connsiteY0" fmla="*/ 1488 h 87279"/>
                <a:gd name="connsiteX1" fmla="*/ 86188 w 87279"/>
                <a:gd name="connsiteY1" fmla="*/ 1488 h 87279"/>
                <a:gd name="connsiteX2" fmla="*/ 86188 w 87279"/>
                <a:gd name="connsiteY2" fmla="*/ 86188 h 87279"/>
                <a:gd name="connsiteX3" fmla="*/ 1488 w 87279"/>
                <a:gd name="connsiteY3" fmla="*/ 86188 h 87279"/>
              </a:gdLst>
              <a:ahLst/>
              <a:cxnLst>
                <a:cxn ang="0">
                  <a:pos x="connsiteX0" y="connsiteY0"/>
                </a:cxn>
                <a:cxn ang="0">
                  <a:pos x="connsiteX1" y="connsiteY1"/>
                </a:cxn>
                <a:cxn ang="0">
                  <a:pos x="connsiteX2" y="connsiteY2"/>
                </a:cxn>
                <a:cxn ang="0">
                  <a:pos x="connsiteX3" y="connsiteY3"/>
                </a:cxn>
              </a:cxnLst>
              <a:rect l="l" t="t" r="r" b="b"/>
              <a:pathLst>
                <a:path w="87279" h="87279">
                  <a:moveTo>
                    <a:pt x="1488" y="1488"/>
                  </a:moveTo>
                  <a:lnTo>
                    <a:pt x="86188" y="1488"/>
                  </a:lnTo>
                  <a:lnTo>
                    <a:pt x="86188" y="86188"/>
                  </a:lnTo>
                  <a:lnTo>
                    <a:pt x="1488" y="86188"/>
                  </a:lnTo>
                  <a:close/>
                </a:path>
              </a:pathLst>
            </a:custGeom>
            <a:solidFill>
              <a:srgbClr val="C4C4CD"/>
            </a:solidFill>
            <a:ln w="9525" cap="flat">
              <a:noFill/>
              <a:prstDash val="solid"/>
              <a:miter/>
            </a:ln>
          </p:spPr>
          <p:txBody>
            <a:bodyPr rtlCol="0" anchor="ctr"/>
            <a:lstStyle/>
            <a:p>
              <a:endParaRPr lang="en-US" sz="1800" dirty="0"/>
            </a:p>
          </p:txBody>
        </p:sp>
        <p:sp>
          <p:nvSpPr>
            <p:cNvPr id="244" name="Freeform: Shape 243">
              <a:extLst>
                <a:ext uri="{FF2B5EF4-FFF2-40B4-BE49-F238E27FC236}">
                  <a16:creationId xmlns:a16="http://schemas.microsoft.com/office/drawing/2014/main" id="{26A91AD9-A3E1-4634-A29A-37B5CC89E010}"/>
                </a:ext>
              </a:extLst>
            </p:cNvPr>
            <p:cNvSpPr/>
            <p:nvPr/>
          </p:nvSpPr>
          <p:spPr>
            <a:xfrm>
              <a:off x="2527811" y="4181860"/>
              <a:ext cx="91246" cy="91247"/>
            </a:xfrm>
            <a:custGeom>
              <a:avLst/>
              <a:gdLst>
                <a:gd name="connsiteX0" fmla="*/ 77064 w 91246"/>
                <a:gd name="connsiteY0" fmla="*/ 15968 h 91246"/>
                <a:gd name="connsiteX1" fmla="*/ 77064 w 91246"/>
                <a:gd name="connsiteY1" fmla="*/ 77460 h 91246"/>
                <a:gd name="connsiteX2" fmla="*/ 15571 w 91246"/>
                <a:gd name="connsiteY2" fmla="*/ 77460 h 91246"/>
                <a:gd name="connsiteX3" fmla="*/ 15571 w 91246"/>
                <a:gd name="connsiteY3" fmla="*/ 15968 h 91246"/>
                <a:gd name="connsiteX4" fmla="*/ 77064 w 91246"/>
                <a:gd name="connsiteY4" fmla="*/ 15968 h 91246"/>
                <a:gd name="connsiteX5" fmla="*/ 77064 w 91246"/>
                <a:gd name="connsiteY5" fmla="*/ 15968 h 91246"/>
                <a:gd name="connsiteX6" fmla="*/ 91544 w 91246"/>
                <a:gd name="connsiteY6" fmla="*/ 1488 h 91246"/>
                <a:gd name="connsiteX7" fmla="*/ 1488 w 91246"/>
                <a:gd name="connsiteY7" fmla="*/ 1488 h 91246"/>
                <a:gd name="connsiteX8" fmla="*/ 1488 w 91246"/>
                <a:gd name="connsiteY8" fmla="*/ 91544 h 91246"/>
                <a:gd name="connsiteX9" fmla="*/ 91544 w 91246"/>
                <a:gd name="connsiteY9" fmla="*/ 91544 h 91246"/>
                <a:gd name="connsiteX10" fmla="*/ 91544 w 91246"/>
                <a:gd name="connsiteY10" fmla="*/ 1488 h 91246"/>
                <a:gd name="connsiteX11" fmla="*/ 91544 w 91246"/>
                <a:gd name="connsiteY11" fmla="*/ 1488 h 9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6" h="91246">
                  <a:moveTo>
                    <a:pt x="77064" y="15968"/>
                  </a:moveTo>
                  <a:lnTo>
                    <a:pt x="77064" y="77460"/>
                  </a:lnTo>
                  <a:lnTo>
                    <a:pt x="15571" y="77460"/>
                  </a:lnTo>
                  <a:lnTo>
                    <a:pt x="15571" y="15968"/>
                  </a:lnTo>
                  <a:lnTo>
                    <a:pt x="77064" y="15968"/>
                  </a:lnTo>
                  <a:lnTo>
                    <a:pt x="77064" y="15968"/>
                  </a:lnTo>
                  <a:close/>
                  <a:moveTo>
                    <a:pt x="91544" y="1488"/>
                  </a:moveTo>
                  <a:lnTo>
                    <a:pt x="1488" y="1488"/>
                  </a:lnTo>
                  <a:lnTo>
                    <a:pt x="1488" y="91544"/>
                  </a:lnTo>
                  <a:lnTo>
                    <a:pt x="91544" y="91544"/>
                  </a:lnTo>
                  <a:lnTo>
                    <a:pt x="91544" y="1488"/>
                  </a:lnTo>
                  <a:lnTo>
                    <a:pt x="91544" y="1488"/>
                  </a:lnTo>
                  <a:close/>
                </a:path>
              </a:pathLst>
            </a:custGeom>
            <a:solidFill>
              <a:srgbClr val="C4C4CD">
                <a:alpha val="50000"/>
              </a:srgbClr>
            </a:solidFill>
            <a:ln w="9525" cap="flat">
              <a:noFill/>
              <a:prstDash val="solid"/>
              <a:miter/>
            </a:ln>
          </p:spPr>
          <p:txBody>
            <a:bodyPr rtlCol="0" anchor="ctr"/>
            <a:lstStyle/>
            <a:p>
              <a:endParaRPr lang="en-US" sz="1800" dirty="0"/>
            </a:p>
          </p:txBody>
        </p:sp>
        <p:sp>
          <p:nvSpPr>
            <p:cNvPr id="245" name="Freeform: Shape 244">
              <a:extLst>
                <a:ext uri="{FF2B5EF4-FFF2-40B4-BE49-F238E27FC236}">
                  <a16:creationId xmlns:a16="http://schemas.microsoft.com/office/drawing/2014/main" id="{80B23E9A-1E3B-4B0C-BFA3-B3ED7D34B29E}"/>
                </a:ext>
              </a:extLst>
            </p:cNvPr>
            <p:cNvSpPr/>
            <p:nvPr/>
          </p:nvSpPr>
          <p:spPr>
            <a:xfrm>
              <a:off x="2527811" y="4181860"/>
              <a:ext cx="91246" cy="91247"/>
            </a:xfrm>
            <a:custGeom>
              <a:avLst/>
              <a:gdLst>
                <a:gd name="connsiteX0" fmla="*/ 84205 w 91246"/>
                <a:gd name="connsiteY0" fmla="*/ 8827 h 91246"/>
                <a:gd name="connsiteX1" fmla="*/ 84205 w 91246"/>
                <a:gd name="connsiteY1" fmla="*/ 84601 h 91246"/>
                <a:gd name="connsiteX2" fmla="*/ 8430 w 91246"/>
                <a:gd name="connsiteY2" fmla="*/ 84601 h 91246"/>
                <a:gd name="connsiteX3" fmla="*/ 8430 w 91246"/>
                <a:gd name="connsiteY3" fmla="*/ 8827 h 91246"/>
                <a:gd name="connsiteX4" fmla="*/ 84205 w 91246"/>
                <a:gd name="connsiteY4" fmla="*/ 8827 h 91246"/>
                <a:gd name="connsiteX5" fmla="*/ 84205 w 91246"/>
                <a:gd name="connsiteY5" fmla="*/ 8827 h 91246"/>
                <a:gd name="connsiteX6" fmla="*/ 91544 w 91246"/>
                <a:gd name="connsiteY6" fmla="*/ 1488 h 91246"/>
                <a:gd name="connsiteX7" fmla="*/ 1488 w 91246"/>
                <a:gd name="connsiteY7" fmla="*/ 1488 h 91246"/>
                <a:gd name="connsiteX8" fmla="*/ 1488 w 91246"/>
                <a:gd name="connsiteY8" fmla="*/ 91544 h 91246"/>
                <a:gd name="connsiteX9" fmla="*/ 91544 w 91246"/>
                <a:gd name="connsiteY9" fmla="*/ 91544 h 91246"/>
                <a:gd name="connsiteX10" fmla="*/ 91544 w 91246"/>
                <a:gd name="connsiteY10" fmla="*/ 1488 h 91246"/>
                <a:gd name="connsiteX11" fmla="*/ 91544 w 91246"/>
                <a:gd name="connsiteY11" fmla="*/ 1488 h 9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6" h="91246">
                  <a:moveTo>
                    <a:pt x="84205" y="8827"/>
                  </a:moveTo>
                  <a:lnTo>
                    <a:pt x="84205" y="84601"/>
                  </a:lnTo>
                  <a:lnTo>
                    <a:pt x="8430" y="84601"/>
                  </a:lnTo>
                  <a:lnTo>
                    <a:pt x="8430" y="8827"/>
                  </a:lnTo>
                  <a:lnTo>
                    <a:pt x="84205" y="8827"/>
                  </a:lnTo>
                  <a:lnTo>
                    <a:pt x="84205" y="8827"/>
                  </a:lnTo>
                  <a:close/>
                  <a:moveTo>
                    <a:pt x="91544" y="1488"/>
                  </a:moveTo>
                  <a:lnTo>
                    <a:pt x="1488" y="1488"/>
                  </a:lnTo>
                  <a:lnTo>
                    <a:pt x="1488" y="91544"/>
                  </a:lnTo>
                  <a:lnTo>
                    <a:pt x="91544" y="91544"/>
                  </a:lnTo>
                  <a:lnTo>
                    <a:pt x="91544" y="1488"/>
                  </a:lnTo>
                  <a:lnTo>
                    <a:pt x="91544" y="1488"/>
                  </a:lnTo>
                  <a:close/>
                </a:path>
              </a:pathLst>
            </a:custGeom>
            <a:solidFill>
              <a:srgbClr val="C4C4CD"/>
            </a:solidFill>
            <a:ln w="9525" cap="flat">
              <a:noFill/>
              <a:prstDash val="solid"/>
              <a:miter/>
            </a:ln>
          </p:spPr>
          <p:txBody>
            <a:bodyPr rtlCol="0" anchor="ctr"/>
            <a:lstStyle/>
            <a:p>
              <a:endParaRPr lang="en-US" sz="1800" dirty="0"/>
            </a:p>
          </p:txBody>
        </p:sp>
        <p:sp>
          <p:nvSpPr>
            <p:cNvPr id="246" name="Freeform: Shape 245">
              <a:extLst>
                <a:ext uri="{FF2B5EF4-FFF2-40B4-BE49-F238E27FC236}">
                  <a16:creationId xmlns:a16="http://schemas.microsoft.com/office/drawing/2014/main" id="{4C0702B1-FB50-4A3B-B317-2AB65CAEAE96}"/>
                </a:ext>
              </a:extLst>
            </p:cNvPr>
            <p:cNvSpPr/>
            <p:nvPr/>
          </p:nvSpPr>
          <p:spPr>
            <a:xfrm>
              <a:off x="1680398" y="3729782"/>
              <a:ext cx="337215" cy="650627"/>
            </a:xfrm>
            <a:custGeom>
              <a:avLst/>
              <a:gdLst>
                <a:gd name="connsiteX0" fmla="*/ 12806 w 337215"/>
                <a:gd name="connsiteY0" fmla="*/ 309 h 650627"/>
                <a:gd name="connsiteX1" fmla="*/ 12806 w 337215"/>
                <a:gd name="connsiteY1" fmla="*/ 609280 h 650627"/>
                <a:gd name="connsiteX2" fmla="*/ 309 w 337215"/>
                <a:gd name="connsiteY2" fmla="*/ 613446 h 650627"/>
                <a:gd name="connsiteX3" fmla="*/ 309 w 337215"/>
                <a:gd name="connsiteY3" fmla="*/ 650341 h 650627"/>
                <a:gd name="connsiteX4" fmla="*/ 45139 w 337215"/>
                <a:gd name="connsiteY4" fmla="*/ 650341 h 650627"/>
                <a:gd name="connsiteX5" fmla="*/ 45139 w 337215"/>
                <a:gd name="connsiteY5" fmla="*/ 471419 h 650627"/>
                <a:gd name="connsiteX6" fmla="*/ 305786 w 337215"/>
                <a:gd name="connsiteY6" fmla="*/ 471419 h 650627"/>
                <a:gd name="connsiteX7" fmla="*/ 305786 w 337215"/>
                <a:gd name="connsiteY7" fmla="*/ 608685 h 650627"/>
                <a:gd name="connsiteX8" fmla="*/ 294281 w 337215"/>
                <a:gd name="connsiteY8" fmla="*/ 614239 h 650627"/>
                <a:gd name="connsiteX9" fmla="*/ 294281 w 337215"/>
                <a:gd name="connsiteY9" fmla="*/ 650341 h 650627"/>
                <a:gd name="connsiteX10" fmla="*/ 337921 w 337215"/>
                <a:gd name="connsiteY10" fmla="*/ 650341 h 650627"/>
                <a:gd name="connsiteX11" fmla="*/ 337921 w 337215"/>
                <a:gd name="connsiteY11" fmla="*/ 309 h 650627"/>
                <a:gd name="connsiteX12" fmla="*/ 12806 w 337215"/>
                <a:gd name="connsiteY12" fmla="*/ 309 h 650627"/>
                <a:gd name="connsiteX13" fmla="*/ 44940 w 337215"/>
                <a:gd name="connsiteY13" fmla="*/ 439086 h 650627"/>
                <a:gd name="connsiteX14" fmla="*/ 44940 w 337215"/>
                <a:gd name="connsiteY14" fmla="*/ 28873 h 650627"/>
                <a:gd name="connsiteX15" fmla="*/ 305588 w 337215"/>
                <a:gd name="connsiteY15" fmla="*/ 28873 h 650627"/>
                <a:gd name="connsiteX16" fmla="*/ 305588 w 337215"/>
                <a:gd name="connsiteY16" fmla="*/ 438887 h 650627"/>
                <a:gd name="connsiteX17" fmla="*/ 44940 w 337215"/>
                <a:gd name="connsiteY17" fmla="*/ 439086 h 6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215" h="650627">
                  <a:moveTo>
                    <a:pt x="12806" y="309"/>
                  </a:moveTo>
                  <a:lnTo>
                    <a:pt x="12806" y="609280"/>
                  </a:lnTo>
                  <a:lnTo>
                    <a:pt x="309" y="613446"/>
                  </a:lnTo>
                  <a:lnTo>
                    <a:pt x="309" y="650341"/>
                  </a:lnTo>
                  <a:lnTo>
                    <a:pt x="45139" y="650341"/>
                  </a:lnTo>
                  <a:lnTo>
                    <a:pt x="45139" y="471419"/>
                  </a:lnTo>
                  <a:lnTo>
                    <a:pt x="305786" y="471419"/>
                  </a:lnTo>
                  <a:lnTo>
                    <a:pt x="305786" y="608685"/>
                  </a:lnTo>
                  <a:lnTo>
                    <a:pt x="294281" y="614239"/>
                  </a:lnTo>
                  <a:lnTo>
                    <a:pt x="294281" y="650341"/>
                  </a:lnTo>
                  <a:lnTo>
                    <a:pt x="337921" y="650341"/>
                  </a:lnTo>
                  <a:lnTo>
                    <a:pt x="337921" y="309"/>
                  </a:lnTo>
                  <a:lnTo>
                    <a:pt x="12806" y="309"/>
                  </a:lnTo>
                  <a:close/>
                  <a:moveTo>
                    <a:pt x="44940" y="439086"/>
                  </a:moveTo>
                  <a:lnTo>
                    <a:pt x="44940" y="28873"/>
                  </a:lnTo>
                  <a:lnTo>
                    <a:pt x="305588" y="28873"/>
                  </a:lnTo>
                  <a:lnTo>
                    <a:pt x="305588" y="438887"/>
                  </a:lnTo>
                  <a:lnTo>
                    <a:pt x="44940" y="439086"/>
                  </a:lnTo>
                  <a:close/>
                </a:path>
              </a:pathLst>
            </a:custGeom>
            <a:solidFill>
              <a:srgbClr val="FFE600"/>
            </a:solidFill>
            <a:ln w="1977" cap="flat">
              <a:noFill/>
              <a:prstDash val="solid"/>
              <a:miter/>
            </a:ln>
          </p:spPr>
          <p:txBody>
            <a:bodyPr rtlCol="0" anchor="ctr"/>
            <a:lstStyle/>
            <a:p>
              <a:endParaRPr lang="en-US" sz="1800" dirty="0"/>
            </a:p>
          </p:txBody>
        </p:sp>
        <p:sp>
          <p:nvSpPr>
            <p:cNvPr id="247" name="Freeform: Shape 246">
              <a:extLst>
                <a:ext uri="{FF2B5EF4-FFF2-40B4-BE49-F238E27FC236}">
                  <a16:creationId xmlns:a16="http://schemas.microsoft.com/office/drawing/2014/main" id="{04765AC5-8DEC-4978-ADFE-ED084D6BBA53}"/>
                </a:ext>
              </a:extLst>
            </p:cNvPr>
            <p:cNvSpPr/>
            <p:nvPr/>
          </p:nvSpPr>
          <p:spPr>
            <a:xfrm>
              <a:off x="1719090" y="3797236"/>
              <a:ext cx="273739" cy="372921"/>
            </a:xfrm>
            <a:custGeom>
              <a:avLst/>
              <a:gdLst>
                <a:gd name="connsiteX0" fmla="*/ 10216 w 273739"/>
                <a:gd name="connsiteY0" fmla="*/ 371631 h 372920"/>
                <a:gd name="connsiteX1" fmla="*/ 1488 w 273739"/>
                <a:gd name="connsiteY1" fmla="*/ 363895 h 372920"/>
                <a:gd name="connsiteX2" fmla="*/ 272252 w 273739"/>
                <a:gd name="connsiteY2" fmla="*/ 1488 h 372920"/>
                <a:gd name="connsiteX3" fmla="*/ 272053 w 273739"/>
                <a:gd name="connsiteY3" fmla="*/ 17753 h 372920"/>
              </a:gdLst>
              <a:ahLst/>
              <a:cxnLst>
                <a:cxn ang="0">
                  <a:pos x="connsiteX0" y="connsiteY0"/>
                </a:cxn>
                <a:cxn ang="0">
                  <a:pos x="connsiteX1" y="connsiteY1"/>
                </a:cxn>
                <a:cxn ang="0">
                  <a:pos x="connsiteX2" y="connsiteY2"/>
                </a:cxn>
                <a:cxn ang="0">
                  <a:pos x="connsiteX3" y="connsiteY3"/>
                </a:cxn>
              </a:cxnLst>
              <a:rect l="l" t="t" r="r" b="b"/>
              <a:pathLst>
                <a:path w="273739" h="372920">
                  <a:moveTo>
                    <a:pt x="10216" y="371631"/>
                  </a:moveTo>
                  <a:lnTo>
                    <a:pt x="1488" y="363895"/>
                  </a:lnTo>
                  <a:lnTo>
                    <a:pt x="272252" y="1488"/>
                  </a:lnTo>
                  <a:lnTo>
                    <a:pt x="272053" y="17753"/>
                  </a:lnTo>
                  <a:close/>
                </a:path>
              </a:pathLst>
            </a:custGeom>
            <a:solidFill>
              <a:srgbClr val="FFE600"/>
            </a:solidFill>
            <a:ln w="9525" cap="flat">
              <a:noFill/>
              <a:prstDash val="solid"/>
              <a:miter/>
            </a:ln>
          </p:spPr>
          <p:txBody>
            <a:bodyPr rtlCol="0" anchor="ctr"/>
            <a:lstStyle/>
            <a:p>
              <a:endParaRPr lang="en-US" sz="1800" dirty="0"/>
            </a:p>
          </p:txBody>
        </p:sp>
        <p:sp>
          <p:nvSpPr>
            <p:cNvPr id="248" name="Freeform: Shape 247">
              <a:extLst>
                <a:ext uri="{FF2B5EF4-FFF2-40B4-BE49-F238E27FC236}">
                  <a16:creationId xmlns:a16="http://schemas.microsoft.com/office/drawing/2014/main" id="{1878FE69-89CF-47A1-A698-2FA8D33D7443}"/>
                </a:ext>
              </a:extLst>
            </p:cNvPr>
            <p:cNvSpPr/>
            <p:nvPr/>
          </p:nvSpPr>
          <p:spPr>
            <a:xfrm>
              <a:off x="1708775" y="3974374"/>
              <a:ext cx="152739" cy="11902"/>
            </a:xfrm>
            <a:custGeom>
              <a:avLst/>
              <a:gdLst>
                <a:gd name="connsiteX0" fmla="*/ 1488 w 152738"/>
                <a:gd name="connsiteY0" fmla="*/ 1488 h 11901"/>
                <a:gd name="connsiteX1" fmla="*/ 152441 w 152738"/>
                <a:gd name="connsiteY1" fmla="*/ 1488 h 11901"/>
                <a:gd name="connsiteX2" fmla="*/ 152441 w 152738"/>
                <a:gd name="connsiteY2" fmla="*/ 11406 h 11901"/>
                <a:gd name="connsiteX3" fmla="*/ 1488 w 152738"/>
                <a:gd name="connsiteY3" fmla="*/ 11406 h 11901"/>
              </a:gdLst>
              <a:ahLst/>
              <a:cxnLst>
                <a:cxn ang="0">
                  <a:pos x="connsiteX0" y="connsiteY0"/>
                </a:cxn>
                <a:cxn ang="0">
                  <a:pos x="connsiteX1" y="connsiteY1"/>
                </a:cxn>
                <a:cxn ang="0">
                  <a:pos x="connsiteX2" y="connsiteY2"/>
                </a:cxn>
                <a:cxn ang="0">
                  <a:pos x="connsiteX3" y="connsiteY3"/>
                </a:cxn>
              </a:cxnLst>
              <a:rect l="l" t="t" r="r" b="b"/>
              <a:pathLst>
                <a:path w="152738" h="11901">
                  <a:moveTo>
                    <a:pt x="1488" y="1488"/>
                  </a:moveTo>
                  <a:lnTo>
                    <a:pt x="152441" y="1488"/>
                  </a:lnTo>
                  <a:lnTo>
                    <a:pt x="152441" y="11406"/>
                  </a:lnTo>
                  <a:lnTo>
                    <a:pt x="1488" y="11406"/>
                  </a:lnTo>
                  <a:close/>
                </a:path>
              </a:pathLst>
            </a:custGeom>
            <a:solidFill>
              <a:srgbClr val="FFE600"/>
            </a:solidFill>
            <a:ln w="9525" cap="flat">
              <a:noFill/>
              <a:prstDash val="solid"/>
              <a:miter/>
            </a:ln>
          </p:spPr>
          <p:txBody>
            <a:bodyPr rtlCol="0" anchor="ctr"/>
            <a:lstStyle/>
            <a:p>
              <a:endParaRPr lang="en-US" sz="1800" dirty="0"/>
            </a:p>
          </p:txBody>
        </p:sp>
        <p:sp>
          <p:nvSpPr>
            <p:cNvPr id="249" name="Freeform: Shape 248">
              <a:extLst>
                <a:ext uri="{FF2B5EF4-FFF2-40B4-BE49-F238E27FC236}">
                  <a16:creationId xmlns:a16="http://schemas.microsoft.com/office/drawing/2014/main" id="{BEB43253-B707-4654-8016-E811EBD62185}"/>
                </a:ext>
              </a:extLst>
            </p:cNvPr>
            <p:cNvSpPr/>
            <p:nvPr/>
          </p:nvSpPr>
          <p:spPr>
            <a:xfrm>
              <a:off x="1724049" y="3981713"/>
              <a:ext cx="148771" cy="9918"/>
            </a:xfrm>
            <a:custGeom>
              <a:avLst/>
              <a:gdLst>
                <a:gd name="connsiteX0" fmla="*/ 139349 w 148771"/>
                <a:gd name="connsiteY0" fmla="*/ 9422 h 9918"/>
                <a:gd name="connsiteX1" fmla="*/ 1488 w 148771"/>
                <a:gd name="connsiteY1" fmla="*/ 9422 h 9918"/>
                <a:gd name="connsiteX2" fmla="*/ 1488 w 148771"/>
                <a:gd name="connsiteY2" fmla="*/ 1488 h 9918"/>
                <a:gd name="connsiteX3" fmla="*/ 147284 w 148771"/>
                <a:gd name="connsiteY3" fmla="*/ 1488 h 9918"/>
              </a:gdLst>
              <a:ahLst/>
              <a:cxnLst>
                <a:cxn ang="0">
                  <a:pos x="connsiteX0" y="connsiteY0"/>
                </a:cxn>
                <a:cxn ang="0">
                  <a:pos x="connsiteX1" y="connsiteY1"/>
                </a:cxn>
                <a:cxn ang="0">
                  <a:pos x="connsiteX2" y="connsiteY2"/>
                </a:cxn>
                <a:cxn ang="0">
                  <a:pos x="connsiteX3" y="connsiteY3"/>
                </a:cxn>
              </a:cxnLst>
              <a:rect l="l" t="t" r="r" b="b"/>
              <a:pathLst>
                <a:path w="148771" h="9918">
                  <a:moveTo>
                    <a:pt x="139349" y="9422"/>
                  </a:moveTo>
                  <a:lnTo>
                    <a:pt x="1488" y="9422"/>
                  </a:lnTo>
                  <a:lnTo>
                    <a:pt x="1488" y="1488"/>
                  </a:lnTo>
                  <a:lnTo>
                    <a:pt x="147284" y="1488"/>
                  </a:lnTo>
                  <a:close/>
                </a:path>
              </a:pathLst>
            </a:custGeom>
            <a:solidFill>
              <a:srgbClr val="FFE600"/>
            </a:solidFill>
            <a:ln w="9525" cap="flat">
              <a:noFill/>
              <a:prstDash val="solid"/>
              <a:miter/>
            </a:ln>
          </p:spPr>
          <p:txBody>
            <a:bodyPr rtlCol="0" anchor="ctr"/>
            <a:lstStyle/>
            <a:p>
              <a:endParaRPr lang="en-US" sz="1800" dirty="0"/>
            </a:p>
          </p:txBody>
        </p:sp>
        <p:sp>
          <p:nvSpPr>
            <p:cNvPr id="250" name="Freeform: Shape 249">
              <a:extLst>
                <a:ext uri="{FF2B5EF4-FFF2-40B4-BE49-F238E27FC236}">
                  <a16:creationId xmlns:a16="http://schemas.microsoft.com/office/drawing/2014/main" id="{DD33F8CD-162E-45D7-AF56-BA1ABF4EF6DF}"/>
                </a:ext>
              </a:extLst>
            </p:cNvPr>
            <p:cNvSpPr/>
            <p:nvPr/>
          </p:nvSpPr>
          <p:spPr>
            <a:xfrm>
              <a:off x="2521254" y="3838683"/>
              <a:ext cx="15869" cy="15869"/>
            </a:xfrm>
            <a:custGeom>
              <a:avLst/>
              <a:gdLst>
                <a:gd name="connsiteX0" fmla="*/ 16574 w 15868"/>
                <a:gd name="connsiteY0" fmla="*/ 8442 h 15868"/>
                <a:gd name="connsiteX1" fmla="*/ 8442 w 15868"/>
                <a:gd name="connsiteY1" fmla="*/ 309 h 15868"/>
                <a:gd name="connsiteX2" fmla="*/ 309 w 15868"/>
                <a:gd name="connsiteY2" fmla="*/ 8442 h 15868"/>
                <a:gd name="connsiteX3" fmla="*/ 8442 w 15868"/>
                <a:gd name="connsiteY3" fmla="*/ 16574 h 15868"/>
                <a:gd name="connsiteX4" fmla="*/ 16574 w 15868"/>
                <a:gd name="connsiteY4" fmla="*/ 8442 h 1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8" h="15868">
                  <a:moveTo>
                    <a:pt x="16574" y="8442"/>
                  </a:moveTo>
                  <a:cubicBezTo>
                    <a:pt x="16574" y="3879"/>
                    <a:pt x="13004" y="309"/>
                    <a:pt x="8442" y="309"/>
                  </a:cubicBezTo>
                  <a:cubicBezTo>
                    <a:pt x="3879" y="309"/>
                    <a:pt x="309" y="3879"/>
                    <a:pt x="309" y="8442"/>
                  </a:cubicBezTo>
                  <a:cubicBezTo>
                    <a:pt x="309" y="13004"/>
                    <a:pt x="3879" y="16574"/>
                    <a:pt x="8442" y="16574"/>
                  </a:cubicBezTo>
                  <a:cubicBezTo>
                    <a:pt x="13004" y="16574"/>
                    <a:pt x="16574" y="13004"/>
                    <a:pt x="16574" y="8442"/>
                  </a:cubicBezTo>
                  <a:close/>
                </a:path>
              </a:pathLst>
            </a:custGeom>
            <a:solidFill>
              <a:srgbClr val="848484"/>
            </a:solidFill>
            <a:ln w="1977" cap="flat">
              <a:noFill/>
              <a:prstDash val="solid"/>
              <a:miter/>
            </a:ln>
          </p:spPr>
          <p:txBody>
            <a:bodyPr rtlCol="0" anchor="ctr"/>
            <a:lstStyle/>
            <a:p>
              <a:endParaRPr lang="en-US" sz="1800" dirty="0"/>
            </a:p>
          </p:txBody>
        </p:sp>
        <p:sp>
          <p:nvSpPr>
            <p:cNvPr id="251" name="Freeform: Shape 250">
              <a:extLst>
                <a:ext uri="{FF2B5EF4-FFF2-40B4-BE49-F238E27FC236}">
                  <a16:creationId xmlns:a16="http://schemas.microsoft.com/office/drawing/2014/main" id="{F853B116-E3CE-4609-A724-A8B671F81490}"/>
                </a:ext>
              </a:extLst>
            </p:cNvPr>
            <p:cNvSpPr/>
            <p:nvPr/>
          </p:nvSpPr>
          <p:spPr>
            <a:xfrm>
              <a:off x="2006902" y="3511981"/>
              <a:ext cx="15869" cy="15869"/>
            </a:xfrm>
            <a:custGeom>
              <a:avLst/>
              <a:gdLst>
                <a:gd name="connsiteX0" fmla="*/ 16574 w 15868"/>
                <a:gd name="connsiteY0" fmla="*/ 8442 h 15868"/>
                <a:gd name="connsiteX1" fmla="*/ 8442 w 15868"/>
                <a:gd name="connsiteY1" fmla="*/ 309 h 15868"/>
                <a:gd name="connsiteX2" fmla="*/ 309 w 15868"/>
                <a:gd name="connsiteY2" fmla="*/ 8442 h 15868"/>
                <a:gd name="connsiteX3" fmla="*/ 8442 w 15868"/>
                <a:gd name="connsiteY3" fmla="*/ 16574 h 15868"/>
                <a:gd name="connsiteX4" fmla="*/ 16574 w 15868"/>
                <a:gd name="connsiteY4" fmla="*/ 8442 h 1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8" h="15868">
                  <a:moveTo>
                    <a:pt x="16574" y="8442"/>
                  </a:moveTo>
                  <a:cubicBezTo>
                    <a:pt x="16574" y="3879"/>
                    <a:pt x="13004" y="309"/>
                    <a:pt x="8442" y="309"/>
                  </a:cubicBezTo>
                  <a:cubicBezTo>
                    <a:pt x="3879" y="309"/>
                    <a:pt x="309" y="3879"/>
                    <a:pt x="309" y="8442"/>
                  </a:cubicBezTo>
                  <a:cubicBezTo>
                    <a:pt x="309" y="13004"/>
                    <a:pt x="3879" y="16574"/>
                    <a:pt x="8442" y="16574"/>
                  </a:cubicBezTo>
                  <a:cubicBezTo>
                    <a:pt x="13004" y="16574"/>
                    <a:pt x="16574" y="13004"/>
                    <a:pt x="16574" y="8442"/>
                  </a:cubicBezTo>
                  <a:close/>
                </a:path>
              </a:pathLst>
            </a:custGeom>
            <a:solidFill>
              <a:srgbClr val="5B5B59"/>
            </a:solidFill>
            <a:ln w="1977" cap="flat">
              <a:noFill/>
              <a:prstDash val="solid"/>
              <a:miter/>
            </a:ln>
          </p:spPr>
          <p:txBody>
            <a:bodyPr rtlCol="0" anchor="ctr"/>
            <a:lstStyle/>
            <a:p>
              <a:endParaRPr lang="en-US" sz="1800" dirty="0"/>
            </a:p>
          </p:txBody>
        </p:sp>
        <p:sp>
          <p:nvSpPr>
            <p:cNvPr id="252" name="Freeform: Shape 251">
              <a:extLst>
                <a:ext uri="{FF2B5EF4-FFF2-40B4-BE49-F238E27FC236}">
                  <a16:creationId xmlns:a16="http://schemas.microsoft.com/office/drawing/2014/main" id="{38EF45A0-B771-4DAB-B724-03D78F887C39}"/>
                </a:ext>
              </a:extLst>
            </p:cNvPr>
            <p:cNvSpPr/>
            <p:nvPr/>
          </p:nvSpPr>
          <p:spPr>
            <a:xfrm>
              <a:off x="2595838" y="3838683"/>
              <a:ext cx="15869" cy="15869"/>
            </a:xfrm>
            <a:custGeom>
              <a:avLst/>
              <a:gdLst>
                <a:gd name="connsiteX0" fmla="*/ 16575 w 15868"/>
                <a:gd name="connsiteY0" fmla="*/ 8442 h 15868"/>
                <a:gd name="connsiteX1" fmla="*/ 8442 w 15868"/>
                <a:gd name="connsiteY1" fmla="*/ 309 h 15868"/>
                <a:gd name="connsiteX2" fmla="*/ 309 w 15868"/>
                <a:gd name="connsiteY2" fmla="*/ 8442 h 15868"/>
                <a:gd name="connsiteX3" fmla="*/ 8442 w 15868"/>
                <a:gd name="connsiteY3" fmla="*/ 16574 h 15868"/>
                <a:gd name="connsiteX4" fmla="*/ 16575 w 15868"/>
                <a:gd name="connsiteY4" fmla="*/ 8442 h 1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8" h="15868">
                  <a:moveTo>
                    <a:pt x="16575" y="8442"/>
                  </a:moveTo>
                  <a:cubicBezTo>
                    <a:pt x="16575" y="3879"/>
                    <a:pt x="13004" y="309"/>
                    <a:pt x="8442" y="309"/>
                  </a:cubicBezTo>
                  <a:cubicBezTo>
                    <a:pt x="3879" y="309"/>
                    <a:pt x="309" y="3879"/>
                    <a:pt x="309" y="8442"/>
                  </a:cubicBezTo>
                  <a:cubicBezTo>
                    <a:pt x="309" y="13004"/>
                    <a:pt x="3879" y="16574"/>
                    <a:pt x="8442" y="16574"/>
                  </a:cubicBezTo>
                  <a:cubicBezTo>
                    <a:pt x="13004" y="16574"/>
                    <a:pt x="16575" y="13004"/>
                    <a:pt x="16575" y="8442"/>
                  </a:cubicBezTo>
                  <a:close/>
                </a:path>
              </a:pathLst>
            </a:custGeom>
            <a:solidFill>
              <a:srgbClr val="848484"/>
            </a:solidFill>
            <a:ln w="1977" cap="flat">
              <a:noFill/>
              <a:prstDash val="solid"/>
              <a:miter/>
            </a:ln>
          </p:spPr>
          <p:txBody>
            <a:bodyPr rtlCol="0" anchor="ctr"/>
            <a:lstStyle/>
            <a:p>
              <a:endParaRPr lang="en-US" sz="1800" dirty="0"/>
            </a:p>
          </p:txBody>
        </p:sp>
        <p:sp>
          <p:nvSpPr>
            <p:cNvPr id="253" name="Freeform: Shape 252">
              <a:extLst>
                <a:ext uri="{FF2B5EF4-FFF2-40B4-BE49-F238E27FC236}">
                  <a16:creationId xmlns:a16="http://schemas.microsoft.com/office/drawing/2014/main" id="{7E46E02D-DC15-45C1-9C26-53E691E0C52C}"/>
                </a:ext>
              </a:extLst>
            </p:cNvPr>
            <p:cNvSpPr/>
            <p:nvPr/>
          </p:nvSpPr>
          <p:spPr>
            <a:xfrm>
              <a:off x="2489715" y="3732956"/>
              <a:ext cx="9918" cy="9918"/>
            </a:xfrm>
            <a:custGeom>
              <a:avLst/>
              <a:gdLst>
                <a:gd name="connsiteX0" fmla="*/ 10624 w 9918"/>
                <a:gd name="connsiteY0" fmla="*/ 5466 h 9918"/>
                <a:gd name="connsiteX1" fmla="*/ 5466 w 9918"/>
                <a:gd name="connsiteY1" fmla="*/ 309 h 9918"/>
                <a:gd name="connsiteX2" fmla="*/ 309 w 9918"/>
                <a:gd name="connsiteY2" fmla="*/ 5466 h 9918"/>
                <a:gd name="connsiteX3" fmla="*/ 5466 w 9918"/>
                <a:gd name="connsiteY3" fmla="*/ 10624 h 9918"/>
                <a:gd name="connsiteX4" fmla="*/ 10624 w 9918"/>
                <a:gd name="connsiteY4" fmla="*/ 5466 h 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 h="9918">
                  <a:moveTo>
                    <a:pt x="10624" y="5466"/>
                  </a:moveTo>
                  <a:cubicBezTo>
                    <a:pt x="10624" y="2689"/>
                    <a:pt x="8442" y="309"/>
                    <a:pt x="5466" y="309"/>
                  </a:cubicBezTo>
                  <a:cubicBezTo>
                    <a:pt x="2689" y="309"/>
                    <a:pt x="309" y="2491"/>
                    <a:pt x="309" y="5466"/>
                  </a:cubicBezTo>
                  <a:cubicBezTo>
                    <a:pt x="309" y="8442"/>
                    <a:pt x="2491" y="10624"/>
                    <a:pt x="5466" y="10624"/>
                  </a:cubicBezTo>
                  <a:cubicBezTo>
                    <a:pt x="8243" y="10624"/>
                    <a:pt x="10624" y="8243"/>
                    <a:pt x="10624" y="5466"/>
                  </a:cubicBezTo>
                  <a:close/>
                </a:path>
              </a:pathLst>
            </a:custGeom>
            <a:solidFill>
              <a:srgbClr val="848484"/>
            </a:solidFill>
            <a:ln w="1977" cap="flat">
              <a:noFill/>
              <a:prstDash val="solid"/>
              <a:miter/>
            </a:ln>
          </p:spPr>
          <p:txBody>
            <a:bodyPr rtlCol="0" anchor="ctr"/>
            <a:lstStyle/>
            <a:p>
              <a:endParaRPr lang="en-US" sz="1800" dirty="0"/>
            </a:p>
          </p:txBody>
        </p:sp>
        <p:sp>
          <p:nvSpPr>
            <p:cNvPr id="254" name="Freeform: Shape 253">
              <a:extLst>
                <a:ext uri="{FF2B5EF4-FFF2-40B4-BE49-F238E27FC236}">
                  <a16:creationId xmlns:a16="http://schemas.microsoft.com/office/drawing/2014/main" id="{A26D710E-55F5-42FD-A23E-ECE0A79ED282}"/>
                </a:ext>
              </a:extLst>
            </p:cNvPr>
            <p:cNvSpPr/>
            <p:nvPr/>
          </p:nvSpPr>
          <p:spPr>
            <a:xfrm>
              <a:off x="1718495" y="3752010"/>
              <a:ext cx="273739" cy="422511"/>
            </a:xfrm>
            <a:custGeom>
              <a:avLst/>
              <a:gdLst>
                <a:gd name="connsiteX0" fmla="*/ 272648 w 273739"/>
                <a:gd name="connsiteY0" fmla="*/ 422015 h 422511"/>
                <a:gd name="connsiteX1" fmla="*/ 1488 w 273739"/>
                <a:gd name="connsiteY1" fmla="*/ 422015 h 422511"/>
                <a:gd name="connsiteX2" fmla="*/ 1488 w 273739"/>
                <a:gd name="connsiteY2" fmla="*/ 1488 h 422511"/>
                <a:gd name="connsiteX3" fmla="*/ 272648 w 273739"/>
                <a:gd name="connsiteY3" fmla="*/ 1488 h 422511"/>
                <a:gd name="connsiteX4" fmla="*/ 272648 w 273739"/>
                <a:gd name="connsiteY4" fmla="*/ 422015 h 422511"/>
                <a:gd name="connsiteX5" fmla="*/ 12001 w 273739"/>
                <a:gd name="connsiteY5" fmla="*/ 411502 h 422511"/>
                <a:gd name="connsiteX6" fmla="*/ 262135 w 273739"/>
                <a:gd name="connsiteY6" fmla="*/ 411502 h 422511"/>
                <a:gd name="connsiteX7" fmla="*/ 262135 w 273739"/>
                <a:gd name="connsiteY7" fmla="*/ 12001 h 422511"/>
                <a:gd name="connsiteX8" fmla="*/ 12001 w 273739"/>
                <a:gd name="connsiteY8" fmla="*/ 12001 h 422511"/>
                <a:gd name="connsiteX9" fmla="*/ 12001 w 273739"/>
                <a:gd name="connsiteY9" fmla="*/ 411502 h 42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739" h="422511">
                  <a:moveTo>
                    <a:pt x="272648" y="422015"/>
                  </a:moveTo>
                  <a:lnTo>
                    <a:pt x="1488" y="422015"/>
                  </a:lnTo>
                  <a:lnTo>
                    <a:pt x="1488" y="1488"/>
                  </a:lnTo>
                  <a:lnTo>
                    <a:pt x="272648" y="1488"/>
                  </a:lnTo>
                  <a:lnTo>
                    <a:pt x="272648" y="422015"/>
                  </a:lnTo>
                  <a:close/>
                  <a:moveTo>
                    <a:pt x="12001" y="411502"/>
                  </a:moveTo>
                  <a:lnTo>
                    <a:pt x="262135" y="411502"/>
                  </a:lnTo>
                  <a:lnTo>
                    <a:pt x="262135" y="12001"/>
                  </a:lnTo>
                  <a:lnTo>
                    <a:pt x="12001" y="12001"/>
                  </a:lnTo>
                  <a:lnTo>
                    <a:pt x="12001" y="411502"/>
                  </a:lnTo>
                  <a:close/>
                </a:path>
              </a:pathLst>
            </a:custGeom>
            <a:solidFill>
              <a:srgbClr val="FFE600"/>
            </a:solidFill>
            <a:ln w="9525" cap="flat">
              <a:noFill/>
              <a:prstDash val="solid"/>
              <a:miter/>
            </a:ln>
          </p:spPr>
          <p:txBody>
            <a:bodyPr rtlCol="0" anchor="ctr"/>
            <a:lstStyle/>
            <a:p>
              <a:endParaRPr lang="en-US" sz="1800" dirty="0"/>
            </a:p>
          </p:txBody>
        </p:sp>
        <p:sp>
          <p:nvSpPr>
            <p:cNvPr id="255" name="Freeform: Shape 254">
              <a:extLst>
                <a:ext uri="{FF2B5EF4-FFF2-40B4-BE49-F238E27FC236}">
                  <a16:creationId xmlns:a16="http://schemas.microsoft.com/office/drawing/2014/main" id="{509E5F70-3397-44D2-9D27-16EE0B32E804}"/>
                </a:ext>
              </a:extLst>
            </p:cNvPr>
            <p:cNvSpPr/>
            <p:nvPr/>
          </p:nvSpPr>
          <p:spPr>
            <a:xfrm>
              <a:off x="2005921" y="3728802"/>
              <a:ext cx="13885" cy="610955"/>
            </a:xfrm>
            <a:custGeom>
              <a:avLst/>
              <a:gdLst>
                <a:gd name="connsiteX0" fmla="*/ 2480 w 13885"/>
                <a:gd name="connsiteY0" fmla="*/ 610856 h 610954"/>
                <a:gd name="connsiteX1" fmla="*/ 1488 w 13885"/>
                <a:gd name="connsiteY1" fmla="*/ 1488 h 610954"/>
                <a:gd name="connsiteX2" fmla="*/ 12001 w 13885"/>
                <a:gd name="connsiteY2" fmla="*/ 1488 h 610954"/>
                <a:gd name="connsiteX3" fmla="*/ 12993 w 13885"/>
                <a:gd name="connsiteY3" fmla="*/ 610856 h 610954"/>
                <a:gd name="connsiteX4" fmla="*/ 2480 w 13885"/>
                <a:gd name="connsiteY4" fmla="*/ 610856 h 61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5" h="610954">
                  <a:moveTo>
                    <a:pt x="2480" y="610856"/>
                  </a:moveTo>
                  <a:lnTo>
                    <a:pt x="1488" y="1488"/>
                  </a:lnTo>
                  <a:lnTo>
                    <a:pt x="12001" y="1488"/>
                  </a:lnTo>
                  <a:lnTo>
                    <a:pt x="12993" y="610856"/>
                  </a:lnTo>
                  <a:lnTo>
                    <a:pt x="2480" y="610856"/>
                  </a:lnTo>
                  <a:close/>
                </a:path>
              </a:pathLst>
            </a:custGeom>
            <a:solidFill>
              <a:srgbClr val="FFE600"/>
            </a:solidFill>
            <a:ln w="9525" cap="flat">
              <a:noFill/>
              <a:prstDash val="solid"/>
              <a:miter/>
            </a:ln>
          </p:spPr>
          <p:txBody>
            <a:bodyPr rtlCol="0" anchor="ctr"/>
            <a:lstStyle/>
            <a:p>
              <a:endParaRPr lang="en-US" sz="1800" dirty="0"/>
            </a:p>
          </p:txBody>
        </p:sp>
        <p:sp>
          <p:nvSpPr>
            <p:cNvPr id="256" name="Freeform: Shape 255">
              <a:extLst>
                <a:ext uri="{FF2B5EF4-FFF2-40B4-BE49-F238E27FC236}">
                  <a16:creationId xmlns:a16="http://schemas.microsoft.com/office/drawing/2014/main" id="{27BCA5A7-0974-4544-931C-DEAAD558B71E}"/>
                </a:ext>
              </a:extLst>
            </p:cNvPr>
            <p:cNvSpPr/>
            <p:nvPr/>
          </p:nvSpPr>
          <p:spPr>
            <a:xfrm>
              <a:off x="1718495" y="4196539"/>
              <a:ext cx="273739" cy="142821"/>
            </a:xfrm>
            <a:custGeom>
              <a:avLst/>
              <a:gdLst>
                <a:gd name="connsiteX0" fmla="*/ 262135 w 273739"/>
                <a:gd name="connsiteY0" fmla="*/ 12001 h 142820"/>
                <a:gd name="connsiteX1" fmla="*/ 12001 w 273739"/>
                <a:gd name="connsiteY1" fmla="*/ 12001 h 142820"/>
                <a:gd name="connsiteX2" fmla="*/ 12001 w 273739"/>
                <a:gd name="connsiteY2" fmla="*/ 141928 h 142820"/>
                <a:gd name="connsiteX3" fmla="*/ 1488 w 273739"/>
                <a:gd name="connsiteY3" fmla="*/ 141928 h 142820"/>
                <a:gd name="connsiteX4" fmla="*/ 1488 w 273739"/>
                <a:gd name="connsiteY4" fmla="*/ 1488 h 142820"/>
                <a:gd name="connsiteX5" fmla="*/ 272648 w 273739"/>
                <a:gd name="connsiteY5" fmla="*/ 1488 h 142820"/>
                <a:gd name="connsiteX6" fmla="*/ 262135 w 273739"/>
                <a:gd name="connsiteY6" fmla="*/ 12001 h 14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739" h="142820">
                  <a:moveTo>
                    <a:pt x="262135" y="12001"/>
                  </a:moveTo>
                  <a:lnTo>
                    <a:pt x="12001" y="12001"/>
                  </a:lnTo>
                  <a:lnTo>
                    <a:pt x="12001" y="141928"/>
                  </a:lnTo>
                  <a:lnTo>
                    <a:pt x="1488" y="141928"/>
                  </a:lnTo>
                  <a:lnTo>
                    <a:pt x="1488" y="1488"/>
                  </a:lnTo>
                  <a:lnTo>
                    <a:pt x="272648" y="1488"/>
                  </a:lnTo>
                  <a:lnTo>
                    <a:pt x="262135" y="12001"/>
                  </a:lnTo>
                  <a:close/>
                </a:path>
              </a:pathLst>
            </a:custGeom>
            <a:solidFill>
              <a:srgbClr val="FFE600"/>
            </a:solidFill>
            <a:ln w="9525" cap="flat">
              <a:noFill/>
              <a:prstDash val="solid"/>
              <a:miter/>
            </a:ln>
          </p:spPr>
          <p:txBody>
            <a:bodyPr rtlCol="0" anchor="ctr"/>
            <a:lstStyle/>
            <a:p>
              <a:endParaRPr lang="en-US" sz="1800" dirty="0"/>
            </a:p>
          </p:txBody>
        </p:sp>
        <p:sp>
          <p:nvSpPr>
            <p:cNvPr id="257" name="Freeform: Shape 256">
              <a:extLst>
                <a:ext uri="{FF2B5EF4-FFF2-40B4-BE49-F238E27FC236}">
                  <a16:creationId xmlns:a16="http://schemas.microsoft.com/office/drawing/2014/main" id="{FBAEE780-2BC3-4ABD-B875-AD83C1D9E3DD}"/>
                </a:ext>
              </a:extLst>
            </p:cNvPr>
            <p:cNvSpPr/>
            <p:nvPr/>
          </p:nvSpPr>
          <p:spPr>
            <a:xfrm>
              <a:off x="1727421" y="3825404"/>
              <a:ext cx="257870" cy="349117"/>
            </a:xfrm>
            <a:custGeom>
              <a:avLst/>
              <a:gdLst>
                <a:gd name="connsiteX0" fmla="*/ 4463 w 257870"/>
                <a:gd name="connsiteY0" fmla="*/ 349216 h 349117"/>
                <a:gd name="connsiteX1" fmla="*/ 1488 w 257870"/>
                <a:gd name="connsiteY1" fmla="*/ 340885 h 349117"/>
                <a:gd name="connsiteX2" fmla="*/ 254201 w 257870"/>
                <a:gd name="connsiteY2" fmla="*/ 1488 h 349117"/>
                <a:gd name="connsiteX3" fmla="*/ 257176 w 257870"/>
                <a:gd name="connsiteY3" fmla="*/ 10017 h 349117"/>
              </a:gdLst>
              <a:ahLst/>
              <a:cxnLst>
                <a:cxn ang="0">
                  <a:pos x="connsiteX0" y="connsiteY0"/>
                </a:cxn>
                <a:cxn ang="0">
                  <a:pos x="connsiteX1" y="connsiteY1"/>
                </a:cxn>
                <a:cxn ang="0">
                  <a:pos x="connsiteX2" y="connsiteY2"/>
                </a:cxn>
                <a:cxn ang="0">
                  <a:pos x="connsiteX3" y="connsiteY3"/>
                </a:cxn>
              </a:cxnLst>
              <a:rect l="l" t="t" r="r" b="b"/>
              <a:pathLst>
                <a:path w="257870" h="349117">
                  <a:moveTo>
                    <a:pt x="4463" y="349216"/>
                  </a:moveTo>
                  <a:lnTo>
                    <a:pt x="1488" y="340885"/>
                  </a:lnTo>
                  <a:lnTo>
                    <a:pt x="254201" y="1488"/>
                  </a:lnTo>
                  <a:lnTo>
                    <a:pt x="257176" y="10017"/>
                  </a:lnTo>
                  <a:close/>
                </a:path>
              </a:pathLst>
            </a:custGeom>
            <a:solidFill>
              <a:srgbClr val="FFE600"/>
            </a:solidFill>
            <a:ln w="9525" cap="flat">
              <a:noFill/>
              <a:prstDash val="solid"/>
              <a:miter/>
            </a:ln>
          </p:spPr>
          <p:txBody>
            <a:bodyPr rtlCol="0" anchor="ctr"/>
            <a:lstStyle/>
            <a:p>
              <a:endParaRPr lang="en-US" sz="1800" dirty="0"/>
            </a:p>
          </p:txBody>
        </p:sp>
        <p:sp>
          <p:nvSpPr>
            <p:cNvPr id="258" name="Freeform: Shape 257">
              <a:extLst>
                <a:ext uri="{FF2B5EF4-FFF2-40B4-BE49-F238E27FC236}">
                  <a16:creationId xmlns:a16="http://schemas.microsoft.com/office/drawing/2014/main" id="{F03328B7-B2FE-4066-8A6F-A1D7867AE794}"/>
                </a:ext>
              </a:extLst>
            </p:cNvPr>
            <p:cNvSpPr/>
            <p:nvPr/>
          </p:nvSpPr>
          <p:spPr>
            <a:xfrm>
              <a:off x="1728798" y="3975751"/>
              <a:ext cx="25787" cy="13885"/>
            </a:xfrm>
            <a:custGeom>
              <a:avLst/>
              <a:gdLst>
                <a:gd name="connsiteX0" fmla="*/ 26889 w 25787"/>
                <a:gd name="connsiteY0" fmla="*/ 15384 h 13885"/>
                <a:gd name="connsiteX1" fmla="*/ 309 w 25787"/>
                <a:gd name="connsiteY1" fmla="*/ 15384 h 13885"/>
                <a:gd name="connsiteX2" fmla="*/ 309 w 25787"/>
                <a:gd name="connsiteY2" fmla="*/ 309 h 13885"/>
                <a:gd name="connsiteX3" fmla="*/ 16575 w 25787"/>
                <a:gd name="connsiteY3" fmla="*/ 309 h 13885"/>
              </a:gdLst>
              <a:ahLst/>
              <a:cxnLst>
                <a:cxn ang="0">
                  <a:pos x="connsiteX0" y="connsiteY0"/>
                </a:cxn>
                <a:cxn ang="0">
                  <a:pos x="connsiteX1" y="connsiteY1"/>
                </a:cxn>
                <a:cxn ang="0">
                  <a:pos x="connsiteX2" y="connsiteY2"/>
                </a:cxn>
                <a:cxn ang="0">
                  <a:pos x="connsiteX3" y="connsiteY3"/>
                </a:cxn>
              </a:cxnLst>
              <a:rect l="l" t="t" r="r" b="b"/>
              <a:pathLst>
                <a:path w="25787" h="13885">
                  <a:moveTo>
                    <a:pt x="26889" y="15384"/>
                  </a:moveTo>
                  <a:lnTo>
                    <a:pt x="309" y="15384"/>
                  </a:lnTo>
                  <a:lnTo>
                    <a:pt x="309" y="309"/>
                  </a:lnTo>
                  <a:lnTo>
                    <a:pt x="16575" y="309"/>
                  </a:lnTo>
                  <a:close/>
                </a:path>
              </a:pathLst>
            </a:custGeom>
            <a:solidFill>
              <a:srgbClr val="FFE600"/>
            </a:solidFill>
            <a:ln w="1977" cap="flat">
              <a:noFill/>
              <a:prstDash val="solid"/>
              <a:miter/>
            </a:ln>
          </p:spPr>
          <p:txBody>
            <a:bodyPr rtlCol="0" anchor="ctr"/>
            <a:lstStyle/>
            <a:p>
              <a:endParaRPr lang="en-US" sz="1800" dirty="0"/>
            </a:p>
          </p:txBody>
        </p:sp>
        <p:sp>
          <p:nvSpPr>
            <p:cNvPr id="259" name="Freeform: Shape 258">
              <a:extLst>
                <a:ext uri="{FF2B5EF4-FFF2-40B4-BE49-F238E27FC236}">
                  <a16:creationId xmlns:a16="http://schemas.microsoft.com/office/drawing/2014/main" id="{802ED70B-847D-4F9E-B763-9DEBE80020AA}"/>
                </a:ext>
              </a:extLst>
            </p:cNvPr>
            <p:cNvSpPr/>
            <p:nvPr/>
          </p:nvSpPr>
          <p:spPr>
            <a:xfrm>
              <a:off x="1846229" y="3991025"/>
              <a:ext cx="15869" cy="9918"/>
            </a:xfrm>
            <a:custGeom>
              <a:avLst/>
              <a:gdLst>
                <a:gd name="connsiteX0" fmla="*/ 11020 w 15868"/>
                <a:gd name="connsiteY0" fmla="*/ 11020 h 9918"/>
                <a:gd name="connsiteX1" fmla="*/ 9632 w 15868"/>
                <a:gd name="connsiteY1" fmla="*/ 11020 h 9918"/>
                <a:gd name="connsiteX2" fmla="*/ 309 w 15868"/>
                <a:gd name="connsiteY2" fmla="*/ 309 h 9918"/>
                <a:gd name="connsiteX3" fmla="*/ 15781 w 15868"/>
                <a:gd name="connsiteY3" fmla="*/ 309 h 9918"/>
              </a:gdLst>
              <a:ahLst/>
              <a:cxnLst>
                <a:cxn ang="0">
                  <a:pos x="connsiteX0" y="connsiteY0"/>
                </a:cxn>
                <a:cxn ang="0">
                  <a:pos x="connsiteX1" y="connsiteY1"/>
                </a:cxn>
                <a:cxn ang="0">
                  <a:pos x="connsiteX2" y="connsiteY2"/>
                </a:cxn>
                <a:cxn ang="0">
                  <a:pos x="connsiteX3" y="connsiteY3"/>
                </a:cxn>
              </a:cxnLst>
              <a:rect l="l" t="t" r="r" b="b"/>
              <a:pathLst>
                <a:path w="15868" h="9918">
                  <a:moveTo>
                    <a:pt x="11020" y="11020"/>
                  </a:moveTo>
                  <a:lnTo>
                    <a:pt x="9632" y="11020"/>
                  </a:lnTo>
                  <a:lnTo>
                    <a:pt x="309" y="309"/>
                  </a:lnTo>
                  <a:lnTo>
                    <a:pt x="15781" y="309"/>
                  </a:lnTo>
                  <a:close/>
                </a:path>
              </a:pathLst>
            </a:custGeom>
            <a:solidFill>
              <a:srgbClr val="FFE600"/>
            </a:solidFill>
            <a:ln w="1977" cap="flat">
              <a:noFill/>
              <a:prstDash val="solid"/>
              <a:miter/>
            </a:ln>
          </p:spPr>
          <p:txBody>
            <a:bodyPr rtlCol="0" anchor="ctr"/>
            <a:lstStyle/>
            <a:p>
              <a:endParaRPr lang="en-US" sz="1800" dirty="0"/>
            </a:p>
          </p:txBody>
        </p:sp>
        <p:sp>
          <p:nvSpPr>
            <p:cNvPr id="260" name="Freeform: Shape 259">
              <a:extLst>
                <a:ext uri="{FF2B5EF4-FFF2-40B4-BE49-F238E27FC236}">
                  <a16:creationId xmlns:a16="http://schemas.microsoft.com/office/drawing/2014/main" id="{7C839414-67D3-4B77-9798-79C286B00325}"/>
                </a:ext>
              </a:extLst>
            </p:cNvPr>
            <p:cNvSpPr/>
            <p:nvPr/>
          </p:nvSpPr>
          <p:spPr>
            <a:xfrm>
              <a:off x="1930334" y="3807937"/>
              <a:ext cx="59509" cy="77361"/>
            </a:xfrm>
            <a:custGeom>
              <a:avLst/>
              <a:gdLst>
                <a:gd name="connsiteX0" fmla="*/ 309 w 59508"/>
                <a:gd name="connsiteY0" fmla="*/ 72314 h 77361"/>
                <a:gd name="connsiteX1" fmla="*/ 54065 w 59508"/>
                <a:gd name="connsiteY1" fmla="*/ 309 h 77361"/>
                <a:gd name="connsiteX2" fmla="*/ 60412 w 59508"/>
                <a:gd name="connsiteY2" fmla="*/ 7648 h 77361"/>
                <a:gd name="connsiteX3" fmla="*/ 8045 w 59508"/>
                <a:gd name="connsiteY3" fmla="*/ 77273 h 77361"/>
              </a:gdLst>
              <a:ahLst/>
              <a:cxnLst>
                <a:cxn ang="0">
                  <a:pos x="connsiteX0" y="connsiteY0"/>
                </a:cxn>
                <a:cxn ang="0">
                  <a:pos x="connsiteX1" y="connsiteY1"/>
                </a:cxn>
                <a:cxn ang="0">
                  <a:pos x="connsiteX2" y="connsiteY2"/>
                </a:cxn>
                <a:cxn ang="0">
                  <a:pos x="connsiteX3" y="connsiteY3"/>
                </a:cxn>
              </a:cxnLst>
              <a:rect l="l" t="t" r="r" b="b"/>
              <a:pathLst>
                <a:path w="59508" h="77361">
                  <a:moveTo>
                    <a:pt x="309" y="72314"/>
                  </a:moveTo>
                  <a:lnTo>
                    <a:pt x="54065" y="309"/>
                  </a:lnTo>
                  <a:lnTo>
                    <a:pt x="60412" y="7648"/>
                  </a:lnTo>
                  <a:lnTo>
                    <a:pt x="8045" y="77273"/>
                  </a:lnTo>
                  <a:close/>
                </a:path>
              </a:pathLst>
            </a:custGeom>
            <a:solidFill>
              <a:srgbClr val="FFE600"/>
            </a:solidFill>
            <a:ln w="1977" cap="flat">
              <a:noFill/>
              <a:prstDash val="solid"/>
              <a:miter/>
            </a:ln>
          </p:spPr>
          <p:txBody>
            <a:bodyPr rtlCol="0" anchor="ctr"/>
            <a:lstStyle/>
            <a:p>
              <a:endParaRPr lang="en-US" sz="1800" dirty="0"/>
            </a:p>
          </p:txBody>
        </p:sp>
        <p:sp>
          <p:nvSpPr>
            <p:cNvPr id="261" name="Freeform: Shape 260">
              <a:extLst>
                <a:ext uri="{FF2B5EF4-FFF2-40B4-BE49-F238E27FC236}">
                  <a16:creationId xmlns:a16="http://schemas.microsoft.com/office/drawing/2014/main" id="{4CC9AF91-DBBD-4BB4-85E1-B3737D7DAFDE}"/>
                </a:ext>
              </a:extLst>
            </p:cNvPr>
            <p:cNvSpPr/>
            <p:nvPr/>
          </p:nvSpPr>
          <p:spPr>
            <a:xfrm>
              <a:off x="1755776" y="3839675"/>
              <a:ext cx="234067" cy="333248"/>
            </a:xfrm>
            <a:custGeom>
              <a:avLst/>
              <a:gdLst>
                <a:gd name="connsiteX0" fmla="*/ 224855 w 234067"/>
                <a:gd name="connsiteY0" fmla="*/ 12211 h 333248"/>
                <a:gd name="connsiteX1" fmla="*/ 224855 w 234067"/>
                <a:gd name="connsiteY1" fmla="*/ 323837 h 333248"/>
                <a:gd name="connsiteX2" fmla="*/ 7847 w 234067"/>
                <a:gd name="connsiteY2" fmla="*/ 323837 h 333248"/>
                <a:gd name="connsiteX3" fmla="*/ 309 w 234067"/>
                <a:gd name="connsiteY3" fmla="*/ 334350 h 333248"/>
                <a:gd name="connsiteX4" fmla="*/ 235368 w 234067"/>
                <a:gd name="connsiteY4" fmla="*/ 334350 h 333248"/>
                <a:gd name="connsiteX5" fmla="*/ 235368 w 234067"/>
                <a:gd name="connsiteY5" fmla="*/ 309 h 33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067" h="333248">
                  <a:moveTo>
                    <a:pt x="224855" y="12211"/>
                  </a:moveTo>
                  <a:lnTo>
                    <a:pt x="224855" y="323837"/>
                  </a:lnTo>
                  <a:lnTo>
                    <a:pt x="7847" y="323837"/>
                  </a:lnTo>
                  <a:lnTo>
                    <a:pt x="309" y="334350"/>
                  </a:lnTo>
                  <a:lnTo>
                    <a:pt x="235368" y="334350"/>
                  </a:lnTo>
                  <a:lnTo>
                    <a:pt x="235368" y="309"/>
                  </a:lnTo>
                  <a:close/>
                </a:path>
              </a:pathLst>
            </a:custGeom>
            <a:solidFill>
              <a:srgbClr val="FFE600"/>
            </a:solidFill>
            <a:ln w="1977" cap="flat">
              <a:noFill/>
              <a:prstDash val="solid"/>
              <a:miter/>
            </a:ln>
          </p:spPr>
          <p:txBody>
            <a:bodyPr rtlCol="0" anchor="ctr"/>
            <a:lstStyle/>
            <a:p>
              <a:endParaRPr lang="en-US" sz="1800" dirty="0"/>
            </a:p>
          </p:txBody>
        </p:sp>
        <p:sp>
          <p:nvSpPr>
            <p:cNvPr id="262" name="Freeform: Shape 261">
              <a:extLst>
                <a:ext uri="{FF2B5EF4-FFF2-40B4-BE49-F238E27FC236}">
                  <a16:creationId xmlns:a16="http://schemas.microsoft.com/office/drawing/2014/main" id="{F3C45968-CABE-4D52-9E86-D46B46D88BA4}"/>
                </a:ext>
              </a:extLst>
            </p:cNvPr>
            <p:cNvSpPr/>
            <p:nvPr/>
          </p:nvSpPr>
          <p:spPr>
            <a:xfrm>
              <a:off x="1980321" y="3764297"/>
              <a:ext cx="9918" cy="59509"/>
            </a:xfrm>
            <a:custGeom>
              <a:avLst/>
              <a:gdLst>
                <a:gd name="connsiteX0" fmla="*/ 10822 w 9918"/>
                <a:gd name="connsiteY0" fmla="*/ 50693 h 59508"/>
                <a:gd name="connsiteX1" fmla="*/ 10822 w 9918"/>
                <a:gd name="connsiteY1" fmla="*/ 309 h 59508"/>
                <a:gd name="connsiteX2" fmla="*/ 309 w 9918"/>
                <a:gd name="connsiteY2" fmla="*/ 12012 h 59508"/>
                <a:gd name="connsiteX3" fmla="*/ 309 w 9918"/>
                <a:gd name="connsiteY3" fmla="*/ 59817 h 59508"/>
              </a:gdLst>
              <a:ahLst/>
              <a:cxnLst>
                <a:cxn ang="0">
                  <a:pos x="connsiteX0" y="connsiteY0"/>
                </a:cxn>
                <a:cxn ang="0">
                  <a:pos x="connsiteX1" y="connsiteY1"/>
                </a:cxn>
                <a:cxn ang="0">
                  <a:pos x="connsiteX2" y="connsiteY2"/>
                </a:cxn>
                <a:cxn ang="0">
                  <a:pos x="connsiteX3" y="connsiteY3"/>
                </a:cxn>
              </a:cxnLst>
              <a:rect l="l" t="t" r="r" b="b"/>
              <a:pathLst>
                <a:path w="9918" h="59508">
                  <a:moveTo>
                    <a:pt x="10822" y="50693"/>
                  </a:moveTo>
                  <a:lnTo>
                    <a:pt x="10822" y="309"/>
                  </a:lnTo>
                  <a:lnTo>
                    <a:pt x="309" y="12012"/>
                  </a:lnTo>
                  <a:lnTo>
                    <a:pt x="309" y="59817"/>
                  </a:lnTo>
                  <a:close/>
                </a:path>
              </a:pathLst>
            </a:custGeom>
            <a:solidFill>
              <a:srgbClr val="FFE600"/>
            </a:solidFill>
            <a:ln w="1977" cap="flat">
              <a:noFill/>
              <a:prstDash val="solid"/>
              <a:miter/>
            </a:ln>
          </p:spPr>
          <p:txBody>
            <a:bodyPr rtlCol="0" anchor="ctr"/>
            <a:lstStyle/>
            <a:p>
              <a:endParaRPr lang="en-US" sz="1800" dirty="0"/>
            </a:p>
          </p:txBody>
        </p:sp>
        <p:sp>
          <p:nvSpPr>
            <p:cNvPr id="263" name="Freeform: Shape 262">
              <a:extLst>
                <a:ext uri="{FF2B5EF4-FFF2-40B4-BE49-F238E27FC236}">
                  <a16:creationId xmlns:a16="http://schemas.microsoft.com/office/drawing/2014/main" id="{252ADA2C-5A5D-439C-B5CD-E1044D8F077F}"/>
                </a:ext>
              </a:extLst>
            </p:cNvPr>
            <p:cNvSpPr/>
            <p:nvPr/>
          </p:nvSpPr>
          <p:spPr>
            <a:xfrm>
              <a:off x="1726616" y="4142375"/>
              <a:ext cx="9918" cy="25787"/>
            </a:xfrm>
            <a:custGeom>
              <a:avLst/>
              <a:gdLst>
                <a:gd name="connsiteX0" fmla="*/ 10425 w 9918"/>
                <a:gd name="connsiteY0" fmla="*/ 25104 h 25787"/>
                <a:gd name="connsiteX1" fmla="*/ 10425 w 9918"/>
                <a:gd name="connsiteY1" fmla="*/ 12409 h 25787"/>
                <a:gd name="connsiteX2" fmla="*/ 8045 w 9918"/>
                <a:gd name="connsiteY2" fmla="*/ 309 h 25787"/>
                <a:gd name="connsiteX3" fmla="*/ 309 w 9918"/>
                <a:gd name="connsiteY3" fmla="*/ 9433 h 25787"/>
                <a:gd name="connsiteX4" fmla="*/ 3879 w 9918"/>
                <a:gd name="connsiteY4" fmla="*/ 26493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 h="25787">
                  <a:moveTo>
                    <a:pt x="10425" y="25104"/>
                  </a:moveTo>
                  <a:lnTo>
                    <a:pt x="10425" y="12409"/>
                  </a:lnTo>
                  <a:lnTo>
                    <a:pt x="8045" y="309"/>
                  </a:lnTo>
                  <a:lnTo>
                    <a:pt x="309" y="9433"/>
                  </a:lnTo>
                  <a:lnTo>
                    <a:pt x="3879" y="26493"/>
                  </a:lnTo>
                  <a:close/>
                </a:path>
              </a:pathLst>
            </a:custGeom>
            <a:solidFill>
              <a:srgbClr val="FFE600"/>
            </a:solidFill>
            <a:ln w="1977" cap="flat">
              <a:noFill/>
              <a:prstDash val="solid"/>
              <a:miter/>
            </a:ln>
          </p:spPr>
          <p:txBody>
            <a:bodyPr rtlCol="0" anchor="ctr"/>
            <a:lstStyle/>
            <a:p>
              <a:endParaRPr lang="en-US" sz="1800" dirty="0"/>
            </a:p>
          </p:txBody>
        </p:sp>
        <p:sp>
          <p:nvSpPr>
            <p:cNvPr id="264" name="Freeform: Shape 263">
              <a:extLst>
                <a:ext uri="{FF2B5EF4-FFF2-40B4-BE49-F238E27FC236}">
                  <a16:creationId xmlns:a16="http://schemas.microsoft.com/office/drawing/2014/main" id="{8647883A-9803-4D23-9832-680F2A7A91E0}"/>
                </a:ext>
              </a:extLst>
            </p:cNvPr>
            <p:cNvSpPr/>
            <p:nvPr/>
          </p:nvSpPr>
          <p:spPr>
            <a:xfrm>
              <a:off x="1692895" y="3726212"/>
              <a:ext cx="9918" cy="612939"/>
            </a:xfrm>
            <a:custGeom>
              <a:avLst/>
              <a:gdLst>
                <a:gd name="connsiteX0" fmla="*/ 309 w 9918"/>
                <a:gd name="connsiteY0" fmla="*/ 309 h 612938"/>
                <a:gd name="connsiteX1" fmla="*/ 9830 w 9918"/>
                <a:gd name="connsiteY1" fmla="*/ 309 h 612938"/>
                <a:gd name="connsiteX2" fmla="*/ 9830 w 9918"/>
                <a:gd name="connsiteY2" fmla="*/ 613644 h 612938"/>
                <a:gd name="connsiteX3" fmla="*/ 309 w 9918"/>
                <a:gd name="connsiteY3" fmla="*/ 613644 h 612938"/>
              </a:gdLst>
              <a:ahLst/>
              <a:cxnLst>
                <a:cxn ang="0">
                  <a:pos x="connsiteX0" y="connsiteY0"/>
                </a:cxn>
                <a:cxn ang="0">
                  <a:pos x="connsiteX1" y="connsiteY1"/>
                </a:cxn>
                <a:cxn ang="0">
                  <a:pos x="connsiteX2" y="connsiteY2"/>
                </a:cxn>
                <a:cxn ang="0">
                  <a:pos x="connsiteX3" y="connsiteY3"/>
                </a:cxn>
              </a:cxnLst>
              <a:rect l="l" t="t" r="r" b="b"/>
              <a:pathLst>
                <a:path w="9918" h="612938">
                  <a:moveTo>
                    <a:pt x="309" y="309"/>
                  </a:moveTo>
                  <a:lnTo>
                    <a:pt x="9830" y="309"/>
                  </a:lnTo>
                  <a:lnTo>
                    <a:pt x="9830" y="613644"/>
                  </a:lnTo>
                  <a:lnTo>
                    <a:pt x="309" y="613644"/>
                  </a:lnTo>
                  <a:close/>
                </a:path>
              </a:pathLst>
            </a:custGeom>
            <a:solidFill>
              <a:srgbClr val="FFE600"/>
            </a:solidFill>
            <a:ln w="1977" cap="flat">
              <a:noFill/>
              <a:prstDash val="solid"/>
              <a:miter/>
            </a:ln>
          </p:spPr>
          <p:txBody>
            <a:bodyPr rtlCol="0" anchor="ctr"/>
            <a:lstStyle/>
            <a:p>
              <a:endParaRPr lang="en-US" sz="1800" dirty="0"/>
            </a:p>
          </p:txBody>
        </p:sp>
        <p:sp>
          <p:nvSpPr>
            <p:cNvPr id="265" name="Freeform: Shape 264">
              <a:extLst>
                <a:ext uri="{FF2B5EF4-FFF2-40B4-BE49-F238E27FC236}">
                  <a16:creationId xmlns:a16="http://schemas.microsoft.com/office/drawing/2014/main" id="{97C58626-C91B-42B6-968E-3290D21C7251}"/>
                </a:ext>
              </a:extLst>
            </p:cNvPr>
            <p:cNvSpPr/>
            <p:nvPr/>
          </p:nvSpPr>
          <p:spPr>
            <a:xfrm>
              <a:off x="1273756" y="4418892"/>
              <a:ext cx="809317" cy="53558"/>
            </a:xfrm>
            <a:custGeom>
              <a:avLst/>
              <a:gdLst>
                <a:gd name="connsiteX0" fmla="*/ 309 w 809316"/>
                <a:gd name="connsiteY0" fmla="*/ 309 h 53557"/>
                <a:gd name="connsiteX1" fmla="*/ 810617 w 809316"/>
                <a:gd name="connsiteY1" fmla="*/ 309 h 53557"/>
                <a:gd name="connsiteX2" fmla="*/ 810617 w 809316"/>
                <a:gd name="connsiteY2" fmla="*/ 54858 h 53557"/>
                <a:gd name="connsiteX3" fmla="*/ 309 w 809316"/>
                <a:gd name="connsiteY3" fmla="*/ 54858 h 53557"/>
              </a:gdLst>
              <a:ahLst/>
              <a:cxnLst>
                <a:cxn ang="0">
                  <a:pos x="connsiteX0" y="connsiteY0"/>
                </a:cxn>
                <a:cxn ang="0">
                  <a:pos x="connsiteX1" y="connsiteY1"/>
                </a:cxn>
                <a:cxn ang="0">
                  <a:pos x="connsiteX2" y="connsiteY2"/>
                </a:cxn>
                <a:cxn ang="0">
                  <a:pos x="connsiteX3" y="connsiteY3"/>
                </a:cxn>
              </a:cxnLst>
              <a:rect l="l" t="t" r="r" b="b"/>
              <a:pathLst>
                <a:path w="809316" h="53557">
                  <a:moveTo>
                    <a:pt x="309" y="309"/>
                  </a:moveTo>
                  <a:lnTo>
                    <a:pt x="810617" y="309"/>
                  </a:lnTo>
                  <a:lnTo>
                    <a:pt x="810617" y="54858"/>
                  </a:lnTo>
                  <a:lnTo>
                    <a:pt x="309" y="54858"/>
                  </a:lnTo>
                  <a:close/>
                </a:path>
              </a:pathLst>
            </a:custGeom>
            <a:solidFill>
              <a:srgbClr val="DDDDDD"/>
            </a:solidFill>
            <a:ln w="1977" cap="flat">
              <a:noFill/>
              <a:prstDash val="solid"/>
              <a:miter/>
            </a:ln>
          </p:spPr>
          <p:txBody>
            <a:bodyPr rtlCol="0" anchor="ctr"/>
            <a:lstStyle/>
            <a:p>
              <a:endParaRPr lang="en-US" sz="1800" dirty="0"/>
            </a:p>
          </p:txBody>
        </p:sp>
        <p:sp>
          <p:nvSpPr>
            <p:cNvPr id="266" name="Freeform: Shape 265">
              <a:extLst>
                <a:ext uri="{FF2B5EF4-FFF2-40B4-BE49-F238E27FC236}">
                  <a16:creationId xmlns:a16="http://schemas.microsoft.com/office/drawing/2014/main" id="{EC8D6DB9-0468-46F7-975A-A271270CF453}"/>
                </a:ext>
              </a:extLst>
            </p:cNvPr>
            <p:cNvSpPr/>
            <p:nvPr/>
          </p:nvSpPr>
          <p:spPr>
            <a:xfrm>
              <a:off x="1273756" y="4398659"/>
              <a:ext cx="829153" cy="23803"/>
            </a:xfrm>
            <a:custGeom>
              <a:avLst/>
              <a:gdLst>
                <a:gd name="connsiteX0" fmla="*/ 309 w 829152"/>
                <a:gd name="connsiteY0" fmla="*/ 309 h 23803"/>
                <a:gd name="connsiteX1" fmla="*/ 830453 w 829152"/>
                <a:gd name="connsiteY1" fmla="*/ 309 h 23803"/>
                <a:gd name="connsiteX2" fmla="*/ 830453 w 829152"/>
                <a:gd name="connsiteY2" fmla="*/ 25104 h 23803"/>
                <a:gd name="connsiteX3" fmla="*/ 309 w 829152"/>
                <a:gd name="connsiteY3" fmla="*/ 25104 h 23803"/>
              </a:gdLst>
              <a:ahLst/>
              <a:cxnLst>
                <a:cxn ang="0">
                  <a:pos x="connsiteX0" y="connsiteY0"/>
                </a:cxn>
                <a:cxn ang="0">
                  <a:pos x="connsiteX1" y="connsiteY1"/>
                </a:cxn>
                <a:cxn ang="0">
                  <a:pos x="connsiteX2" y="connsiteY2"/>
                </a:cxn>
                <a:cxn ang="0">
                  <a:pos x="connsiteX3" y="connsiteY3"/>
                </a:cxn>
              </a:cxnLst>
              <a:rect l="l" t="t" r="r" b="b"/>
              <a:pathLst>
                <a:path w="829152" h="23803">
                  <a:moveTo>
                    <a:pt x="309" y="309"/>
                  </a:moveTo>
                  <a:lnTo>
                    <a:pt x="830453" y="309"/>
                  </a:lnTo>
                  <a:lnTo>
                    <a:pt x="830453" y="25104"/>
                  </a:lnTo>
                  <a:lnTo>
                    <a:pt x="309" y="25104"/>
                  </a:lnTo>
                  <a:close/>
                </a:path>
              </a:pathLst>
            </a:custGeom>
            <a:solidFill>
              <a:srgbClr val="DDDDDD"/>
            </a:solidFill>
            <a:ln w="1977" cap="flat">
              <a:noFill/>
              <a:prstDash val="solid"/>
              <a:miter/>
            </a:ln>
          </p:spPr>
          <p:txBody>
            <a:bodyPr rtlCol="0" anchor="ctr"/>
            <a:lstStyle/>
            <a:p>
              <a:endParaRPr lang="en-US" sz="1800" dirty="0"/>
            </a:p>
          </p:txBody>
        </p:sp>
        <p:sp>
          <p:nvSpPr>
            <p:cNvPr id="267" name="Freeform: Shape 266">
              <a:extLst>
                <a:ext uri="{FF2B5EF4-FFF2-40B4-BE49-F238E27FC236}">
                  <a16:creationId xmlns:a16="http://schemas.microsoft.com/office/drawing/2014/main" id="{D52F8E09-D603-40F0-8E38-AB8B508BF221}"/>
                </a:ext>
              </a:extLst>
            </p:cNvPr>
            <p:cNvSpPr/>
            <p:nvPr/>
          </p:nvSpPr>
          <p:spPr>
            <a:xfrm>
              <a:off x="1273756" y="4423454"/>
              <a:ext cx="809317" cy="15869"/>
            </a:xfrm>
            <a:custGeom>
              <a:avLst/>
              <a:gdLst>
                <a:gd name="connsiteX0" fmla="*/ 309 w 809316"/>
                <a:gd name="connsiteY0" fmla="*/ 309 h 15868"/>
                <a:gd name="connsiteX1" fmla="*/ 810617 w 809316"/>
                <a:gd name="connsiteY1" fmla="*/ 309 h 15868"/>
                <a:gd name="connsiteX2" fmla="*/ 810617 w 809316"/>
                <a:gd name="connsiteY2" fmla="*/ 15979 h 15868"/>
                <a:gd name="connsiteX3" fmla="*/ 309 w 809316"/>
                <a:gd name="connsiteY3" fmla="*/ 15979 h 15868"/>
              </a:gdLst>
              <a:ahLst/>
              <a:cxnLst>
                <a:cxn ang="0">
                  <a:pos x="connsiteX0" y="connsiteY0"/>
                </a:cxn>
                <a:cxn ang="0">
                  <a:pos x="connsiteX1" y="connsiteY1"/>
                </a:cxn>
                <a:cxn ang="0">
                  <a:pos x="connsiteX2" y="connsiteY2"/>
                </a:cxn>
                <a:cxn ang="0">
                  <a:pos x="connsiteX3" y="connsiteY3"/>
                </a:cxn>
              </a:cxnLst>
              <a:rect l="l" t="t" r="r" b="b"/>
              <a:pathLst>
                <a:path w="809316" h="15868">
                  <a:moveTo>
                    <a:pt x="309" y="309"/>
                  </a:moveTo>
                  <a:lnTo>
                    <a:pt x="810617" y="309"/>
                  </a:lnTo>
                  <a:lnTo>
                    <a:pt x="810617" y="15979"/>
                  </a:lnTo>
                  <a:lnTo>
                    <a:pt x="309" y="15979"/>
                  </a:lnTo>
                  <a:close/>
                </a:path>
              </a:pathLst>
            </a:custGeom>
            <a:solidFill>
              <a:srgbClr val="ADADA5">
                <a:alpha val="40000"/>
              </a:srgbClr>
            </a:solidFill>
            <a:ln w="1977" cap="flat">
              <a:noFill/>
              <a:prstDash val="solid"/>
              <a:miter/>
            </a:ln>
          </p:spPr>
          <p:txBody>
            <a:bodyPr rtlCol="0" anchor="ctr"/>
            <a:lstStyle/>
            <a:p>
              <a:endParaRPr lang="en-US" sz="1800" dirty="0"/>
            </a:p>
          </p:txBody>
        </p:sp>
        <p:sp>
          <p:nvSpPr>
            <p:cNvPr id="268" name="Freeform: Shape 267">
              <a:extLst>
                <a:ext uri="{FF2B5EF4-FFF2-40B4-BE49-F238E27FC236}">
                  <a16:creationId xmlns:a16="http://schemas.microsoft.com/office/drawing/2014/main" id="{564BD410-ADC0-45DC-A441-EF17CA6F23A4}"/>
                </a:ext>
              </a:extLst>
            </p:cNvPr>
            <p:cNvSpPr/>
            <p:nvPr/>
          </p:nvSpPr>
          <p:spPr>
            <a:xfrm>
              <a:off x="1989061" y="3496321"/>
              <a:ext cx="29754" cy="228116"/>
            </a:xfrm>
            <a:custGeom>
              <a:avLst/>
              <a:gdLst>
                <a:gd name="connsiteX0" fmla="*/ 29060 w 29754"/>
                <a:gd name="connsiteY0" fmla="*/ 85196 h 228116"/>
                <a:gd name="connsiteX1" fmla="*/ 6447 w 29754"/>
                <a:gd name="connsiteY1" fmla="*/ 85196 h 228116"/>
                <a:gd name="connsiteX2" fmla="*/ 6447 w 29754"/>
                <a:gd name="connsiteY2" fmla="*/ 228215 h 228116"/>
                <a:gd name="connsiteX3" fmla="*/ 1488 w 29754"/>
                <a:gd name="connsiteY3" fmla="*/ 228215 h 228116"/>
                <a:gd name="connsiteX4" fmla="*/ 1488 w 29754"/>
                <a:gd name="connsiteY4" fmla="*/ 1488 h 228116"/>
                <a:gd name="connsiteX5" fmla="*/ 29060 w 29754"/>
                <a:gd name="connsiteY5" fmla="*/ 1488 h 22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54" h="228116">
                  <a:moveTo>
                    <a:pt x="29060" y="85196"/>
                  </a:moveTo>
                  <a:lnTo>
                    <a:pt x="6447" y="85196"/>
                  </a:lnTo>
                  <a:lnTo>
                    <a:pt x="6447" y="228215"/>
                  </a:lnTo>
                  <a:lnTo>
                    <a:pt x="1488" y="228215"/>
                  </a:lnTo>
                  <a:lnTo>
                    <a:pt x="1488" y="1488"/>
                  </a:lnTo>
                  <a:lnTo>
                    <a:pt x="29060" y="1488"/>
                  </a:lnTo>
                  <a:close/>
                </a:path>
              </a:pathLst>
            </a:custGeom>
            <a:solidFill>
              <a:srgbClr val="FFE600"/>
            </a:solidFill>
            <a:ln w="9525" cap="flat">
              <a:noFill/>
              <a:prstDash val="solid"/>
              <a:miter/>
            </a:ln>
          </p:spPr>
          <p:txBody>
            <a:bodyPr rtlCol="0" anchor="ctr"/>
            <a:lstStyle/>
            <a:p>
              <a:endParaRPr lang="en-US" sz="1800" dirty="0"/>
            </a:p>
          </p:txBody>
        </p:sp>
        <p:sp>
          <p:nvSpPr>
            <p:cNvPr id="269" name="Freeform: Shape 268">
              <a:extLst>
                <a:ext uri="{FF2B5EF4-FFF2-40B4-BE49-F238E27FC236}">
                  <a16:creationId xmlns:a16="http://schemas.microsoft.com/office/drawing/2014/main" id="{17AAEC2E-0DFD-47B3-AAD8-11AD4B325F5A}"/>
                </a:ext>
              </a:extLst>
            </p:cNvPr>
            <p:cNvSpPr/>
            <p:nvPr/>
          </p:nvSpPr>
          <p:spPr>
            <a:xfrm>
              <a:off x="1680001" y="4337365"/>
              <a:ext cx="55541" cy="7934"/>
            </a:xfrm>
            <a:custGeom>
              <a:avLst/>
              <a:gdLst>
                <a:gd name="connsiteX0" fmla="*/ 309 w 55541"/>
                <a:gd name="connsiteY0" fmla="*/ 309 h 7934"/>
                <a:gd name="connsiteX1" fmla="*/ 57040 w 55541"/>
                <a:gd name="connsiteY1" fmla="*/ 309 h 7934"/>
                <a:gd name="connsiteX2" fmla="*/ 57040 w 55541"/>
                <a:gd name="connsiteY2" fmla="*/ 8442 h 7934"/>
                <a:gd name="connsiteX3" fmla="*/ 309 w 55541"/>
                <a:gd name="connsiteY3" fmla="*/ 8442 h 7934"/>
              </a:gdLst>
              <a:ahLst/>
              <a:cxnLst>
                <a:cxn ang="0">
                  <a:pos x="connsiteX0" y="connsiteY0"/>
                </a:cxn>
                <a:cxn ang="0">
                  <a:pos x="connsiteX1" y="connsiteY1"/>
                </a:cxn>
                <a:cxn ang="0">
                  <a:pos x="connsiteX2" y="connsiteY2"/>
                </a:cxn>
                <a:cxn ang="0">
                  <a:pos x="connsiteX3" y="connsiteY3"/>
                </a:cxn>
              </a:cxnLst>
              <a:rect l="l" t="t" r="r" b="b"/>
              <a:pathLst>
                <a:path w="55541" h="7934">
                  <a:moveTo>
                    <a:pt x="309" y="309"/>
                  </a:moveTo>
                  <a:lnTo>
                    <a:pt x="57040" y="309"/>
                  </a:lnTo>
                  <a:lnTo>
                    <a:pt x="57040" y="8442"/>
                  </a:lnTo>
                  <a:lnTo>
                    <a:pt x="309" y="8442"/>
                  </a:lnTo>
                  <a:close/>
                </a:path>
              </a:pathLst>
            </a:custGeom>
            <a:solidFill>
              <a:srgbClr val="FFE600"/>
            </a:solidFill>
            <a:ln w="1977" cap="flat">
              <a:noFill/>
              <a:prstDash val="solid"/>
              <a:miter/>
            </a:ln>
          </p:spPr>
          <p:txBody>
            <a:bodyPr rtlCol="0" anchor="ctr"/>
            <a:lstStyle/>
            <a:p>
              <a:endParaRPr lang="en-US" sz="1800" dirty="0"/>
            </a:p>
          </p:txBody>
        </p:sp>
        <p:sp>
          <p:nvSpPr>
            <p:cNvPr id="270" name="Freeform: Shape 269">
              <a:extLst>
                <a:ext uri="{FF2B5EF4-FFF2-40B4-BE49-F238E27FC236}">
                  <a16:creationId xmlns:a16="http://schemas.microsoft.com/office/drawing/2014/main" id="{A7C8BB77-6622-459B-8D60-42EBD3FBB3E4}"/>
                </a:ext>
              </a:extLst>
            </p:cNvPr>
            <p:cNvSpPr/>
            <p:nvPr/>
          </p:nvSpPr>
          <p:spPr>
            <a:xfrm>
              <a:off x="1974172" y="4337365"/>
              <a:ext cx="55541" cy="7934"/>
            </a:xfrm>
            <a:custGeom>
              <a:avLst/>
              <a:gdLst>
                <a:gd name="connsiteX0" fmla="*/ 309 w 55541"/>
                <a:gd name="connsiteY0" fmla="*/ 309 h 7934"/>
                <a:gd name="connsiteX1" fmla="*/ 57040 w 55541"/>
                <a:gd name="connsiteY1" fmla="*/ 309 h 7934"/>
                <a:gd name="connsiteX2" fmla="*/ 57040 w 55541"/>
                <a:gd name="connsiteY2" fmla="*/ 8442 h 7934"/>
                <a:gd name="connsiteX3" fmla="*/ 309 w 55541"/>
                <a:gd name="connsiteY3" fmla="*/ 8442 h 7934"/>
              </a:gdLst>
              <a:ahLst/>
              <a:cxnLst>
                <a:cxn ang="0">
                  <a:pos x="connsiteX0" y="connsiteY0"/>
                </a:cxn>
                <a:cxn ang="0">
                  <a:pos x="connsiteX1" y="connsiteY1"/>
                </a:cxn>
                <a:cxn ang="0">
                  <a:pos x="connsiteX2" y="connsiteY2"/>
                </a:cxn>
                <a:cxn ang="0">
                  <a:pos x="connsiteX3" y="connsiteY3"/>
                </a:cxn>
              </a:cxnLst>
              <a:rect l="l" t="t" r="r" b="b"/>
              <a:pathLst>
                <a:path w="55541" h="7934">
                  <a:moveTo>
                    <a:pt x="309" y="309"/>
                  </a:moveTo>
                  <a:lnTo>
                    <a:pt x="57040" y="309"/>
                  </a:lnTo>
                  <a:lnTo>
                    <a:pt x="57040" y="8442"/>
                  </a:lnTo>
                  <a:lnTo>
                    <a:pt x="309" y="8442"/>
                  </a:lnTo>
                  <a:close/>
                </a:path>
              </a:pathLst>
            </a:custGeom>
            <a:solidFill>
              <a:srgbClr val="FFE600"/>
            </a:solidFill>
            <a:ln w="1977" cap="flat">
              <a:noFill/>
              <a:prstDash val="solid"/>
              <a:miter/>
            </a:ln>
          </p:spPr>
          <p:txBody>
            <a:bodyPr rtlCol="0" anchor="ctr"/>
            <a:lstStyle/>
            <a:p>
              <a:endParaRPr lang="en-US" sz="1800" dirty="0"/>
            </a:p>
          </p:txBody>
        </p:sp>
        <p:sp>
          <p:nvSpPr>
            <p:cNvPr id="271" name="Freeform: Shape 270">
              <a:extLst>
                <a:ext uri="{FF2B5EF4-FFF2-40B4-BE49-F238E27FC236}">
                  <a16:creationId xmlns:a16="http://schemas.microsoft.com/office/drawing/2014/main" id="{13CF2C8F-A621-4963-A45A-C3A1B5247162}"/>
                </a:ext>
              </a:extLst>
            </p:cNvPr>
            <p:cNvSpPr/>
            <p:nvPr/>
          </p:nvSpPr>
          <p:spPr>
            <a:xfrm>
              <a:off x="1980321" y="4197916"/>
              <a:ext cx="9918" cy="140837"/>
            </a:xfrm>
            <a:custGeom>
              <a:avLst/>
              <a:gdLst>
                <a:gd name="connsiteX0" fmla="*/ 10822 w 9918"/>
                <a:gd name="connsiteY0" fmla="*/ 309 h 140837"/>
                <a:gd name="connsiteX1" fmla="*/ 10822 w 9918"/>
                <a:gd name="connsiteY1" fmla="*/ 140749 h 140837"/>
                <a:gd name="connsiteX2" fmla="*/ 309 w 9918"/>
                <a:gd name="connsiteY2" fmla="*/ 140749 h 140837"/>
                <a:gd name="connsiteX3" fmla="*/ 309 w 9918"/>
                <a:gd name="connsiteY3" fmla="*/ 10624 h 140837"/>
              </a:gdLst>
              <a:ahLst/>
              <a:cxnLst>
                <a:cxn ang="0">
                  <a:pos x="connsiteX0" y="connsiteY0"/>
                </a:cxn>
                <a:cxn ang="0">
                  <a:pos x="connsiteX1" y="connsiteY1"/>
                </a:cxn>
                <a:cxn ang="0">
                  <a:pos x="connsiteX2" y="connsiteY2"/>
                </a:cxn>
                <a:cxn ang="0">
                  <a:pos x="connsiteX3" y="connsiteY3"/>
                </a:cxn>
              </a:cxnLst>
              <a:rect l="l" t="t" r="r" b="b"/>
              <a:pathLst>
                <a:path w="9918" h="140837">
                  <a:moveTo>
                    <a:pt x="10822" y="309"/>
                  </a:moveTo>
                  <a:lnTo>
                    <a:pt x="10822" y="140749"/>
                  </a:lnTo>
                  <a:lnTo>
                    <a:pt x="309" y="140749"/>
                  </a:lnTo>
                  <a:lnTo>
                    <a:pt x="309" y="10624"/>
                  </a:lnTo>
                  <a:close/>
                </a:path>
              </a:pathLst>
            </a:custGeom>
            <a:solidFill>
              <a:srgbClr val="FFE600"/>
            </a:solidFill>
            <a:ln w="1977" cap="flat">
              <a:noFill/>
              <a:prstDash val="solid"/>
              <a:miter/>
            </a:ln>
          </p:spPr>
          <p:txBody>
            <a:bodyPr rtlCol="0" anchor="ctr"/>
            <a:lstStyle/>
            <a:p>
              <a:endParaRPr lang="en-US" sz="1800" dirty="0"/>
            </a:p>
          </p:txBody>
        </p:sp>
        <p:sp>
          <p:nvSpPr>
            <p:cNvPr id="272" name="Freeform: Shape 271">
              <a:extLst>
                <a:ext uri="{FF2B5EF4-FFF2-40B4-BE49-F238E27FC236}">
                  <a16:creationId xmlns:a16="http://schemas.microsoft.com/office/drawing/2014/main" id="{FDFC450D-4501-4877-8500-A9D549576379}"/>
                </a:ext>
              </a:extLst>
            </p:cNvPr>
            <p:cNvSpPr/>
            <p:nvPr/>
          </p:nvSpPr>
          <p:spPr>
            <a:xfrm>
              <a:off x="2016236" y="3777400"/>
              <a:ext cx="27771" cy="45623"/>
            </a:xfrm>
            <a:custGeom>
              <a:avLst/>
              <a:gdLst>
                <a:gd name="connsiteX0" fmla="*/ 1488 w 27770"/>
                <a:gd name="connsiteY0" fmla="*/ 15770 h 45623"/>
                <a:gd name="connsiteX1" fmla="*/ 27076 w 27770"/>
                <a:gd name="connsiteY1" fmla="*/ 44532 h 45623"/>
                <a:gd name="connsiteX2" fmla="*/ 27076 w 27770"/>
                <a:gd name="connsiteY2" fmla="*/ 37590 h 45623"/>
                <a:gd name="connsiteX3" fmla="*/ 3075 w 27770"/>
                <a:gd name="connsiteY3" fmla="*/ 10612 h 45623"/>
                <a:gd name="connsiteX4" fmla="*/ 27076 w 27770"/>
                <a:gd name="connsiteY4" fmla="*/ 10612 h 45623"/>
                <a:gd name="connsiteX5" fmla="*/ 27076 w 27770"/>
                <a:gd name="connsiteY5" fmla="*/ 1488 h 45623"/>
                <a:gd name="connsiteX6" fmla="*/ 1488 w 27770"/>
                <a:gd name="connsiteY6" fmla="*/ 1488 h 4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70" h="45623">
                  <a:moveTo>
                    <a:pt x="1488" y="15770"/>
                  </a:moveTo>
                  <a:lnTo>
                    <a:pt x="27076" y="44532"/>
                  </a:lnTo>
                  <a:lnTo>
                    <a:pt x="27076" y="37590"/>
                  </a:lnTo>
                  <a:lnTo>
                    <a:pt x="3075" y="10612"/>
                  </a:lnTo>
                  <a:lnTo>
                    <a:pt x="27076" y="10612"/>
                  </a:lnTo>
                  <a:lnTo>
                    <a:pt x="27076" y="1488"/>
                  </a:lnTo>
                  <a:lnTo>
                    <a:pt x="1488" y="1488"/>
                  </a:lnTo>
                  <a:close/>
                </a:path>
              </a:pathLst>
            </a:custGeom>
            <a:solidFill>
              <a:srgbClr val="C4C4CD"/>
            </a:solidFill>
            <a:ln w="9525" cap="flat">
              <a:noFill/>
              <a:prstDash val="solid"/>
              <a:miter/>
            </a:ln>
          </p:spPr>
          <p:txBody>
            <a:bodyPr rtlCol="0" anchor="ctr"/>
            <a:lstStyle/>
            <a:p>
              <a:endParaRPr lang="en-US" sz="1800" dirty="0"/>
            </a:p>
          </p:txBody>
        </p:sp>
        <p:sp>
          <p:nvSpPr>
            <p:cNvPr id="273" name="Freeform: Shape 272">
              <a:extLst>
                <a:ext uri="{FF2B5EF4-FFF2-40B4-BE49-F238E27FC236}">
                  <a16:creationId xmlns:a16="http://schemas.microsoft.com/office/drawing/2014/main" id="{91C49C28-A869-4ED1-ACE6-A24EE00D22BA}"/>
                </a:ext>
              </a:extLst>
            </p:cNvPr>
            <p:cNvSpPr/>
            <p:nvPr/>
          </p:nvSpPr>
          <p:spPr>
            <a:xfrm>
              <a:off x="2016236" y="3827586"/>
              <a:ext cx="27771" cy="11902"/>
            </a:xfrm>
            <a:custGeom>
              <a:avLst/>
              <a:gdLst>
                <a:gd name="connsiteX0" fmla="*/ 1488 w 27770"/>
                <a:gd name="connsiteY0" fmla="*/ 1488 h 11901"/>
                <a:gd name="connsiteX1" fmla="*/ 27076 w 27770"/>
                <a:gd name="connsiteY1" fmla="*/ 1488 h 11901"/>
                <a:gd name="connsiteX2" fmla="*/ 27076 w 27770"/>
                <a:gd name="connsiteY2" fmla="*/ 10612 h 11901"/>
                <a:gd name="connsiteX3" fmla="*/ 1488 w 27770"/>
                <a:gd name="connsiteY3" fmla="*/ 10612 h 11901"/>
              </a:gdLst>
              <a:ahLst/>
              <a:cxnLst>
                <a:cxn ang="0">
                  <a:pos x="connsiteX0" y="connsiteY0"/>
                </a:cxn>
                <a:cxn ang="0">
                  <a:pos x="connsiteX1" y="connsiteY1"/>
                </a:cxn>
                <a:cxn ang="0">
                  <a:pos x="connsiteX2" y="connsiteY2"/>
                </a:cxn>
                <a:cxn ang="0">
                  <a:pos x="connsiteX3" y="connsiteY3"/>
                </a:cxn>
              </a:cxnLst>
              <a:rect l="l" t="t" r="r" b="b"/>
              <a:pathLst>
                <a:path w="27770" h="11901">
                  <a:moveTo>
                    <a:pt x="1488" y="1488"/>
                  </a:moveTo>
                  <a:lnTo>
                    <a:pt x="27076" y="1488"/>
                  </a:lnTo>
                  <a:lnTo>
                    <a:pt x="27076" y="10612"/>
                  </a:lnTo>
                  <a:lnTo>
                    <a:pt x="1488" y="10612"/>
                  </a:lnTo>
                  <a:close/>
                </a:path>
              </a:pathLst>
            </a:custGeom>
            <a:solidFill>
              <a:srgbClr val="C4C4CD"/>
            </a:solidFill>
            <a:ln w="9525" cap="flat">
              <a:noFill/>
              <a:prstDash val="solid"/>
              <a:miter/>
            </a:ln>
          </p:spPr>
          <p:txBody>
            <a:bodyPr rtlCol="0" anchor="ctr"/>
            <a:lstStyle/>
            <a:p>
              <a:endParaRPr lang="en-US" sz="1800" dirty="0"/>
            </a:p>
          </p:txBody>
        </p:sp>
        <p:sp>
          <p:nvSpPr>
            <p:cNvPr id="274" name="Freeform: Shape 273">
              <a:extLst>
                <a:ext uri="{FF2B5EF4-FFF2-40B4-BE49-F238E27FC236}">
                  <a16:creationId xmlns:a16="http://schemas.microsoft.com/office/drawing/2014/main" id="{6F76C907-43B6-41A7-9695-57E2452D953B}"/>
                </a:ext>
              </a:extLst>
            </p:cNvPr>
            <p:cNvSpPr/>
            <p:nvPr/>
          </p:nvSpPr>
          <p:spPr>
            <a:xfrm>
              <a:off x="2519072" y="3838088"/>
              <a:ext cx="95214" cy="1984"/>
            </a:xfrm>
            <a:custGeom>
              <a:avLst/>
              <a:gdLst>
                <a:gd name="connsiteX0" fmla="*/ 309 w 95213"/>
                <a:gd name="connsiteY0" fmla="*/ 309 h 1983"/>
                <a:gd name="connsiteX1" fmla="*/ 94927 w 95213"/>
                <a:gd name="connsiteY1" fmla="*/ 309 h 1983"/>
                <a:gd name="connsiteX2" fmla="*/ 94927 w 95213"/>
                <a:gd name="connsiteY2" fmla="*/ 3086 h 1983"/>
                <a:gd name="connsiteX3" fmla="*/ 309 w 95213"/>
                <a:gd name="connsiteY3" fmla="*/ 3086 h 1983"/>
              </a:gdLst>
              <a:ahLst/>
              <a:cxnLst>
                <a:cxn ang="0">
                  <a:pos x="connsiteX0" y="connsiteY0"/>
                </a:cxn>
                <a:cxn ang="0">
                  <a:pos x="connsiteX1" y="connsiteY1"/>
                </a:cxn>
                <a:cxn ang="0">
                  <a:pos x="connsiteX2" y="connsiteY2"/>
                </a:cxn>
                <a:cxn ang="0">
                  <a:pos x="connsiteX3" y="connsiteY3"/>
                </a:cxn>
              </a:cxnLst>
              <a:rect l="l" t="t" r="r" b="b"/>
              <a:pathLst>
                <a:path w="95213" h="1983">
                  <a:moveTo>
                    <a:pt x="309" y="309"/>
                  </a:moveTo>
                  <a:lnTo>
                    <a:pt x="94927" y="309"/>
                  </a:lnTo>
                  <a:lnTo>
                    <a:pt x="94927" y="3086"/>
                  </a:lnTo>
                  <a:lnTo>
                    <a:pt x="309" y="3086"/>
                  </a:lnTo>
                  <a:close/>
                </a:path>
              </a:pathLst>
            </a:custGeom>
            <a:solidFill>
              <a:srgbClr val="C3C6D8">
                <a:alpha val="80000"/>
              </a:srgbClr>
            </a:solidFill>
            <a:ln w="1977" cap="flat">
              <a:noFill/>
              <a:prstDash val="solid"/>
              <a:miter/>
            </a:ln>
          </p:spPr>
          <p:txBody>
            <a:bodyPr rtlCol="0" anchor="ctr"/>
            <a:lstStyle/>
            <a:p>
              <a:endParaRPr lang="en-US" sz="1800" dirty="0"/>
            </a:p>
          </p:txBody>
        </p:sp>
        <p:sp>
          <p:nvSpPr>
            <p:cNvPr id="275" name="Freeform: Shape 274">
              <a:extLst>
                <a:ext uri="{FF2B5EF4-FFF2-40B4-BE49-F238E27FC236}">
                  <a16:creationId xmlns:a16="http://schemas.microsoft.com/office/drawing/2014/main" id="{B30F14AA-013D-444A-A2D6-34DCE38C7CCE}"/>
                </a:ext>
              </a:extLst>
            </p:cNvPr>
            <p:cNvSpPr/>
            <p:nvPr/>
          </p:nvSpPr>
          <p:spPr>
            <a:xfrm>
              <a:off x="2527403" y="3844832"/>
              <a:ext cx="3967" cy="3967"/>
            </a:xfrm>
            <a:custGeom>
              <a:avLst/>
              <a:gdLst>
                <a:gd name="connsiteX0" fmla="*/ 4276 w 3967"/>
                <a:gd name="connsiteY0" fmla="*/ 2292 h 3967"/>
                <a:gd name="connsiteX1" fmla="*/ 2292 w 3967"/>
                <a:gd name="connsiteY1" fmla="*/ 309 h 3967"/>
                <a:gd name="connsiteX2" fmla="*/ 309 w 3967"/>
                <a:gd name="connsiteY2" fmla="*/ 2292 h 3967"/>
                <a:gd name="connsiteX3" fmla="*/ 2292 w 3967"/>
                <a:gd name="connsiteY3" fmla="*/ 4276 h 3967"/>
                <a:gd name="connsiteX4" fmla="*/ 4276 w 3967"/>
                <a:gd name="connsiteY4" fmla="*/ 2292 h 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 h="3967">
                  <a:moveTo>
                    <a:pt x="4276" y="2292"/>
                  </a:moveTo>
                  <a:cubicBezTo>
                    <a:pt x="4276" y="1301"/>
                    <a:pt x="3483" y="309"/>
                    <a:pt x="2292" y="309"/>
                  </a:cubicBezTo>
                  <a:cubicBezTo>
                    <a:pt x="1301" y="309"/>
                    <a:pt x="309" y="1102"/>
                    <a:pt x="309" y="2292"/>
                  </a:cubicBezTo>
                  <a:cubicBezTo>
                    <a:pt x="309" y="3284"/>
                    <a:pt x="1102" y="4276"/>
                    <a:pt x="2292" y="4276"/>
                  </a:cubicBezTo>
                  <a:cubicBezTo>
                    <a:pt x="3284" y="4276"/>
                    <a:pt x="4276" y="3284"/>
                    <a:pt x="4276" y="2292"/>
                  </a:cubicBezTo>
                  <a:close/>
                </a:path>
              </a:pathLst>
            </a:custGeom>
            <a:solidFill>
              <a:srgbClr val="C3C6D8">
                <a:alpha val="80000"/>
              </a:srgbClr>
            </a:solidFill>
            <a:ln w="1977" cap="flat">
              <a:noFill/>
              <a:prstDash val="solid"/>
              <a:miter/>
            </a:ln>
          </p:spPr>
          <p:txBody>
            <a:bodyPr rtlCol="0" anchor="ctr"/>
            <a:lstStyle/>
            <a:p>
              <a:endParaRPr lang="en-US" sz="1800" dirty="0"/>
            </a:p>
          </p:txBody>
        </p:sp>
        <p:sp>
          <p:nvSpPr>
            <p:cNvPr id="276" name="Freeform: Shape 275">
              <a:extLst>
                <a:ext uri="{FF2B5EF4-FFF2-40B4-BE49-F238E27FC236}">
                  <a16:creationId xmlns:a16="http://schemas.microsoft.com/office/drawing/2014/main" id="{3E52C90F-1BDC-4571-87AC-E1F14B340730}"/>
                </a:ext>
              </a:extLst>
            </p:cNvPr>
            <p:cNvSpPr/>
            <p:nvPr/>
          </p:nvSpPr>
          <p:spPr>
            <a:xfrm>
              <a:off x="2477218" y="3776596"/>
              <a:ext cx="3967" cy="3967"/>
            </a:xfrm>
            <a:custGeom>
              <a:avLst/>
              <a:gdLst>
                <a:gd name="connsiteX0" fmla="*/ 4276 w 3967"/>
                <a:gd name="connsiteY0" fmla="*/ 2292 h 3967"/>
                <a:gd name="connsiteX1" fmla="*/ 2292 w 3967"/>
                <a:gd name="connsiteY1" fmla="*/ 309 h 3967"/>
                <a:gd name="connsiteX2" fmla="*/ 309 w 3967"/>
                <a:gd name="connsiteY2" fmla="*/ 2292 h 3967"/>
                <a:gd name="connsiteX3" fmla="*/ 2292 w 3967"/>
                <a:gd name="connsiteY3" fmla="*/ 4276 h 3967"/>
                <a:gd name="connsiteX4" fmla="*/ 4276 w 3967"/>
                <a:gd name="connsiteY4" fmla="*/ 2292 h 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 h="3967">
                  <a:moveTo>
                    <a:pt x="4276" y="2292"/>
                  </a:moveTo>
                  <a:cubicBezTo>
                    <a:pt x="4276" y="1301"/>
                    <a:pt x="3483" y="309"/>
                    <a:pt x="2292" y="309"/>
                  </a:cubicBezTo>
                  <a:cubicBezTo>
                    <a:pt x="1301" y="309"/>
                    <a:pt x="309" y="1102"/>
                    <a:pt x="309" y="2292"/>
                  </a:cubicBezTo>
                  <a:cubicBezTo>
                    <a:pt x="309" y="3284"/>
                    <a:pt x="1102" y="4276"/>
                    <a:pt x="2292" y="4276"/>
                  </a:cubicBezTo>
                  <a:cubicBezTo>
                    <a:pt x="3483" y="4276"/>
                    <a:pt x="4276" y="3284"/>
                    <a:pt x="4276" y="2292"/>
                  </a:cubicBezTo>
                  <a:close/>
                </a:path>
              </a:pathLst>
            </a:custGeom>
            <a:solidFill>
              <a:srgbClr val="C3C6D8">
                <a:alpha val="80000"/>
              </a:srgbClr>
            </a:solidFill>
            <a:ln w="1977" cap="flat">
              <a:noFill/>
              <a:prstDash val="solid"/>
              <a:miter/>
            </a:ln>
          </p:spPr>
          <p:txBody>
            <a:bodyPr rtlCol="0" anchor="ctr"/>
            <a:lstStyle/>
            <a:p>
              <a:endParaRPr lang="en-US" sz="1800" dirty="0"/>
            </a:p>
          </p:txBody>
        </p:sp>
        <p:sp>
          <p:nvSpPr>
            <p:cNvPr id="277" name="Freeform: Shape 276">
              <a:extLst>
                <a:ext uri="{FF2B5EF4-FFF2-40B4-BE49-F238E27FC236}">
                  <a16:creationId xmlns:a16="http://schemas.microsoft.com/office/drawing/2014/main" id="{A6C55A7F-DF2F-484C-9A5B-9B91193DE834}"/>
                </a:ext>
              </a:extLst>
            </p:cNvPr>
            <p:cNvSpPr/>
            <p:nvPr/>
          </p:nvSpPr>
          <p:spPr>
            <a:xfrm>
              <a:off x="2511336" y="3776596"/>
              <a:ext cx="3967" cy="3967"/>
            </a:xfrm>
            <a:custGeom>
              <a:avLst/>
              <a:gdLst>
                <a:gd name="connsiteX0" fmla="*/ 4276 w 3967"/>
                <a:gd name="connsiteY0" fmla="*/ 2292 h 3967"/>
                <a:gd name="connsiteX1" fmla="*/ 2292 w 3967"/>
                <a:gd name="connsiteY1" fmla="*/ 309 h 3967"/>
                <a:gd name="connsiteX2" fmla="*/ 309 w 3967"/>
                <a:gd name="connsiteY2" fmla="*/ 2292 h 3967"/>
                <a:gd name="connsiteX3" fmla="*/ 2292 w 3967"/>
                <a:gd name="connsiteY3" fmla="*/ 4276 h 3967"/>
                <a:gd name="connsiteX4" fmla="*/ 4276 w 3967"/>
                <a:gd name="connsiteY4" fmla="*/ 2292 h 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 h="3967">
                  <a:moveTo>
                    <a:pt x="4276" y="2292"/>
                  </a:moveTo>
                  <a:cubicBezTo>
                    <a:pt x="4276" y="1301"/>
                    <a:pt x="3483" y="309"/>
                    <a:pt x="2292" y="309"/>
                  </a:cubicBezTo>
                  <a:cubicBezTo>
                    <a:pt x="1301" y="309"/>
                    <a:pt x="309" y="1102"/>
                    <a:pt x="309" y="2292"/>
                  </a:cubicBezTo>
                  <a:cubicBezTo>
                    <a:pt x="309" y="3284"/>
                    <a:pt x="1102" y="4276"/>
                    <a:pt x="2292" y="4276"/>
                  </a:cubicBezTo>
                  <a:cubicBezTo>
                    <a:pt x="3284" y="4276"/>
                    <a:pt x="4276" y="3284"/>
                    <a:pt x="4276" y="2292"/>
                  </a:cubicBezTo>
                  <a:close/>
                </a:path>
              </a:pathLst>
            </a:custGeom>
            <a:solidFill>
              <a:srgbClr val="C3C6D8">
                <a:alpha val="80000"/>
              </a:srgbClr>
            </a:solidFill>
            <a:ln w="1977" cap="flat">
              <a:noFill/>
              <a:prstDash val="solid"/>
              <a:miter/>
            </a:ln>
          </p:spPr>
          <p:txBody>
            <a:bodyPr rtlCol="0" anchor="ctr"/>
            <a:lstStyle/>
            <a:p>
              <a:endParaRPr lang="en-US" sz="1800" dirty="0"/>
            </a:p>
          </p:txBody>
        </p:sp>
        <p:sp>
          <p:nvSpPr>
            <p:cNvPr id="278" name="Freeform: Shape 277">
              <a:extLst>
                <a:ext uri="{FF2B5EF4-FFF2-40B4-BE49-F238E27FC236}">
                  <a16:creationId xmlns:a16="http://schemas.microsoft.com/office/drawing/2014/main" id="{6D24EDF0-D174-480C-A2EC-5577ACB380B4}"/>
                </a:ext>
              </a:extLst>
            </p:cNvPr>
            <p:cNvSpPr/>
            <p:nvPr/>
          </p:nvSpPr>
          <p:spPr>
            <a:xfrm>
              <a:off x="2601789" y="3844832"/>
              <a:ext cx="3967" cy="3967"/>
            </a:xfrm>
            <a:custGeom>
              <a:avLst/>
              <a:gdLst>
                <a:gd name="connsiteX0" fmla="*/ 4276 w 3967"/>
                <a:gd name="connsiteY0" fmla="*/ 2292 h 3967"/>
                <a:gd name="connsiteX1" fmla="*/ 2292 w 3967"/>
                <a:gd name="connsiteY1" fmla="*/ 309 h 3967"/>
                <a:gd name="connsiteX2" fmla="*/ 309 w 3967"/>
                <a:gd name="connsiteY2" fmla="*/ 2292 h 3967"/>
                <a:gd name="connsiteX3" fmla="*/ 2292 w 3967"/>
                <a:gd name="connsiteY3" fmla="*/ 4276 h 3967"/>
                <a:gd name="connsiteX4" fmla="*/ 4276 w 3967"/>
                <a:gd name="connsiteY4" fmla="*/ 2292 h 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 h="3967">
                  <a:moveTo>
                    <a:pt x="4276" y="2292"/>
                  </a:moveTo>
                  <a:cubicBezTo>
                    <a:pt x="4276" y="1301"/>
                    <a:pt x="3483" y="309"/>
                    <a:pt x="2292" y="309"/>
                  </a:cubicBezTo>
                  <a:cubicBezTo>
                    <a:pt x="1301" y="309"/>
                    <a:pt x="309" y="1102"/>
                    <a:pt x="309" y="2292"/>
                  </a:cubicBezTo>
                  <a:cubicBezTo>
                    <a:pt x="309" y="3284"/>
                    <a:pt x="1102" y="4276"/>
                    <a:pt x="2292" y="4276"/>
                  </a:cubicBezTo>
                  <a:cubicBezTo>
                    <a:pt x="3483" y="4276"/>
                    <a:pt x="4276" y="3284"/>
                    <a:pt x="4276" y="2292"/>
                  </a:cubicBezTo>
                  <a:close/>
                </a:path>
              </a:pathLst>
            </a:custGeom>
            <a:solidFill>
              <a:srgbClr val="C3C6D8">
                <a:alpha val="80000"/>
              </a:srgbClr>
            </a:solidFill>
            <a:ln w="1977" cap="flat">
              <a:noFill/>
              <a:prstDash val="solid"/>
              <a:miter/>
            </a:ln>
          </p:spPr>
          <p:txBody>
            <a:bodyPr rtlCol="0" anchor="ctr"/>
            <a:lstStyle/>
            <a:p>
              <a:endParaRPr lang="en-US" sz="1800" dirty="0"/>
            </a:p>
          </p:txBody>
        </p:sp>
        <p:sp>
          <p:nvSpPr>
            <p:cNvPr id="279" name="Freeform: Shape 278">
              <a:extLst>
                <a:ext uri="{FF2B5EF4-FFF2-40B4-BE49-F238E27FC236}">
                  <a16:creationId xmlns:a16="http://schemas.microsoft.com/office/drawing/2014/main" id="{0F2DCB5D-3DD4-4D90-9A86-12334D6BCC72}"/>
                </a:ext>
              </a:extLst>
            </p:cNvPr>
            <p:cNvSpPr/>
            <p:nvPr/>
          </p:nvSpPr>
          <p:spPr>
            <a:xfrm>
              <a:off x="1701237" y="3690518"/>
              <a:ext cx="23803" cy="41656"/>
            </a:xfrm>
            <a:custGeom>
              <a:avLst/>
              <a:gdLst>
                <a:gd name="connsiteX0" fmla="*/ 1488 w 23803"/>
                <a:gd name="connsiteY0" fmla="*/ 1488 h 41656"/>
                <a:gd name="connsiteX1" fmla="*/ 22712 w 23803"/>
                <a:gd name="connsiteY1" fmla="*/ 1488 h 41656"/>
                <a:gd name="connsiteX2" fmla="*/ 22712 w 23803"/>
                <a:gd name="connsiteY2" fmla="*/ 40168 h 41656"/>
                <a:gd name="connsiteX3" fmla="*/ 1488 w 23803"/>
                <a:gd name="connsiteY3" fmla="*/ 40168 h 41656"/>
              </a:gdLst>
              <a:ahLst/>
              <a:cxnLst>
                <a:cxn ang="0">
                  <a:pos x="connsiteX0" y="connsiteY0"/>
                </a:cxn>
                <a:cxn ang="0">
                  <a:pos x="connsiteX1" y="connsiteY1"/>
                </a:cxn>
                <a:cxn ang="0">
                  <a:pos x="connsiteX2" y="connsiteY2"/>
                </a:cxn>
                <a:cxn ang="0">
                  <a:pos x="connsiteX3" y="connsiteY3"/>
                </a:cxn>
              </a:cxnLst>
              <a:rect l="l" t="t" r="r" b="b"/>
              <a:pathLst>
                <a:path w="23803" h="41656">
                  <a:moveTo>
                    <a:pt x="1488" y="1488"/>
                  </a:moveTo>
                  <a:lnTo>
                    <a:pt x="22712" y="1488"/>
                  </a:lnTo>
                  <a:lnTo>
                    <a:pt x="22712" y="40168"/>
                  </a:lnTo>
                  <a:lnTo>
                    <a:pt x="1488" y="40168"/>
                  </a:lnTo>
                  <a:close/>
                </a:path>
              </a:pathLst>
            </a:custGeom>
            <a:solidFill>
              <a:srgbClr val="FFE600"/>
            </a:solidFill>
            <a:ln w="9525" cap="flat">
              <a:noFill/>
              <a:prstDash val="solid"/>
              <a:miter/>
            </a:ln>
          </p:spPr>
          <p:txBody>
            <a:bodyPr rtlCol="0" anchor="ctr"/>
            <a:lstStyle/>
            <a:p>
              <a:endParaRPr lang="en-US" sz="1800" dirty="0"/>
            </a:p>
          </p:txBody>
        </p:sp>
        <p:sp>
          <p:nvSpPr>
            <p:cNvPr id="280" name="Freeform: Shape 279">
              <a:extLst>
                <a:ext uri="{FF2B5EF4-FFF2-40B4-BE49-F238E27FC236}">
                  <a16:creationId xmlns:a16="http://schemas.microsoft.com/office/drawing/2014/main" id="{4180FAEF-8918-4380-82DE-DF6FA17E6824}"/>
                </a:ext>
              </a:extLst>
            </p:cNvPr>
            <p:cNvSpPr/>
            <p:nvPr/>
          </p:nvSpPr>
          <p:spPr>
            <a:xfrm>
              <a:off x="2084065" y="4458564"/>
              <a:ext cx="11902" cy="13885"/>
            </a:xfrm>
            <a:custGeom>
              <a:avLst/>
              <a:gdLst>
                <a:gd name="connsiteX0" fmla="*/ 11615 w 11901"/>
                <a:gd name="connsiteY0" fmla="*/ 1102 h 13885"/>
                <a:gd name="connsiteX1" fmla="*/ 309 w 11901"/>
                <a:gd name="connsiteY1" fmla="*/ 309 h 13885"/>
                <a:gd name="connsiteX2" fmla="*/ 309 w 11901"/>
                <a:gd name="connsiteY2" fmla="*/ 14194 h 13885"/>
                <a:gd name="connsiteX3" fmla="*/ 11615 w 11901"/>
                <a:gd name="connsiteY3" fmla="*/ 14194 h 13885"/>
              </a:gdLst>
              <a:ahLst/>
              <a:cxnLst>
                <a:cxn ang="0">
                  <a:pos x="connsiteX0" y="connsiteY0"/>
                </a:cxn>
                <a:cxn ang="0">
                  <a:pos x="connsiteX1" y="connsiteY1"/>
                </a:cxn>
                <a:cxn ang="0">
                  <a:pos x="connsiteX2" y="connsiteY2"/>
                </a:cxn>
                <a:cxn ang="0">
                  <a:pos x="connsiteX3" y="connsiteY3"/>
                </a:cxn>
              </a:cxnLst>
              <a:rect l="l" t="t" r="r" b="b"/>
              <a:pathLst>
                <a:path w="11901" h="13885">
                  <a:moveTo>
                    <a:pt x="11615" y="1102"/>
                  </a:moveTo>
                  <a:lnTo>
                    <a:pt x="309" y="309"/>
                  </a:lnTo>
                  <a:lnTo>
                    <a:pt x="309" y="14194"/>
                  </a:lnTo>
                  <a:lnTo>
                    <a:pt x="11615" y="14194"/>
                  </a:lnTo>
                  <a:close/>
                </a:path>
              </a:pathLst>
            </a:custGeom>
            <a:solidFill>
              <a:srgbClr val="C4C4CD"/>
            </a:solidFill>
            <a:ln w="1977" cap="flat">
              <a:noFill/>
              <a:prstDash val="solid"/>
              <a:miter/>
            </a:ln>
          </p:spPr>
          <p:txBody>
            <a:bodyPr rtlCol="0" anchor="ctr"/>
            <a:lstStyle/>
            <a:p>
              <a:endParaRPr lang="en-US" sz="1800" dirty="0"/>
            </a:p>
          </p:txBody>
        </p:sp>
      </p:grpSp>
      <p:pic>
        <p:nvPicPr>
          <p:cNvPr id="281" name="Graphic 280">
            <a:extLst>
              <a:ext uri="{FF2B5EF4-FFF2-40B4-BE49-F238E27FC236}">
                <a16:creationId xmlns:a16="http://schemas.microsoft.com/office/drawing/2014/main" id="{036BB611-49D1-4C4A-84B2-F7E0E9F6EF85}"/>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29342" y="954192"/>
            <a:ext cx="553716" cy="249194"/>
          </a:xfrm>
          <a:prstGeom prst="rect">
            <a:avLst/>
          </a:prstGeom>
          <a:effectLst/>
        </p:spPr>
      </p:pic>
      <p:pic>
        <p:nvPicPr>
          <p:cNvPr id="282" name="Graphic 281">
            <a:extLst>
              <a:ext uri="{FF2B5EF4-FFF2-40B4-BE49-F238E27FC236}">
                <a16:creationId xmlns:a16="http://schemas.microsoft.com/office/drawing/2014/main" id="{8FF3D03E-69C2-4F21-978B-28839F34E62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1795" y="681793"/>
            <a:ext cx="140316" cy="140388"/>
          </a:xfrm>
          <a:prstGeom prst="rect">
            <a:avLst/>
          </a:prstGeom>
        </p:spPr>
      </p:pic>
      <p:cxnSp>
        <p:nvCxnSpPr>
          <p:cNvPr id="283" name="Connector: Elbow 282">
            <a:extLst>
              <a:ext uri="{FF2B5EF4-FFF2-40B4-BE49-F238E27FC236}">
                <a16:creationId xmlns:a16="http://schemas.microsoft.com/office/drawing/2014/main" id="{CC9CE684-A607-4109-BC9E-D035B4924184}"/>
              </a:ext>
            </a:extLst>
          </p:cNvPr>
          <p:cNvCxnSpPr>
            <a:cxnSpLocks/>
          </p:cNvCxnSpPr>
          <p:nvPr userDrawn="1"/>
        </p:nvCxnSpPr>
        <p:spPr>
          <a:xfrm rot="16200000" flipH="1">
            <a:off x="948665" y="248588"/>
            <a:ext cx="395804" cy="303441"/>
          </a:xfrm>
          <a:prstGeom prst="bentConnector3">
            <a:avLst>
              <a:gd name="adj1" fmla="val 588"/>
            </a:avLst>
          </a:prstGeom>
          <a:ln w="6350">
            <a:solidFill>
              <a:srgbClr val="C4C4CD"/>
            </a:solidFill>
            <a:prstDash val="sysDash"/>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26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250"/>
                                  </p:stCondLst>
                                  <p:childTnLst>
                                    <p:animMotion origin="layout" path="M 3.18064E-6 4.07407E-6 L -0.05284 0.00231 " pathEditMode="relative" rAng="0" ptsTypes="AA">
                                      <p:cBhvr>
                                        <p:cTn id="6" dur="2000" fill="hold"/>
                                        <p:tgtEl>
                                          <p:spTgt spid="281"/>
                                        </p:tgtEl>
                                        <p:attrNameLst>
                                          <p:attrName>ppt_x</p:attrName>
                                          <p:attrName>ppt_y</p:attrName>
                                        </p:attrNameLst>
                                      </p:cBhvr>
                                      <p:rCtr x="-2642" y="116"/>
                                    </p:animMotion>
                                  </p:childTnLst>
                                </p:cTn>
                              </p:par>
                              <p:par>
                                <p:cTn id="7" presetID="10" presetClass="entr" presetSubtype="0" fill="hold" nodeType="withEffect">
                                  <p:stCondLst>
                                    <p:cond delay="2500"/>
                                  </p:stCondLst>
                                  <p:childTnLst>
                                    <p:set>
                                      <p:cBhvr>
                                        <p:cTn id="8" dur="1" fill="hold">
                                          <p:stCondLst>
                                            <p:cond delay="0"/>
                                          </p:stCondLst>
                                        </p:cTn>
                                        <p:tgtEl>
                                          <p:spTgt spid="109"/>
                                        </p:tgtEl>
                                        <p:attrNameLst>
                                          <p:attrName>style.visibility</p:attrName>
                                        </p:attrNameLst>
                                      </p:cBhvr>
                                      <p:to>
                                        <p:strVal val="visible"/>
                                      </p:to>
                                    </p:set>
                                    <p:animEffect transition="in" filter="fade">
                                      <p:cBhvr>
                                        <p:cTn id="9" dur="1000"/>
                                        <p:tgtEl>
                                          <p:spTgt spid="109"/>
                                        </p:tgtEl>
                                      </p:cBhvr>
                                    </p:animEffect>
                                  </p:childTnLst>
                                </p:cTn>
                              </p:par>
                              <p:par>
                                <p:cTn id="10" presetID="8" presetClass="emph" presetSubtype="0" repeatCount="indefinite" fill="hold" nodeType="withEffect">
                                  <p:stCondLst>
                                    <p:cond delay="2500"/>
                                  </p:stCondLst>
                                  <p:childTnLst>
                                    <p:animRot by="21600000">
                                      <p:cBhvr>
                                        <p:cTn id="11" dur="8000" fill="hold"/>
                                        <p:tgtEl>
                                          <p:spTgt spid="109"/>
                                        </p:tgtEl>
                                        <p:attrNameLst>
                                          <p:attrName>r</p:attrName>
                                        </p:attrNameLst>
                                      </p:cBhvr>
                                    </p:animRot>
                                  </p:childTnLst>
                                </p:cTn>
                              </p:par>
                              <p:par>
                                <p:cTn id="12" presetID="10" presetClass="entr" presetSubtype="0" fill="hold" nodeType="withEffect">
                                  <p:stCondLst>
                                    <p:cond delay="2500"/>
                                  </p:stCondLst>
                                  <p:childTnLst>
                                    <p:set>
                                      <p:cBhvr>
                                        <p:cTn id="13" dur="1" fill="hold">
                                          <p:stCondLst>
                                            <p:cond delay="0"/>
                                          </p:stCondLst>
                                        </p:cTn>
                                        <p:tgtEl>
                                          <p:spTgt spid="110"/>
                                        </p:tgtEl>
                                        <p:attrNameLst>
                                          <p:attrName>style.visibility</p:attrName>
                                        </p:attrNameLst>
                                      </p:cBhvr>
                                      <p:to>
                                        <p:strVal val="visible"/>
                                      </p:to>
                                    </p:set>
                                    <p:animEffect transition="in" filter="fade">
                                      <p:cBhvr>
                                        <p:cTn id="14" dur="1000"/>
                                        <p:tgtEl>
                                          <p:spTgt spid="110"/>
                                        </p:tgtEl>
                                      </p:cBhvr>
                                    </p:animEffect>
                                  </p:childTnLst>
                                </p:cTn>
                              </p:par>
                              <p:par>
                                <p:cTn id="15" presetID="8" presetClass="emph" presetSubtype="0" repeatCount="indefinite" fill="hold" nodeType="withEffect">
                                  <p:stCondLst>
                                    <p:cond delay="2500"/>
                                  </p:stCondLst>
                                  <p:childTnLst>
                                    <p:animRot by="21600000">
                                      <p:cBhvr>
                                        <p:cTn id="16" dur="8000" fill="hold"/>
                                        <p:tgtEl>
                                          <p:spTgt spid="110"/>
                                        </p:tgtEl>
                                        <p:attrNameLst>
                                          <p:attrName>r</p:attrName>
                                        </p:attrNameLst>
                                      </p:cBhvr>
                                    </p:animRot>
                                  </p:childTnLst>
                                </p:cTn>
                              </p:par>
                              <p:par>
                                <p:cTn id="17" presetID="22" presetClass="entr" presetSubtype="2" fill="hold" nodeType="withEffect">
                                  <p:stCondLst>
                                    <p:cond delay="2000"/>
                                  </p:stCondLst>
                                  <p:childTnLst>
                                    <p:set>
                                      <p:cBhvr>
                                        <p:cTn id="18" dur="1" fill="hold">
                                          <p:stCondLst>
                                            <p:cond delay="0"/>
                                          </p:stCondLst>
                                        </p:cTn>
                                        <p:tgtEl>
                                          <p:spTgt spid="112"/>
                                        </p:tgtEl>
                                        <p:attrNameLst>
                                          <p:attrName>style.visibility</p:attrName>
                                        </p:attrNameLst>
                                      </p:cBhvr>
                                      <p:to>
                                        <p:strVal val="visible"/>
                                      </p:to>
                                    </p:set>
                                    <p:animEffect transition="in" filter="wipe(right)">
                                      <p:cBhvr>
                                        <p:cTn id="19" dur="750"/>
                                        <p:tgtEl>
                                          <p:spTgt spid="112"/>
                                        </p:tgtEl>
                                      </p:cBhvr>
                                    </p:animEffect>
                                  </p:childTnLst>
                                </p:cTn>
                              </p:par>
                              <p:par>
                                <p:cTn id="20" presetID="10" presetClass="entr" presetSubtype="0" fill="hold" nodeType="withEffect">
                                  <p:stCondLst>
                                    <p:cond delay="250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1000"/>
                                        <p:tgtEl>
                                          <p:spTgt spid="282"/>
                                        </p:tgtEl>
                                      </p:cBhvr>
                                    </p:animEffect>
                                  </p:childTnLst>
                                </p:cTn>
                              </p:par>
                              <p:par>
                                <p:cTn id="23" presetID="8" presetClass="emph" presetSubtype="0" repeatCount="indefinite" fill="hold" nodeType="withEffect">
                                  <p:stCondLst>
                                    <p:cond delay="2500"/>
                                  </p:stCondLst>
                                  <p:childTnLst>
                                    <p:animRot by="21600000">
                                      <p:cBhvr>
                                        <p:cTn id="24" dur="8000" fill="hold"/>
                                        <p:tgtEl>
                                          <p:spTgt spid="282"/>
                                        </p:tgtEl>
                                        <p:attrNameLst>
                                          <p:attrName>r</p:attrName>
                                        </p:attrNameLst>
                                      </p:cBhvr>
                                    </p:animRot>
                                  </p:childTnLst>
                                </p:cTn>
                              </p:par>
                              <p:par>
                                <p:cTn id="25" presetID="22" presetClass="entr" presetSubtype="8" repeatCount="2000" fill="hold" nodeType="withEffect">
                                  <p:stCondLst>
                                    <p:cond delay="325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3000"/>
                                        <p:tgtEl>
                                          <p:spTgt spid="65"/>
                                        </p:tgtEl>
                                      </p:cBhvr>
                                    </p:animEffect>
                                  </p:childTnLst>
                                </p:cTn>
                              </p:par>
                              <p:par>
                                <p:cTn id="28" presetID="22" presetClass="entr" presetSubtype="8" fill="hold" nodeType="withEffect">
                                  <p:stCondLst>
                                    <p:cond delay="3000"/>
                                  </p:stCondLst>
                                  <p:childTnLst>
                                    <p:set>
                                      <p:cBhvr>
                                        <p:cTn id="29" dur="1" fill="hold">
                                          <p:stCondLst>
                                            <p:cond delay="0"/>
                                          </p:stCondLst>
                                        </p:cTn>
                                        <p:tgtEl>
                                          <p:spTgt spid="102"/>
                                        </p:tgtEl>
                                        <p:attrNameLst>
                                          <p:attrName>style.visibility</p:attrName>
                                        </p:attrNameLst>
                                      </p:cBhvr>
                                      <p:to>
                                        <p:strVal val="visible"/>
                                      </p:to>
                                    </p:set>
                                    <p:animEffect transition="in" filter="wipe(left)">
                                      <p:cBhvr>
                                        <p:cTn id="30" dur="1000"/>
                                        <p:tgtEl>
                                          <p:spTgt spid="102"/>
                                        </p:tgtEl>
                                      </p:cBhvr>
                                    </p:animEffect>
                                  </p:childTnLst>
                                </p:cTn>
                              </p:par>
                              <p:par>
                                <p:cTn id="31" presetID="22" presetClass="entr" presetSubtype="8" fill="hold" nodeType="withEffect">
                                  <p:stCondLst>
                                    <p:cond delay="4000"/>
                                  </p:stCondLst>
                                  <p:childTnLst>
                                    <p:set>
                                      <p:cBhvr>
                                        <p:cTn id="32" dur="1" fill="hold">
                                          <p:stCondLst>
                                            <p:cond delay="0"/>
                                          </p:stCondLst>
                                        </p:cTn>
                                        <p:tgtEl>
                                          <p:spTgt spid="89"/>
                                        </p:tgtEl>
                                        <p:attrNameLst>
                                          <p:attrName>style.visibility</p:attrName>
                                        </p:attrNameLst>
                                      </p:cBhvr>
                                      <p:to>
                                        <p:strVal val="visible"/>
                                      </p:to>
                                    </p:set>
                                    <p:animEffect transition="in" filter="wipe(left)">
                                      <p:cBhvr>
                                        <p:cTn id="33" dur="500"/>
                                        <p:tgtEl>
                                          <p:spTgt spid="89"/>
                                        </p:tgtEl>
                                      </p:cBhvr>
                                    </p:animEffect>
                                  </p:childTnLst>
                                </p:cTn>
                              </p:par>
                              <p:par>
                                <p:cTn id="34" presetID="22" presetClass="entr" presetSubtype="8" fill="hold" nodeType="withEffect">
                                  <p:stCondLst>
                                    <p:cond delay="5000"/>
                                  </p:stCondLst>
                                  <p:childTnLst>
                                    <p:set>
                                      <p:cBhvr>
                                        <p:cTn id="35" dur="1" fill="hold">
                                          <p:stCondLst>
                                            <p:cond delay="0"/>
                                          </p:stCondLst>
                                        </p:cTn>
                                        <p:tgtEl>
                                          <p:spTgt spid="283"/>
                                        </p:tgtEl>
                                        <p:attrNameLst>
                                          <p:attrName>style.visibility</p:attrName>
                                        </p:attrNameLst>
                                      </p:cBhvr>
                                      <p:to>
                                        <p:strVal val="visible"/>
                                      </p:to>
                                    </p:set>
                                    <p:animEffect transition="in" filter="wipe(left)">
                                      <p:cBhvr>
                                        <p:cTn id="36" dur="2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Divider - Client credentials">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9CA8DBB-BF16-4F3D-8624-210EA6BAB4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3732"/>
            <a:ext cx="9860469" cy="4931486"/>
          </a:xfrm>
          <a:prstGeom prst="rect">
            <a:avLst/>
          </a:prstGeom>
        </p:spPr>
      </p:pic>
      <p:sp>
        <p:nvSpPr>
          <p:cNvPr id="9" name="Date Placeholder 8"/>
          <p:cNvSpPr>
            <a:spLocks noGrp="1"/>
          </p:cNvSpPr>
          <p:nvPr userDrawn="1">
            <p:ph type="dt" sz="half" idx="10"/>
          </p:nvPr>
        </p:nvSpPr>
        <p:spPr>
          <a:xfrm>
            <a:off x="1429594" y="6423513"/>
            <a:ext cx="1190637" cy="180000"/>
          </a:xfrm>
          <a:prstGeom prst="rect">
            <a:avLst/>
          </a:prstGeom>
        </p:spPr>
        <p:txBody>
          <a:bodyPr/>
          <a:lstStyle/>
          <a:p>
            <a:r>
              <a:rPr lang="en-GB"/>
              <a:t>11.09.2024</a:t>
            </a:r>
            <a:endParaRPr lang="en-US" dirty="0"/>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a:t>ETSC PIN Talk</a:t>
            </a:r>
            <a:endParaRPr lang="en-GB" dirty="0"/>
          </a:p>
        </p:txBody>
      </p:sp>
      <p:sp>
        <p:nvSpPr>
          <p:cNvPr id="39" name="Oval 38">
            <a:extLst>
              <a:ext uri="{FF2B5EF4-FFF2-40B4-BE49-F238E27FC236}">
                <a16:creationId xmlns:a16="http://schemas.microsoft.com/office/drawing/2014/main" id="{6D9D6C89-5153-40D8-BE60-0EDB0BB0C47B}"/>
              </a:ext>
            </a:extLst>
          </p:cNvPr>
          <p:cNvSpPr>
            <a:spLocks noChangeAspect="1"/>
          </p:cNvSpPr>
          <p:nvPr userDrawn="1"/>
        </p:nvSpPr>
        <p:spPr>
          <a:xfrm>
            <a:off x="7935666" y="1232552"/>
            <a:ext cx="3809924"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1" name="Oval 40">
            <a:extLst>
              <a:ext uri="{FF2B5EF4-FFF2-40B4-BE49-F238E27FC236}">
                <a16:creationId xmlns:a16="http://schemas.microsoft.com/office/drawing/2014/main" id="{983523DA-3F72-4980-B493-002310776649}"/>
              </a:ext>
            </a:extLst>
          </p:cNvPr>
          <p:cNvSpPr/>
          <p:nvPr userDrawn="1"/>
        </p:nvSpPr>
        <p:spPr>
          <a:xfrm>
            <a:off x="7932539" y="1231020"/>
            <a:ext cx="3812988"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69" name="Group 68">
            <a:extLst>
              <a:ext uri="{FF2B5EF4-FFF2-40B4-BE49-F238E27FC236}">
                <a16:creationId xmlns:a16="http://schemas.microsoft.com/office/drawing/2014/main" id="{7E198DCA-31C6-4EBB-8F97-7F39244FD0A9}"/>
              </a:ext>
            </a:extLst>
          </p:cNvPr>
          <p:cNvGrpSpPr/>
          <p:nvPr userDrawn="1"/>
        </p:nvGrpSpPr>
        <p:grpSpPr>
          <a:xfrm>
            <a:off x="8190480" y="1489094"/>
            <a:ext cx="3297107" cy="3298824"/>
            <a:chOff x="8229471" y="1781121"/>
            <a:chExt cx="3298824" cy="3298824"/>
          </a:xfrm>
        </p:grpSpPr>
        <p:sp>
          <p:nvSpPr>
            <p:cNvPr id="70" name="Oval 69">
              <a:extLst>
                <a:ext uri="{FF2B5EF4-FFF2-40B4-BE49-F238E27FC236}">
                  <a16:creationId xmlns:a16="http://schemas.microsoft.com/office/drawing/2014/main" id="{832CD8F6-234E-4D34-8680-DA7E6D5E8B8B}"/>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71" name="Title 1">
              <a:extLst>
                <a:ext uri="{FF2B5EF4-FFF2-40B4-BE49-F238E27FC236}">
                  <a16:creationId xmlns:a16="http://schemas.microsoft.com/office/drawing/2014/main" id="{229F9615-E29A-4477-BD4C-B7EEE923D3F7}"/>
                </a:ext>
              </a:extLst>
            </p:cNvPr>
            <p:cNvSpPr txBox="1">
              <a:spLocks/>
            </p:cNvSpPr>
            <p:nvPr/>
          </p:nvSpPr>
          <p:spPr>
            <a:xfrm>
              <a:off x="8722548" y="3256046"/>
              <a:ext cx="2312670"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US" sz="2400" dirty="0"/>
                <a:t>Service credentials</a:t>
              </a:r>
            </a:p>
          </p:txBody>
        </p:sp>
      </p:grpSp>
      <p:sp>
        <p:nvSpPr>
          <p:cNvPr id="72" name="Grey Block Arc">
            <a:extLst>
              <a:ext uri="{FF2B5EF4-FFF2-40B4-BE49-F238E27FC236}">
                <a16:creationId xmlns:a16="http://schemas.microsoft.com/office/drawing/2014/main" id="{2FCAD7E7-53C8-412C-B038-7D27C5FFBC86}"/>
              </a:ext>
            </a:extLst>
          </p:cNvPr>
          <p:cNvSpPr>
            <a:spLocks noChangeAspect="1"/>
          </p:cNvSpPr>
          <p:nvPr userDrawn="1"/>
        </p:nvSpPr>
        <p:spPr>
          <a:xfrm flipH="1">
            <a:off x="7765207" y="1027280"/>
            <a:ext cx="4220253"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76" name="Group 59">
            <a:extLst>
              <a:ext uri="{FF2B5EF4-FFF2-40B4-BE49-F238E27FC236}">
                <a16:creationId xmlns:a16="http://schemas.microsoft.com/office/drawing/2014/main" id="{C115D23A-06A2-438B-90B4-285B49A58572}"/>
              </a:ext>
            </a:extLst>
          </p:cNvPr>
          <p:cNvGrpSpPr>
            <a:grpSpLocks noChangeAspect="1"/>
          </p:cNvGrpSpPr>
          <p:nvPr userDrawn="1"/>
        </p:nvGrpSpPr>
        <p:grpSpPr bwMode="auto">
          <a:xfrm>
            <a:off x="9380917" y="1881205"/>
            <a:ext cx="1005648" cy="1006172"/>
            <a:chOff x="-3944" y="767"/>
            <a:chExt cx="1311" cy="1311"/>
          </a:xfrm>
          <a:solidFill>
            <a:schemeClr val="bg2"/>
          </a:solidFill>
        </p:grpSpPr>
        <p:sp>
          <p:nvSpPr>
            <p:cNvPr id="77" name="Freeform 60">
              <a:extLst>
                <a:ext uri="{FF2B5EF4-FFF2-40B4-BE49-F238E27FC236}">
                  <a16:creationId xmlns:a16="http://schemas.microsoft.com/office/drawing/2014/main" id="{BA6DE42D-CF09-4386-985B-F92BDF465BA2}"/>
                </a:ext>
              </a:extLst>
            </p:cNvPr>
            <p:cNvSpPr>
              <a:spLocks noEditPoints="1"/>
            </p:cNvSpPr>
            <p:nvPr/>
          </p:nvSpPr>
          <p:spPr bwMode="auto">
            <a:xfrm>
              <a:off x="-3288" y="986"/>
              <a:ext cx="655" cy="655"/>
            </a:xfrm>
            <a:custGeom>
              <a:avLst/>
              <a:gdLst>
                <a:gd name="T0" fmla="*/ 699 w 819"/>
                <a:gd name="T1" fmla="*/ 307 h 819"/>
                <a:gd name="T2" fmla="*/ 748 w 819"/>
                <a:gd name="T3" fmla="*/ 217 h 819"/>
                <a:gd name="T4" fmla="*/ 651 w 819"/>
                <a:gd name="T5" fmla="*/ 72 h 819"/>
                <a:gd name="T6" fmla="*/ 542 w 819"/>
                <a:gd name="T7" fmla="*/ 133 h 819"/>
                <a:gd name="T8" fmla="*/ 512 w 819"/>
                <a:gd name="T9" fmla="*/ 34 h 819"/>
                <a:gd name="T10" fmla="*/ 342 w 819"/>
                <a:gd name="T11" fmla="*/ 0 h 819"/>
                <a:gd name="T12" fmla="*/ 307 w 819"/>
                <a:gd name="T13" fmla="*/ 120 h 819"/>
                <a:gd name="T14" fmla="*/ 217 w 819"/>
                <a:gd name="T15" fmla="*/ 72 h 819"/>
                <a:gd name="T16" fmla="*/ 72 w 819"/>
                <a:gd name="T17" fmla="*/ 168 h 819"/>
                <a:gd name="T18" fmla="*/ 133 w 819"/>
                <a:gd name="T19" fmla="*/ 277 h 819"/>
                <a:gd name="T20" fmla="*/ 34 w 819"/>
                <a:gd name="T21" fmla="*/ 307 h 819"/>
                <a:gd name="T22" fmla="*/ 0 w 819"/>
                <a:gd name="T23" fmla="*/ 478 h 819"/>
                <a:gd name="T24" fmla="*/ 120 w 819"/>
                <a:gd name="T25" fmla="*/ 512 h 819"/>
                <a:gd name="T26" fmla="*/ 72 w 819"/>
                <a:gd name="T27" fmla="*/ 603 h 819"/>
                <a:gd name="T28" fmla="*/ 168 w 819"/>
                <a:gd name="T29" fmla="*/ 748 h 819"/>
                <a:gd name="T30" fmla="*/ 278 w 819"/>
                <a:gd name="T31" fmla="*/ 687 h 819"/>
                <a:gd name="T32" fmla="*/ 307 w 819"/>
                <a:gd name="T33" fmla="*/ 785 h 819"/>
                <a:gd name="T34" fmla="*/ 478 w 819"/>
                <a:gd name="T35" fmla="*/ 819 h 819"/>
                <a:gd name="T36" fmla="*/ 512 w 819"/>
                <a:gd name="T37" fmla="*/ 699 h 819"/>
                <a:gd name="T38" fmla="*/ 603 w 819"/>
                <a:gd name="T39" fmla="*/ 748 h 819"/>
                <a:gd name="T40" fmla="*/ 748 w 819"/>
                <a:gd name="T41" fmla="*/ 651 h 819"/>
                <a:gd name="T42" fmla="*/ 687 w 819"/>
                <a:gd name="T43" fmla="*/ 542 h 819"/>
                <a:gd name="T44" fmla="*/ 785 w 819"/>
                <a:gd name="T45" fmla="*/ 512 h 819"/>
                <a:gd name="T46" fmla="*/ 819 w 819"/>
                <a:gd name="T47" fmla="*/ 341 h 819"/>
                <a:gd name="T48" fmla="*/ 751 w 819"/>
                <a:gd name="T49" fmla="*/ 444 h 819"/>
                <a:gd name="T50" fmla="*/ 641 w 819"/>
                <a:gd name="T51" fmla="*/ 469 h 819"/>
                <a:gd name="T52" fmla="*/ 621 w 819"/>
                <a:gd name="T53" fmla="*/ 572 h 819"/>
                <a:gd name="T54" fmla="*/ 627 w 819"/>
                <a:gd name="T55" fmla="*/ 675 h 819"/>
                <a:gd name="T56" fmla="*/ 531 w 819"/>
                <a:gd name="T57" fmla="*/ 615 h 819"/>
                <a:gd name="T58" fmla="*/ 444 w 819"/>
                <a:gd name="T59" fmla="*/ 674 h 819"/>
                <a:gd name="T60" fmla="*/ 376 w 819"/>
                <a:gd name="T61" fmla="*/ 751 h 819"/>
                <a:gd name="T62" fmla="*/ 350 w 819"/>
                <a:gd name="T63" fmla="*/ 641 h 819"/>
                <a:gd name="T64" fmla="*/ 247 w 819"/>
                <a:gd name="T65" fmla="*/ 621 h 819"/>
                <a:gd name="T66" fmla="*/ 144 w 819"/>
                <a:gd name="T67" fmla="*/ 627 h 819"/>
                <a:gd name="T68" fmla="*/ 204 w 819"/>
                <a:gd name="T69" fmla="*/ 531 h 819"/>
                <a:gd name="T70" fmla="*/ 146 w 819"/>
                <a:gd name="T71" fmla="*/ 444 h 819"/>
                <a:gd name="T72" fmla="*/ 68 w 819"/>
                <a:gd name="T73" fmla="*/ 376 h 819"/>
                <a:gd name="T74" fmla="*/ 179 w 819"/>
                <a:gd name="T75" fmla="*/ 350 h 819"/>
                <a:gd name="T76" fmla="*/ 199 w 819"/>
                <a:gd name="T77" fmla="*/ 247 h 819"/>
                <a:gd name="T78" fmla="*/ 192 w 819"/>
                <a:gd name="T79" fmla="*/ 144 h 819"/>
                <a:gd name="T80" fmla="*/ 289 w 819"/>
                <a:gd name="T81" fmla="*/ 204 h 819"/>
                <a:gd name="T82" fmla="*/ 376 w 819"/>
                <a:gd name="T83" fmla="*/ 146 h 819"/>
                <a:gd name="T84" fmla="*/ 444 w 819"/>
                <a:gd name="T85" fmla="*/ 68 h 819"/>
                <a:gd name="T86" fmla="*/ 470 w 819"/>
                <a:gd name="T87" fmla="*/ 179 h 819"/>
                <a:gd name="T88" fmla="*/ 572 w 819"/>
                <a:gd name="T89" fmla="*/ 199 h 819"/>
                <a:gd name="T90" fmla="*/ 675 w 819"/>
                <a:gd name="T91" fmla="*/ 192 h 819"/>
                <a:gd name="T92" fmla="*/ 615 w 819"/>
                <a:gd name="T93" fmla="*/ 288 h 819"/>
                <a:gd name="T94" fmla="*/ 674 w 819"/>
                <a:gd name="T95" fmla="*/ 376 h 819"/>
                <a:gd name="T96" fmla="*/ 751 w 819"/>
                <a:gd name="T97" fmla="*/ 444 h 819"/>
                <a:gd name="T98" fmla="*/ 751 w 819"/>
                <a:gd name="T99" fmla="*/ 444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19">
                  <a:moveTo>
                    <a:pt x="785" y="307"/>
                  </a:moveTo>
                  <a:cubicBezTo>
                    <a:pt x="699" y="307"/>
                    <a:pt x="699" y="307"/>
                    <a:pt x="699" y="307"/>
                  </a:cubicBezTo>
                  <a:cubicBezTo>
                    <a:pt x="696" y="297"/>
                    <a:pt x="691" y="287"/>
                    <a:pt x="687" y="277"/>
                  </a:cubicBezTo>
                  <a:cubicBezTo>
                    <a:pt x="748" y="217"/>
                    <a:pt x="748" y="217"/>
                    <a:pt x="748" y="217"/>
                  </a:cubicBezTo>
                  <a:cubicBezTo>
                    <a:pt x="761" y="203"/>
                    <a:pt x="761" y="182"/>
                    <a:pt x="748" y="168"/>
                  </a:cubicBezTo>
                  <a:cubicBezTo>
                    <a:pt x="651" y="72"/>
                    <a:pt x="651" y="72"/>
                    <a:pt x="651" y="72"/>
                  </a:cubicBezTo>
                  <a:cubicBezTo>
                    <a:pt x="638" y="58"/>
                    <a:pt x="616" y="58"/>
                    <a:pt x="603" y="72"/>
                  </a:cubicBezTo>
                  <a:cubicBezTo>
                    <a:pt x="542" y="133"/>
                    <a:pt x="542" y="133"/>
                    <a:pt x="542" y="133"/>
                  </a:cubicBezTo>
                  <a:cubicBezTo>
                    <a:pt x="532" y="128"/>
                    <a:pt x="522" y="124"/>
                    <a:pt x="512" y="120"/>
                  </a:cubicBezTo>
                  <a:cubicBezTo>
                    <a:pt x="512" y="34"/>
                    <a:pt x="512" y="34"/>
                    <a:pt x="512" y="34"/>
                  </a:cubicBezTo>
                  <a:cubicBezTo>
                    <a:pt x="512" y="15"/>
                    <a:pt x="497" y="0"/>
                    <a:pt x="478" y="0"/>
                  </a:cubicBezTo>
                  <a:cubicBezTo>
                    <a:pt x="342" y="0"/>
                    <a:pt x="342" y="0"/>
                    <a:pt x="342" y="0"/>
                  </a:cubicBezTo>
                  <a:cubicBezTo>
                    <a:pt x="323" y="0"/>
                    <a:pt x="307" y="15"/>
                    <a:pt x="307" y="34"/>
                  </a:cubicBezTo>
                  <a:cubicBezTo>
                    <a:pt x="307" y="120"/>
                    <a:pt x="307" y="120"/>
                    <a:pt x="307" y="120"/>
                  </a:cubicBezTo>
                  <a:cubicBezTo>
                    <a:pt x="297" y="124"/>
                    <a:pt x="287" y="128"/>
                    <a:pt x="278" y="133"/>
                  </a:cubicBezTo>
                  <a:cubicBezTo>
                    <a:pt x="217" y="72"/>
                    <a:pt x="217" y="72"/>
                    <a:pt x="217" y="72"/>
                  </a:cubicBezTo>
                  <a:cubicBezTo>
                    <a:pt x="203" y="58"/>
                    <a:pt x="182" y="58"/>
                    <a:pt x="168" y="72"/>
                  </a:cubicBezTo>
                  <a:cubicBezTo>
                    <a:pt x="72" y="168"/>
                    <a:pt x="72" y="168"/>
                    <a:pt x="72" y="168"/>
                  </a:cubicBezTo>
                  <a:cubicBezTo>
                    <a:pt x="59" y="182"/>
                    <a:pt x="59" y="203"/>
                    <a:pt x="72" y="217"/>
                  </a:cubicBezTo>
                  <a:cubicBezTo>
                    <a:pt x="133" y="277"/>
                    <a:pt x="133" y="277"/>
                    <a:pt x="133" y="277"/>
                  </a:cubicBezTo>
                  <a:cubicBezTo>
                    <a:pt x="128" y="287"/>
                    <a:pt x="124" y="297"/>
                    <a:pt x="120" y="307"/>
                  </a:cubicBezTo>
                  <a:cubicBezTo>
                    <a:pt x="34" y="307"/>
                    <a:pt x="34" y="307"/>
                    <a:pt x="34" y="307"/>
                  </a:cubicBezTo>
                  <a:cubicBezTo>
                    <a:pt x="15" y="307"/>
                    <a:pt x="0" y="323"/>
                    <a:pt x="0" y="341"/>
                  </a:cubicBezTo>
                  <a:cubicBezTo>
                    <a:pt x="0" y="478"/>
                    <a:pt x="0" y="478"/>
                    <a:pt x="0" y="478"/>
                  </a:cubicBezTo>
                  <a:cubicBezTo>
                    <a:pt x="0" y="497"/>
                    <a:pt x="15" y="512"/>
                    <a:pt x="34" y="512"/>
                  </a:cubicBezTo>
                  <a:cubicBezTo>
                    <a:pt x="120" y="512"/>
                    <a:pt x="120" y="512"/>
                    <a:pt x="120" y="512"/>
                  </a:cubicBezTo>
                  <a:cubicBezTo>
                    <a:pt x="124" y="522"/>
                    <a:pt x="128" y="532"/>
                    <a:pt x="133" y="542"/>
                  </a:cubicBezTo>
                  <a:cubicBezTo>
                    <a:pt x="72" y="603"/>
                    <a:pt x="72" y="603"/>
                    <a:pt x="72" y="603"/>
                  </a:cubicBezTo>
                  <a:cubicBezTo>
                    <a:pt x="59" y="616"/>
                    <a:pt x="59" y="638"/>
                    <a:pt x="72" y="651"/>
                  </a:cubicBezTo>
                  <a:cubicBezTo>
                    <a:pt x="168" y="748"/>
                    <a:pt x="168" y="748"/>
                    <a:pt x="168" y="748"/>
                  </a:cubicBezTo>
                  <a:cubicBezTo>
                    <a:pt x="182" y="761"/>
                    <a:pt x="203" y="761"/>
                    <a:pt x="217" y="748"/>
                  </a:cubicBezTo>
                  <a:cubicBezTo>
                    <a:pt x="278" y="687"/>
                    <a:pt x="278" y="687"/>
                    <a:pt x="278" y="687"/>
                  </a:cubicBezTo>
                  <a:cubicBezTo>
                    <a:pt x="287" y="691"/>
                    <a:pt x="297" y="695"/>
                    <a:pt x="307" y="699"/>
                  </a:cubicBezTo>
                  <a:cubicBezTo>
                    <a:pt x="307" y="785"/>
                    <a:pt x="307" y="785"/>
                    <a:pt x="307" y="785"/>
                  </a:cubicBezTo>
                  <a:cubicBezTo>
                    <a:pt x="307" y="804"/>
                    <a:pt x="323" y="819"/>
                    <a:pt x="342" y="819"/>
                  </a:cubicBezTo>
                  <a:cubicBezTo>
                    <a:pt x="478" y="819"/>
                    <a:pt x="478" y="819"/>
                    <a:pt x="478" y="819"/>
                  </a:cubicBezTo>
                  <a:cubicBezTo>
                    <a:pt x="497" y="819"/>
                    <a:pt x="512" y="804"/>
                    <a:pt x="512" y="785"/>
                  </a:cubicBezTo>
                  <a:cubicBezTo>
                    <a:pt x="512" y="699"/>
                    <a:pt x="512" y="699"/>
                    <a:pt x="512" y="699"/>
                  </a:cubicBezTo>
                  <a:cubicBezTo>
                    <a:pt x="522" y="695"/>
                    <a:pt x="532" y="691"/>
                    <a:pt x="542" y="687"/>
                  </a:cubicBezTo>
                  <a:cubicBezTo>
                    <a:pt x="603" y="748"/>
                    <a:pt x="603" y="748"/>
                    <a:pt x="603" y="748"/>
                  </a:cubicBezTo>
                  <a:cubicBezTo>
                    <a:pt x="616" y="761"/>
                    <a:pt x="638" y="761"/>
                    <a:pt x="651" y="748"/>
                  </a:cubicBezTo>
                  <a:cubicBezTo>
                    <a:pt x="748" y="651"/>
                    <a:pt x="748" y="651"/>
                    <a:pt x="748" y="651"/>
                  </a:cubicBezTo>
                  <a:cubicBezTo>
                    <a:pt x="761" y="638"/>
                    <a:pt x="761" y="616"/>
                    <a:pt x="748" y="603"/>
                  </a:cubicBezTo>
                  <a:cubicBezTo>
                    <a:pt x="687" y="542"/>
                    <a:pt x="687" y="542"/>
                    <a:pt x="687" y="542"/>
                  </a:cubicBezTo>
                  <a:cubicBezTo>
                    <a:pt x="691" y="532"/>
                    <a:pt x="696" y="522"/>
                    <a:pt x="699" y="512"/>
                  </a:cubicBezTo>
                  <a:cubicBezTo>
                    <a:pt x="785" y="512"/>
                    <a:pt x="785" y="512"/>
                    <a:pt x="785" y="512"/>
                  </a:cubicBezTo>
                  <a:cubicBezTo>
                    <a:pt x="804" y="512"/>
                    <a:pt x="819" y="497"/>
                    <a:pt x="819" y="478"/>
                  </a:cubicBezTo>
                  <a:cubicBezTo>
                    <a:pt x="819" y="341"/>
                    <a:pt x="819" y="341"/>
                    <a:pt x="819" y="341"/>
                  </a:cubicBezTo>
                  <a:cubicBezTo>
                    <a:pt x="819" y="323"/>
                    <a:pt x="804" y="307"/>
                    <a:pt x="785" y="307"/>
                  </a:cubicBezTo>
                  <a:close/>
                  <a:moveTo>
                    <a:pt x="751" y="444"/>
                  </a:moveTo>
                  <a:cubicBezTo>
                    <a:pt x="674" y="444"/>
                    <a:pt x="674" y="444"/>
                    <a:pt x="674" y="444"/>
                  </a:cubicBezTo>
                  <a:cubicBezTo>
                    <a:pt x="658" y="444"/>
                    <a:pt x="645" y="454"/>
                    <a:pt x="641" y="469"/>
                  </a:cubicBezTo>
                  <a:cubicBezTo>
                    <a:pt x="635" y="491"/>
                    <a:pt x="627" y="512"/>
                    <a:pt x="615" y="531"/>
                  </a:cubicBezTo>
                  <a:cubicBezTo>
                    <a:pt x="608" y="544"/>
                    <a:pt x="610" y="561"/>
                    <a:pt x="621" y="572"/>
                  </a:cubicBezTo>
                  <a:cubicBezTo>
                    <a:pt x="675" y="627"/>
                    <a:pt x="675" y="627"/>
                    <a:pt x="675" y="627"/>
                  </a:cubicBezTo>
                  <a:cubicBezTo>
                    <a:pt x="627" y="675"/>
                    <a:pt x="627" y="675"/>
                    <a:pt x="627" y="675"/>
                  </a:cubicBezTo>
                  <a:cubicBezTo>
                    <a:pt x="572" y="621"/>
                    <a:pt x="572" y="621"/>
                    <a:pt x="572" y="621"/>
                  </a:cubicBezTo>
                  <a:cubicBezTo>
                    <a:pt x="561" y="610"/>
                    <a:pt x="544" y="607"/>
                    <a:pt x="531" y="615"/>
                  </a:cubicBezTo>
                  <a:cubicBezTo>
                    <a:pt x="512" y="627"/>
                    <a:pt x="491" y="635"/>
                    <a:pt x="470" y="641"/>
                  </a:cubicBezTo>
                  <a:cubicBezTo>
                    <a:pt x="454" y="645"/>
                    <a:pt x="444" y="658"/>
                    <a:pt x="444" y="674"/>
                  </a:cubicBezTo>
                  <a:cubicBezTo>
                    <a:pt x="444" y="751"/>
                    <a:pt x="444" y="751"/>
                    <a:pt x="444" y="751"/>
                  </a:cubicBezTo>
                  <a:cubicBezTo>
                    <a:pt x="376" y="751"/>
                    <a:pt x="376" y="751"/>
                    <a:pt x="376" y="751"/>
                  </a:cubicBezTo>
                  <a:cubicBezTo>
                    <a:pt x="376" y="674"/>
                    <a:pt x="376" y="674"/>
                    <a:pt x="376" y="674"/>
                  </a:cubicBezTo>
                  <a:cubicBezTo>
                    <a:pt x="376" y="658"/>
                    <a:pt x="365" y="645"/>
                    <a:pt x="350" y="641"/>
                  </a:cubicBezTo>
                  <a:cubicBezTo>
                    <a:pt x="329" y="635"/>
                    <a:pt x="308" y="627"/>
                    <a:pt x="289" y="615"/>
                  </a:cubicBezTo>
                  <a:cubicBezTo>
                    <a:pt x="275" y="607"/>
                    <a:pt x="258" y="610"/>
                    <a:pt x="247" y="621"/>
                  </a:cubicBezTo>
                  <a:cubicBezTo>
                    <a:pt x="193" y="675"/>
                    <a:pt x="193" y="675"/>
                    <a:pt x="193" y="675"/>
                  </a:cubicBezTo>
                  <a:cubicBezTo>
                    <a:pt x="144" y="627"/>
                    <a:pt x="144" y="627"/>
                    <a:pt x="144" y="627"/>
                  </a:cubicBezTo>
                  <a:cubicBezTo>
                    <a:pt x="199" y="572"/>
                    <a:pt x="199" y="572"/>
                    <a:pt x="199" y="572"/>
                  </a:cubicBezTo>
                  <a:cubicBezTo>
                    <a:pt x="210" y="561"/>
                    <a:pt x="212" y="544"/>
                    <a:pt x="204" y="531"/>
                  </a:cubicBezTo>
                  <a:cubicBezTo>
                    <a:pt x="193" y="512"/>
                    <a:pt x="184" y="491"/>
                    <a:pt x="179" y="469"/>
                  </a:cubicBezTo>
                  <a:cubicBezTo>
                    <a:pt x="175" y="454"/>
                    <a:pt x="161" y="444"/>
                    <a:pt x="146" y="444"/>
                  </a:cubicBezTo>
                  <a:cubicBezTo>
                    <a:pt x="68" y="444"/>
                    <a:pt x="68" y="444"/>
                    <a:pt x="68" y="444"/>
                  </a:cubicBezTo>
                  <a:cubicBezTo>
                    <a:pt x="68" y="376"/>
                    <a:pt x="68" y="376"/>
                    <a:pt x="68" y="376"/>
                  </a:cubicBezTo>
                  <a:cubicBezTo>
                    <a:pt x="146" y="376"/>
                    <a:pt x="146" y="376"/>
                    <a:pt x="146" y="376"/>
                  </a:cubicBezTo>
                  <a:cubicBezTo>
                    <a:pt x="161" y="376"/>
                    <a:pt x="175" y="365"/>
                    <a:pt x="179" y="350"/>
                  </a:cubicBezTo>
                  <a:cubicBezTo>
                    <a:pt x="184" y="328"/>
                    <a:pt x="193" y="308"/>
                    <a:pt x="204" y="289"/>
                  </a:cubicBezTo>
                  <a:cubicBezTo>
                    <a:pt x="212" y="275"/>
                    <a:pt x="210" y="258"/>
                    <a:pt x="199" y="247"/>
                  </a:cubicBezTo>
                  <a:cubicBezTo>
                    <a:pt x="144" y="192"/>
                    <a:pt x="144" y="192"/>
                    <a:pt x="144" y="192"/>
                  </a:cubicBezTo>
                  <a:cubicBezTo>
                    <a:pt x="192" y="144"/>
                    <a:pt x="192" y="144"/>
                    <a:pt x="192" y="144"/>
                  </a:cubicBezTo>
                  <a:cubicBezTo>
                    <a:pt x="247" y="199"/>
                    <a:pt x="247" y="199"/>
                    <a:pt x="247" y="199"/>
                  </a:cubicBezTo>
                  <a:cubicBezTo>
                    <a:pt x="258" y="210"/>
                    <a:pt x="275" y="212"/>
                    <a:pt x="289" y="204"/>
                  </a:cubicBezTo>
                  <a:cubicBezTo>
                    <a:pt x="308" y="193"/>
                    <a:pt x="329" y="184"/>
                    <a:pt x="350" y="179"/>
                  </a:cubicBezTo>
                  <a:cubicBezTo>
                    <a:pt x="365" y="175"/>
                    <a:pt x="376" y="161"/>
                    <a:pt x="376" y="146"/>
                  </a:cubicBezTo>
                  <a:cubicBezTo>
                    <a:pt x="376" y="68"/>
                    <a:pt x="376" y="68"/>
                    <a:pt x="376" y="68"/>
                  </a:cubicBezTo>
                  <a:cubicBezTo>
                    <a:pt x="444" y="68"/>
                    <a:pt x="444" y="68"/>
                    <a:pt x="444" y="68"/>
                  </a:cubicBezTo>
                  <a:cubicBezTo>
                    <a:pt x="444" y="145"/>
                    <a:pt x="444" y="145"/>
                    <a:pt x="444" y="145"/>
                  </a:cubicBezTo>
                  <a:cubicBezTo>
                    <a:pt x="444" y="161"/>
                    <a:pt x="454" y="175"/>
                    <a:pt x="470" y="179"/>
                  </a:cubicBezTo>
                  <a:cubicBezTo>
                    <a:pt x="491" y="184"/>
                    <a:pt x="512" y="193"/>
                    <a:pt x="531" y="204"/>
                  </a:cubicBezTo>
                  <a:cubicBezTo>
                    <a:pt x="544" y="212"/>
                    <a:pt x="561" y="210"/>
                    <a:pt x="572" y="199"/>
                  </a:cubicBezTo>
                  <a:cubicBezTo>
                    <a:pt x="627" y="144"/>
                    <a:pt x="627" y="144"/>
                    <a:pt x="627" y="144"/>
                  </a:cubicBezTo>
                  <a:cubicBezTo>
                    <a:pt x="675" y="192"/>
                    <a:pt x="675" y="192"/>
                    <a:pt x="675" y="192"/>
                  </a:cubicBezTo>
                  <a:cubicBezTo>
                    <a:pt x="621" y="247"/>
                    <a:pt x="621" y="247"/>
                    <a:pt x="621" y="247"/>
                  </a:cubicBezTo>
                  <a:cubicBezTo>
                    <a:pt x="610" y="258"/>
                    <a:pt x="608" y="275"/>
                    <a:pt x="615" y="288"/>
                  </a:cubicBezTo>
                  <a:cubicBezTo>
                    <a:pt x="627" y="308"/>
                    <a:pt x="635" y="328"/>
                    <a:pt x="641" y="350"/>
                  </a:cubicBezTo>
                  <a:cubicBezTo>
                    <a:pt x="645" y="365"/>
                    <a:pt x="658" y="376"/>
                    <a:pt x="674" y="376"/>
                  </a:cubicBezTo>
                  <a:cubicBezTo>
                    <a:pt x="751" y="376"/>
                    <a:pt x="751" y="376"/>
                    <a:pt x="751" y="376"/>
                  </a:cubicBezTo>
                  <a:lnTo>
                    <a:pt x="751" y="444"/>
                  </a:lnTo>
                  <a:close/>
                  <a:moveTo>
                    <a:pt x="751" y="444"/>
                  </a:moveTo>
                  <a:cubicBezTo>
                    <a:pt x="751" y="444"/>
                    <a:pt x="751" y="444"/>
                    <a:pt x="751" y="4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8" name="Freeform 61">
              <a:extLst>
                <a:ext uri="{FF2B5EF4-FFF2-40B4-BE49-F238E27FC236}">
                  <a16:creationId xmlns:a16="http://schemas.microsoft.com/office/drawing/2014/main" id="{3652C1DE-650F-4BEC-81EF-E90322743128}"/>
                </a:ext>
              </a:extLst>
            </p:cNvPr>
            <p:cNvSpPr>
              <a:spLocks noEditPoints="1"/>
            </p:cNvSpPr>
            <p:nvPr/>
          </p:nvSpPr>
          <p:spPr bwMode="auto">
            <a:xfrm>
              <a:off x="-3070" y="1204"/>
              <a:ext cx="219" cy="219"/>
            </a:xfrm>
            <a:custGeom>
              <a:avLst/>
              <a:gdLst>
                <a:gd name="T0" fmla="*/ 137 w 273"/>
                <a:gd name="T1" fmla="*/ 0 h 273"/>
                <a:gd name="T2" fmla="*/ 0 w 273"/>
                <a:gd name="T3" fmla="*/ 137 h 273"/>
                <a:gd name="T4" fmla="*/ 137 w 273"/>
                <a:gd name="T5" fmla="*/ 273 h 273"/>
                <a:gd name="T6" fmla="*/ 273 w 273"/>
                <a:gd name="T7" fmla="*/ 137 h 273"/>
                <a:gd name="T8" fmla="*/ 137 w 273"/>
                <a:gd name="T9" fmla="*/ 0 h 273"/>
                <a:gd name="T10" fmla="*/ 137 w 273"/>
                <a:gd name="T11" fmla="*/ 205 h 273"/>
                <a:gd name="T12" fmla="*/ 69 w 273"/>
                <a:gd name="T13" fmla="*/ 137 h 273"/>
                <a:gd name="T14" fmla="*/ 137 w 273"/>
                <a:gd name="T15" fmla="*/ 68 h 273"/>
                <a:gd name="T16" fmla="*/ 205 w 273"/>
                <a:gd name="T17" fmla="*/ 137 h 273"/>
                <a:gd name="T18" fmla="*/ 137 w 273"/>
                <a:gd name="T19" fmla="*/ 205 h 273"/>
                <a:gd name="T20" fmla="*/ 137 w 273"/>
                <a:gd name="T21" fmla="*/ 205 h 273"/>
                <a:gd name="T22" fmla="*/ 137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7" y="0"/>
                  </a:moveTo>
                  <a:cubicBezTo>
                    <a:pt x="61" y="0"/>
                    <a:pt x="0" y="61"/>
                    <a:pt x="0" y="137"/>
                  </a:cubicBezTo>
                  <a:cubicBezTo>
                    <a:pt x="0" y="212"/>
                    <a:pt x="61" y="273"/>
                    <a:pt x="137" y="273"/>
                  </a:cubicBezTo>
                  <a:cubicBezTo>
                    <a:pt x="212" y="273"/>
                    <a:pt x="273" y="212"/>
                    <a:pt x="273" y="137"/>
                  </a:cubicBezTo>
                  <a:cubicBezTo>
                    <a:pt x="273" y="61"/>
                    <a:pt x="212" y="0"/>
                    <a:pt x="137" y="0"/>
                  </a:cubicBezTo>
                  <a:close/>
                  <a:moveTo>
                    <a:pt x="137" y="205"/>
                  </a:moveTo>
                  <a:cubicBezTo>
                    <a:pt x="99" y="205"/>
                    <a:pt x="69" y="174"/>
                    <a:pt x="69" y="137"/>
                  </a:cubicBezTo>
                  <a:cubicBezTo>
                    <a:pt x="69" y="99"/>
                    <a:pt x="99" y="68"/>
                    <a:pt x="137" y="68"/>
                  </a:cubicBezTo>
                  <a:cubicBezTo>
                    <a:pt x="175" y="68"/>
                    <a:pt x="205" y="99"/>
                    <a:pt x="205" y="137"/>
                  </a:cubicBezTo>
                  <a:cubicBezTo>
                    <a:pt x="205" y="174"/>
                    <a:pt x="175" y="205"/>
                    <a:pt x="137" y="205"/>
                  </a:cubicBezTo>
                  <a:close/>
                  <a:moveTo>
                    <a:pt x="137" y="205"/>
                  </a:moveTo>
                  <a:cubicBezTo>
                    <a:pt x="137" y="205"/>
                    <a:pt x="137" y="205"/>
                    <a:pt x="137"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9" name="Freeform 62">
              <a:extLst>
                <a:ext uri="{FF2B5EF4-FFF2-40B4-BE49-F238E27FC236}">
                  <a16:creationId xmlns:a16="http://schemas.microsoft.com/office/drawing/2014/main" id="{FC2C1D54-1BD8-405E-9E01-19522E0032F4}"/>
                </a:ext>
              </a:extLst>
            </p:cNvPr>
            <p:cNvSpPr>
              <a:spLocks noEditPoints="1"/>
            </p:cNvSpPr>
            <p:nvPr/>
          </p:nvSpPr>
          <p:spPr bwMode="auto">
            <a:xfrm>
              <a:off x="-3944" y="767"/>
              <a:ext cx="1311" cy="930"/>
            </a:xfrm>
            <a:custGeom>
              <a:avLst/>
              <a:gdLst>
                <a:gd name="T0" fmla="*/ 1468 w 1638"/>
                <a:gd name="T1" fmla="*/ 0 h 1161"/>
                <a:gd name="T2" fmla="*/ 171 w 1638"/>
                <a:gd name="T3" fmla="*/ 0 h 1161"/>
                <a:gd name="T4" fmla="*/ 0 w 1638"/>
                <a:gd name="T5" fmla="*/ 171 h 1161"/>
                <a:gd name="T6" fmla="*/ 0 w 1638"/>
                <a:gd name="T7" fmla="*/ 1161 h 1161"/>
                <a:gd name="T8" fmla="*/ 68 w 1638"/>
                <a:gd name="T9" fmla="*/ 1161 h 1161"/>
                <a:gd name="T10" fmla="*/ 68 w 1638"/>
                <a:gd name="T11" fmla="*/ 171 h 1161"/>
                <a:gd name="T12" fmla="*/ 171 w 1638"/>
                <a:gd name="T13" fmla="*/ 68 h 1161"/>
                <a:gd name="T14" fmla="*/ 1468 w 1638"/>
                <a:gd name="T15" fmla="*/ 68 h 1161"/>
                <a:gd name="T16" fmla="*/ 1570 w 1638"/>
                <a:gd name="T17" fmla="*/ 171 h 1161"/>
                <a:gd name="T18" fmla="*/ 1570 w 1638"/>
                <a:gd name="T19" fmla="*/ 307 h 1161"/>
                <a:gd name="T20" fmla="*/ 1638 w 1638"/>
                <a:gd name="T21" fmla="*/ 307 h 1161"/>
                <a:gd name="T22" fmla="*/ 1638 w 1638"/>
                <a:gd name="T23" fmla="*/ 171 h 1161"/>
                <a:gd name="T24" fmla="*/ 1468 w 1638"/>
                <a:gd name="T25" fmla="*/ 0 h 1161"/>
                <a:gd name="T26" fmla="*/ 1468 w 1638"/>
                <a:gd name="T27" fmla="*/ 0 h 1161"/>
                <a:gd name="T28" fmla="*/ 1468 w 1638"/>
                <a:gd name="T2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8" h="1161">
                  <a:moveTo>
                    <a:pt x="1468" y="0"/>
                  </a:moveTo>
                  <a:cubicBezTo>
                    <a:pt x="171" y="0"/>
                    <a:pt x="171" y="0"/>
                    <a:pt x="171" y="0"/>
                  </a:cubicBezTo>
                  <a:cubicBezTo>
                    <a:pt x="76" y="0"/>
                    <a:pt x="0" y="76"/>
                    <a:pt x="0" y="171"/>
                  </a:cubicBezTo>
                  <a:cubicBezTo>
                    <a:pt x="0" y="1161"/>
                    <a:pt x="0" y="1161"/>
                    <a:pt x="0" y="1161"/>
                  </a:cubicBezTo>
                  <a:cubicBezTo>
                    <a:pt x="68" y="1161"/>
                    <a:pt x="68" y="1161"/>
                    <a:pt x="68" y="1161"/>
                  </a:cubicBezTo>
                  <a:cubicBezTo>
                    <a:pt x="68" y="171"/>
                    <a:pt x="68" y="171"/>
                    <a:pt x="68" y="171"/>
                  </a:cubicBezTo>
                  <a:cubicBezTo>
                    <a:pt x="68" y="114"/>
                    <a:pt x="114" y="68"/>
                    <a:pt x="171" y="68"/>
                  </a:cubicBezTo>
                  <a:cubicBezTo>
                    <a:pt x="1468" y="68"/>
                    <a:pt x="1468" y="68"/>
                    <a:pt x="1468" y="68"/>
                  </a:cubicBezTo>
                  <a:cubicBezTo>
                    <a:pt x="1524" y="68"/>
                    <a:pt x="1570" y="114"/>
                    <a:pt x="1570" y="171"/>
                  </a:cubicBezTo>
                  <a:cubicBezTo>
                    <a:pt x="1570" y="307"/>
                    <a:pt x="1570" y="307"/>
                    <a:pt x="1570" y="307"/>
                  </a:cubicBezTo>
                  <a:cubicBezTo>
                    <a:pt x="1638" y="307"/>
                    <a:pt x="1638" y="307"/>
                    <a:pt x="1638" y="307"/>
                  </a:cubicBezTo>
                  <a:cubicBezTo>
                    <a:pt x="1638" y="171"/>
                    <a:pt x="1638" y="171"/>
                    <a:pt x="1638" y="171"/>
                  </a:cubicBezTo>
                  <a:cubicBezTo>
                    <a:pt x="1638" y="76"/>
                    <a:pt x="1562" y="0"/>
                    <a:pt x="1468" y="0"/>
                  </a:cubicBezTo>
                  <a:close/>
                  <a:moveTo>
                    <a:pt x="1468" y="0"/>
                  </a:moveTo>
                  <a:cubicBezTo>
                    <a:pt x="1468" y="0"/>
                    <a:pt x="1468" y="0"/>
                    <a:pt x="14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0" name="Freeform 63">
              <a:extLst>
                <a:ext uri="{FF2B5EF4-FFF2-40B4-BE49-F238E27FC236}">
                  <a16:creationId xmlns:a16="http://schemas.microsoft.com/office/drawing/2014/main" id="{17A7EAD8-8511-4F18-87EB-6A26B35011C1}"/>
                </a:ext>
              </a:extLst>
            </p:cNvPr>
            <p:cNvSpPr>
              <a:spLocks noEditPoints="1"/>
            </p:cNvSpPr>
            <p:nvPr/>
          </p:nvSpPr>
          <p:spPr bwMode="auto">
            <a:xfrm>
              <a:off x="-3315" y="1587"/>
              <a:ext cx="682" cy="491"/>
            </a:xfrm>
            <a:custGeom>
              <a:avLst/>
              <a:gdLst>
                <a:gd name="T0" fmla="*/ 785 w 853"/>
                <a:gd name="T1" fmla="*/ 0 h 614"/>
                <a:gd name="T2" fmla="*/ 785 w 853"/>
                <a:gd name="T3" fmla="*/ 444 h 614"/>
                <a:gd name="T4" fmla="*/ 683 w 853"/>
                <a:gd name="T5" fmla="*/ 546 h 614"/>
                <a:gd name="T6" fmla="*/ 0 w 853"/>
                <a:gd name="T7" fmla="*/ 546 h 614"/>
                <a:gd name="T8" fmla="*/ 0 w 853"/>
                <a:gd name="T9" fmla="*/ 614 h 614"/>
                <a:gd name="T10" fmla="*/ 683 w 853"/>
                <a:gd name="T11" fmla="*/ 614 h 614"/>
                <a:gd name="T12" fmla="*/ 853 w 853"/>
                <a:gd name="T13" fmla="*/ 444 h 614"/>
                <a:gd name="T14" fmla="*/ 853 w 853"/>
                <a:gd name="T15" fmla="*/ 0 h 614"/>
                <a:gd name="T16" fmla="*/ 785 w 853"/>
                <a:gd name="T17" fmla="*/ 0 h 614"/>
                <a:gd name="T18" fmla="*/ 785 w 853"/>
                <a:gd name="T19" fmla="*/ 0 h 614"/>
                <a:gd name="T20" fmla="*/ 785 w 853"/>
                <a:gd name="T2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614">
                  <a:moveTo>
                    <a:pt x="785" y="0"/>
                  </a:moveTo>
                  <a:cubicBezTo>
                    <a:pt x="785" y="444"/>
                    <a:pt x="785" y="444"/>
                    <a:pt x="785" y="444"/>
                  </a:cubicBezTo>
                  <a:cubicBezTo>
                    <a:pt x="785" y="500"/>
                    <a:pt x="739" y="546"/>
                    <a:pt x="683" y="546"/>
                  </a:cubicBezTo>
                  <a:cubicBezTo>
                    <a:pt x="0" y="546"/>
                    <a:pt x="0" y="546"/>
                    <a:pt x="0" y="546"/>
                  </a:cubicBezTo>
                  <a:cubicBezTo>
                    <a:pt x="0" y="614"/>
                    <a:pt x="0" y="614"/>
                    <a:pt x="0" y="614"/>
                  </a:cubicBezTo>
                  <a:cubicBezTo>
                    <a:pt x="683" y="614"/>
                    <a:pt x="683" y="614"/>
                    <a:pt x="683" y="614"/>
                  </a:cubicBezTo>
                  <a:cubicBezTo>
                    <a:pt x="777" y="614"/>
                    <a:pt x="853" y="538"/>
                    <a:pt x="853" y="444"/>
                  </a:cubicBezTo>
                  <a:cubicBezTo>
                    <a:pt x="853" y="0"/>
                    <a:pt x="853" y="0"/>
                    <a:pt x="853" y="0"/>
                  </a:cubicBezTo>
                  <a:lnTo>
                    <a:pt x="785" y="0"/>
                  </a:lnTo>
                  <a:close/>
                  <a:moveTo>
                    <a:pt x="785" y="0"/>
                  </a:moveTo>
                  <a:cubicBezTo>
                    <a:pt x="785" y="0"/>
                    <a:pt x="785" y="0"/>
                    <a:pt x="7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1" name="Rectangle 64">
              <a:extLst>
                <a:ext uri="{FF2B5EF4-FFF2-40B4-BE49-F238E27FC236}">
                  <a16:creationId xmlns:a16="http://schemas.microsoft.com/office/drawing/2014/main" id="{F3186D2E-639C-471C-8BF4-AA17478CA494}"/>
                </a:ext>
              </a:extLst>
            </p:cNvPr>
            <p:cNvSpPr>
              <a:spLocks noChangeArrowheads="1"/>
            </p:cNvSpPr>
            <p:nvPr/>
          </p:nvSpPr>
          <p:spPr bwMode="auto">
            <a:xfrm>
              <a:off x="-3834" y="986"/>
              <a:ext cx="628"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2" name="Rectangle 65">
              <a:extLst>
                <a:ext uri="{FF2B5EF4-FFF2-40B4-BE49-F238E27FC236}">
                  <a16:creationId xmlns:a16="http://schemas.microsoft.com/office/drawing/2014/main" id="{9EA07A86-07BF-4AFB-8CDB-F9A1897BB9C5}"/>
                </a:ext>
              </a:extLst>
            </p:cNvPr>
            <p:cNvSpPr>
              <a:spLocks noChangeArrowheads="1"/>
            </p:cNvSpPr>
            <p:nvPr/>
          </p:nvSpPr>
          <p:spPr bwMode="auto">
            <a:xfrm>
              <a:off x="-3807" y="877"/>
              <a:ext cx="55"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3" name="Rectangle 66">
              <a:extLst>
                <a:ext uri="{FF2B5EF4-FFF2-40B4-BE49-F238E27FC236}">
                  <a16:creationId xmlns:a16="http://schemas.microsoft.com/office/drawing/2014/main" id="{03696D09-FF2F-433A-ABEB-060202B27FAF}"/>
                </a:ext>
              </a:extLst>
            </p:cNvPr>
            <p:cNvSpPr>
              <a:spLocks noChangeArrowheads="1"/>
            </p:cNvSpPr>
            <p:nvPr/>
          </p:nvSpPr>
          <p:spPr bwMode="auto">
            <a:xfrm>
              <a:off x="-3698" y="877"/>
              <a:ext cx="54"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4" name="Rectangle 67">
              <a:extLst>
                <a:ext uri="{FF2B5EF4-FFF2-40B4-BE49-F238E27FC236}">
                  <a16:creationId xmlns:a16="http://schemas.microsoft.com/office/drawing/2014/main" id="{9720E9F2-6C17-4A8A-8236-BE722D3C6BC9}"/>
                </a:ext>
              </a:extLst>
            </p:cNvPr>
            <p:cNvSpPr>
              <a:spLocks noChangeArrowheads="1"/>
            </p:cNvSpPr>
            <p:nvPr/>
          </p:nvSpPr>
          <p:spPr bwMode="auto">
            <a:xfrm>
              <a:off x="-2824" y="877"/>
              <a:ext cx="55"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5" name="Freeform 68">
              <a:extLst>
                <a:ext uri="{FF2B5EF4-FFF2-40B4-BE49-F238E27FC236}">
                  <a16:creationId xmlns:a16="http://schemas.microsoft.com/office/drawing/2014/main" id="{9827FF6A-289B-4732-AD2B-EDF5BA2B632B}"/>
                </a:ext>
              </a:extLst>
            </p:cNvPr>
            <p:cNvSpPr>
              <a:spLocks noEditPoints="1"/>
            </p:cNvSpPr>
            <p:nvPr/>
          </p:nvSpPr>
          <p:spPr bwMode="auto">
            <a:xfrm>
              <a:off x="-3834" y="1314"/>
              <a:ext cx="327" cy="410"/>
            </a:xfrm>
            <a:custGeom>
              <a:avLst/>
              <a:gdLst>
                <a:gd name="T0" fmla="*/ 408 w 409"/>
                <a:gd name="T1" fmla="*/ 162 h 512"/>
                <a:gd name="T2" fmla="*/ 204 w 409"/>
                <a:gd name="T3" fmla="*/ 0 h 512"/>
                <a:gd name="T4" fmla="*/ 1 w 409"/>
                <a:gd name="T5" fmla="*/ 162 h 512"/>
                <a:gd name="T6" fmla="*/ 0 w 409"/>
                <a:gd name="T7" fmla="*/ 170 h 512"/>
                <a:gd name="T8" fmla="*/ 0 w 409"/>
                <a:gd name="T9" fmla="*/ 238 h 512"/>
                <a:gd name="T10" fmla="*/ 204 w 409"/>
                <a:gd name="T11" fmla="*/ 512 h 512"/>
                <a:gd name="T12" fmla="*/ 409 w 409"/>
                <a:gd name="T13" fmla="*/ 238 h 512"/>
                <a:gd name="T14" fmla="*/ 409 w 409"/>
                <a:gd name="T15" fmla="*/ 170 h 512"/>
                <a:gd name="T16" fmla="*/ 408 w 409"/>
                <a:gd name="T17" fmla="*/ 162 h 512"/>
                <a:gd name="T18" fmla="*/ 341 w 409"/>
                <a:gd name="T19" fmla="*/ 238 h 512"/>
                <a:gd name="T20" fmla="*/ 204 w 409"/>
                <a:gd name="T21" fmla="*/ 443 h 512"/>
                <a:gd name="T22" fmla="*/ 68 w 409"/>
                <a:gd name="T23" fmla="*/ 238 h 512"/>
                <a:gd name="T24" fmla="*/ 68 w 409"/>
                <a:gd name="T25" fmla="*/ 175 h 512"/>
                <a:gd name="T26" fmla="*/ 204 w 409"/>
                <a:gd name="T27" fmla="*/ 68 h 512"/>
                <a:gd name="T28" fmla="*/ 341 w 409"/>
                <a:gd name="T29" fmla="*/ 175 h 512"/>
                <a:gd name="T30" fmla="*/ 341 w 409"/>
                <a:gd name="T31" fmla="*/ 238 h 512"/>
                <a:gd name="T32" fmla="*/ 341 w 409"/>
                <a:gd name="T33" fmla="*/ 238 h 512"/>
                <a:gd name="T34" fmla="*/ 341 w 409"/>
                <a:gd name="T35" fmla="*/ 2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9" h="512">
                  <a:moveTo>
                    <a:pt x="408" y="162"/>
                  </a:moveTo>
                  <a:cubicBezTo>
                    <a:pt x="385" y="68"/>
                    <a:pt x="301" y="1"/>
                    <a:pt x="204" y="0"/>
                  </a:cubicBezTo>
                  <a:cubicBezTo>
                    <a:pt x="107" y="1"/>
                    <a:pt x="24" y="68"/>
                    <a:pt x="1" y="162"/>
                  </a:cubicBezTo>
                  <a:cubicBezTo>
                    <a:pt x="0" y="165"/>
                    <a:pt x="0" y="168"/>
                    <a:pt x="0" y="170"/>
                  </a:cubicBezTo>
                  <a:cubicBezTo>
                    <a:pt x="0" y="238"/>
                    <a:pt x="0" y="238"/>
                    <a:pt x="0" y="238"/>
                  </a:cubicBezTo>
                  <a:cubicBezTo>
                    <a:pt x="0" y="391"/>
                    <a:pt x="90" y="512"/>
                    <a:pt x="204" y="512"/>
                  </a:cubicBezTo>
                  <a:cubicBezTo>
                    <a:pt x="319" y="512"/>
                    <a:pt x="409" y="391"/>
                    <a:pt x="409" y="238"/>
                  </a:cubicBezTo>
                  <a:cubicBezTo>
                    <a:pt x="409" y="170"/>
                    <a:pt x="409" y="170"/>
                    <a:pt x="409" y="170"/>
                  </a:cubicBezTo>
                  <a:cubicBezTo>
                    <a:pt x="409" y="168"/>
                    <a:pt x="409" y="165"/>
                    <a:pt x="408" y="162"/>
                  </a:cubicBezTo>
                  <a:close/>
                  <a:moveTo>
                    <a:pt x="341" y="238"/>
                  </a:moveTo>
                  <a:cubicBezTo>
                    <a:pt x="341" y="351"/>
                    <a:pt x="280" y="443"/>
                    <a:pt x="204" y="443"/>
                  </a:cubicBezTo>
                  <a:cubicBezTo>
                    <a:pt x="129" y="443"/>
                    <a:pt x="68" y="351"/>
                    <a:pt x="68" y="238"/>
                  </a:cubicBezTo>
                  <a:cubicBezTo>
                    <a:pt x="68" y="175"/>
                    <a:pt x="68" y="175"/>
                    <a:pt x="68" y="175"/>
                  </a:cubicBezTo>
                  <a:cubicBezTo>
                    <a:pt x="85" y="113"/>
                    <a:pt x="140" y="70"/>
                    <a:pt x="204" y="68"/>
                  </a:cubicBezTo>
                  <a:cubicBezTo>
                    <a:pt x="268" y="70"/>
                    <a:pt x="324" y="113"/>
                    <a:pt x="341" y="175"/>
                  </a:cubicBezTo>
                  <a:lnTo>
                    <a:pt x="341" y="238"/>
                  </a:lnTo>
                  <a:close/>
                  <a:moveTo>
                    <a:pt x="341" y="238"/>
                  </a:moveTo>
                  <a:cubicBezTo>
                    <a:pt x="341" y="238"/>
                    <a:pt x="341" y="238"/>
                    <a:pt x="341" y="2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6" name="Freeform 69">
              <a:extLst>
                <a:ext uri="{FF2B5EF4-FFF2-40B4-BE49-F238E27FC236}">
                  <a16:creationId xmlns:a16="http://schemas.microsoft.com/office/drawing/2014/main" id="{A33C77D4-1EEE-4F55-A72F-3C125EBBA98D}"/>
                </a:ext>
              </a:extLst>
            </p:cNvPr>
            <p:cNvSpPr>
              <a:spLocks noEditPoints="1"/>
            </p:cNvSpPr>
            <p:nvPr/>
          </p:nvSpPr>
          <p:spPr bwMode="auto">
            <a:xfrm>
              <a:off x="-3644" y="1668"/>
              <a:ext cx="247" cy="410"/>
            </a:xfrm>
            <a:custGeom>
              <a:avLst/>
              <a:gdLst>
                <a:gd name="T0" fmla="*/ 137 w 308"/>
                <a:gd name="T1" fmla="*/ 69 h 512"/>
                <a:gd name="T2" fmla="*/ 129 w 308"/>
                <a:gd name="T3" fmla="*/ 69 h 512"/>
                <a:gd name="T4" fmla="*/ 69 w 308"/>
                <a:gd name="T5" fmla="*/ 0 h 512"/>
                <a:gd name="T6" fmla="*/ 0 w 308"/>
                <a:gd name="T7" fmla="*/ 0 h 512"/>
                <a:gd name="T8" fmla="*/ 0 w 308"/>
                <a:gd name="T9" fmla="*/ 8 h 512"/>
                <a:gd name="T10" fmla="*/ 137 w 308"/>
                <a:gd name="T11" fmla="*/ 137 h 512"/>
                <a:gd name="T12" fmla="*/ 239 w 308"/>
                <a:gd name="T13" fmla="*/ 239 h 512"/>
                <a:gd name="T14" fmla="*/ 239 w 308"/>
                <a:gd name="T15" fmla="*/ 512 h 512"/>
                <a:gd name="T16" fmla="*/ 308 w 308"/>
                <a:gd name="T17" fmla="*/ 512 h 512"/>
                <a:gd name="T18" fmla="*/ 308 w 308"/>
                <a:gd name="T19" fmla="*/ 239 h 512"/>
                <a:gd name="T20" fmla="*/ 137 w 308"/>
                <a:gd name="T21" fmla="*/ 69 h 512"/>
                <a:gd name="T22" fmla="*/ 137 w 308"/>
                <a:gd name="T23" fmla="*/ 69 h 512"/>
                <a:gd name="T24" fmla="*/ 137 w 308"/>
                <a:gd name="T25" fmla="*/ 6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512">
                  <a:moveTo>
                    <a:pt x="137" y="69"/>
                  </a:moveTo>
                  <a:cubicBezTo>
                    <a:pt x="134" y="69"/>
                    <a:pt x="131" y="69"/>
                    <a:pt x="129" y="69"/>
                  </a:cubicBezTo>
                  <a:cubicBezTo>
                    <a:pt x="93" y="66"/>
                    <a:pt x="66" y="36"/>
                    <a:pt x="69" y="0"/>
                  </a:cubicBezTo>
                  <a:cubicBezTo>
                    <a:pt x="0" y="0"/>
                    <a:pt x="0" y="0"/>
                    <a:pt x="0" y="0"/>
                  </a:cubicBezTo>
                  <a:cubicBezTo>
                    <a:pt x="0" y="3"/>
                    <a:pt x="0" y="6"/>
                    <a:pt x="0" y="8"/>
                  </a:cubicBezTo>
                  <a:cubicBezTo>
                    <a:pt x="3" y="81"/>
                    <a:pt x="64" y="139"/>
                    <a:pt x="137" y="137"/>
                  </a:cubicBezTo>
                  <a:cubicBezTo>
                    <a:pt x="194" y="137"/>
                    <a:pt x="239" y="183"/>
                    <a:pt x="239" y="239"/>
                  </a:cubicBezTo>
                  <a:cubicBezTo>
                    <a:pt x="239" y="512"/>
                    <a:pt x="239" y="512"/>
                    <a:pt x="239" y="512"/>
                  </a:cubicBezTo>
                  <a:cubicBezTo>
                    <a:pt x="308" y="512"/>
                    <a:pt x="308" y="512"/>
                    <a:pt x="308" y="512"/>
                  </a:cubicBezTo>
                  <a:cubicBezTo>
                    <a:pt x="308" y="239"/>
                    <a:pt x="308" y="239"/>
                    <a:pt x="308" y="239"/>
                  </a:cubicBezTo>
                  <a:cubicBezTo>
                    <a:pt x="308" y="145"/>
                    <a:pt x="231" y="69"/>
                    <a:pt x="137" y="69"/>
                  </a:cubicBezTo>
                  <a:close/>
                  <a:moveTo>
                    <a:pt x="137" y="69"/>
                  </a:moveTo>
                  <a:cubicBezTo>
                    <a:pt x="137" y="69"/>
                    <a:pt x="137" y="69"/>
                    <a:pt x="137"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7" name="Freeform 70">
              <a:extLst>
                <a:ext uri="{FF2B5EF4-FFF2-40B4-BE49-F238E27FC236}">
                  <a16:creationId xmlns:a16="http://schemas.microsoft.com/office/drawing/2014/main" id="{CB5BBD75-A305-4CDE-B7C4-D18647DA7849}"/>
                </a:ext>
              </a:extLst>
            </p:cNvPr>
            <p:cNvSpPr>
              <a:spLocks noEditPoints="1"/>
            </p:cNvSpPr>
            <p:nvPr/>
          </p:nvSpPr>
          <p:spPr bwMode="auto">
            <a:xfrm>
              <a:off x="-3944" y="1668"/>
              <a:ext cx="248" cy="410"/>
            </a:xfrm>
            <a:custGeom>
              <a:avLst/>
              <a:gdLst>
                <a:gd name="T0" fmla="*/ 307 w 309"/>
                <a:gd name="T1" fmla="*/ 0 h 512"/>
                <a:gd name="T2" fmla="*/ 239 w 309"/>
                <a:gd name="T3" fmla="*/ 0 h 512"/>
                <a:gd name="T4" fmla="*/ 239 w 309"/>
                <a:gd name="T5" fmla="*/ 9 h 512"/>
                <a:gd name="T6" fmla="*/ 171 w 309"/>
                <a:gd name="T7" fmla="*/ 69 h 512"/>
                <a:gd name="T8" fmla="*/ 0 w 309"/>
                <a:gd name="T9" fmla="*/ 239 h 512"/>
                <a:gd name="T10" fmla="*/ 0 w 309"/>
                <a:gd name="T11" fmla="*/ 512 h 512"/>
                <a:gd name="T12" fmla="*/ 68 w 309"/>
                <a:gd name="T13" fmla="*/ 512 h 512"/>
                <a:gd name="T14" fmla="*/ 68 w 309"/>
                <a:gd name="T15" fmla="*/ 239 h 512"/>
                <a:gd name="T16" fmla="*/ 171 w 309"/>
                <a:gd name="T17" fmla="*/ 137 h 512"/>
                <a:gd name="T18" fmla="*/ 178 w 309"/>
                <a:gd name="T19" fmla="*/ 137 h 512"/>
                <a:gd name="T20" fmla="*/ 307 w 309"/>
                <a:gd name="T21" fmla="*/ 0 h 512"/>
                <a:gd name="T22" fmla="*/ 307 w 309"/>
                <a:gd name="T23" fmla="*/ 0 h 512"/>
                <a:gd name="T24" fmla="*/ 307 w 309"/>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512">
                  <a:moveTo>
                    <a:pt x="307" y="0"/>
                  </a:moveTo>
                  <a:cubicBezTo>
                    <a:pt x="239" y="0"/>
                    <a:pt x="239" y="0"/>
                    <a:pt x="239" y="0"/>
                  </a:cubicBezTo>
                  <a:cubicBezTo>
                    <a:pt x="239" y="3"/>
                    <a:pt x="239" y="6"/>
                    <a:pt x="239" y="9"/>
                  </a:cubicBezTo>
                  <a:cubicBezTo>
                    <a:pt x="237" y="44"/>
                    <a:pt x="206" y="71"/>
                    <a:pt x="171" y="69"/>
                  </a:cubicBezTo>
                  <a:cubicBezTo>
                    <a:pt x="76" y="69"/>
                    <a:pt x="0" y="145"/>
                    <a:pt x="0" y="239"/>
                  </a:cubicBezTo>
                  <a:cubicBezTo>
                    <a:pt x="0" y="512"/>
                    <a:pt x="0" y="512"/>
                    <a:pt x="0" y="512"/>
                  </a:cubicBezTo>
                  <a:cubicBezTo>
                    <a:pt x="68" y="512"/>
                    <a:pt x="68" y="512"/>
                    <a:pt x="68" y="512"/>
                  </a:cubicBezTo>
                  <a:cubicBezTo>
                    <a:pt x="68" y="239"/>
                    <a:pt x="68" y="239"/>
                    <a:pt x="68" y="239"/>
                  </a:cubicBezTo>
                  <a:cubicBezTo>
                    <a:pt x="68" y="183"/>
                    <a:pt x="114" y="137"/>
                    <a:pt x="171" y="137"/>
                  </a:cubicBezTo>
                  <a:cubicBezTo>
                    <a:pt x="173" y="137"/>
                    <a:pt x="176" y="137"/>
                    <a:pt x="178" y="137"/>
                  </a:cubicBezTo>
                  <a:cubicBezTo>
                    <a:pt x="252" y="135"/>
                    <a:pt x="309" y="74"/>
                    <a:pt x="307" y="0"/>
                  </a:cubicBezTo>
                  <a:close/>
                  <a:moveTo>
                    <a:pt x="307" y="0"/>
                  </a:moveTo>
                  <a:cubicBezTo>
                    <a:pt x="307" y="0"/>
                    <a:pt x="307" y="0"/>
                    <a:pt x="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8" name="Rectangle 71">
              <a:extLst>
                <a:ext uri="{FF2B5EF4-FFF2-40B4-BE49-F238E27FC236}">
                  <a16:creationId xmlns:a16="http://schemas.microsoft.com/office/drawing/2014/main" id="{1D596C70-C4D7-4255-992D-A3B0520FFB3E}"/>
                </a:ext>
              </a:extLst>
            </p:cNvPr>
            <p:cNvSpPr>
              <a:spLocks noChangeArrowheads="1"/>
            </p:cNvSpPr>
            <p:nvPr/>
          </p:nvSpPr>
          <p:spPr bwMode="auto">
            <a:xfrm>
              <a:off x="-3834" y="1887"/>
              <a:ext cx="54"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9" name="Rectangle 72">
              <a:extLst>
                <a:ext uri="{FF2B5EF4-FFF2-40B4-BE49-F238E27FC236}">
                  <a16:creationId xmlns:a16="http://schemas.microsoft.com/office/drawing/2014/main" id="{2AB5F23F-44EF-4AFE-B2E3-08CEFD4741D0}"/>
                </a:ext>
              </a:extLst>
            </p:cNvPr>
            <p:cNvSpPr>
              <a:spLocks noChangeArrowheads="1"/>
            </p:cNvSpPr>
            <p:nvPr/>
          </p:nvSpPr>
          <p:spPr bwMode="auto">
            <a:xfrm>
              <a:off x="-3561" y="1887"/>
              <a:ext cx="54"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90" name="Freeform 73">
              <a:extLst>
                <a:ext uri="{FF2B5EF4-FFF2-40B4-BE49-F238E27FC236}">
                  <a16:creationId xmlns:a16="http://schemas.microsoft.com/office/drawing/2014/main" id="{8FFAFC45-F3D4-46F8-8A89-D4B7AB1C9F60}"/>
                </a:ext>
              </a:extLst>
            </p:cNvPr>
            <p:cNvSpPr>
              <a:spLocks noEditPoints="1"/>
            </p:cNvSpPr>
            <p:nvPr/>
          </p:nvSpPr>
          <p:spPr bwMode="auto">
            <a:xfrm>
              <a:off x="-3261" y="1778"/>
              <a:ext cx="492" cy="164"/>
            </a:xfrm>
            <a:custGeom>
              <a:avLst/>
              <a:gdLst>
                <a:gd name="T0" fmla="*/ 581 w 615"/>
                <a:gd name="T1" fmla="*/ 0 h 205"/>
                <a:gd name="T2" fmla="*/ 34 w 615"/>
                <a:gd name="T3" fmla="*/ 0 h 205"/>
                <a:gd name="T4" fmla="*/ 0 w 615"/>
                <a:gd name="T5" fmla="*/ 34 h 205"/>
                <a:gd name="T6" fmla="*/ 0 w 615"/>
                <a:gd name="T7" fmla="*/ 171 h 205"/>
                <a:gd name="T8" fmla="*/ 34 w 615"/>
                <a:gd name="T9" fmla="*/ 205 h 205"/>
                <a:gd name="T10" fmla="*/ 581 w 615"/>
                <a:gd name="T11" fmla="*/ 205 h 205"/>
                <a:gd name="T12" fmla="*/ 615 w 615"/>
                <a:gd name="T13" fmla="*/ 171 h 205"/>
                <a:gd name="T14" fmla="*/ 615 w 615"/>
                <a:gd name="T15" fmla="*/ 34 h 205"/>
                <a:gd name="T16" fmla="*/ 581 w 615"/>
                <a:gd name="T17" fmla="*/ 0 h 205"/>
                <a:gd name="T18" fmla="*/ 546 w 615"/>
                <a:gd name="T19" fmla="*/ 136 h 205"/>
                <a:gd name="T20" fmla="*/ 69 w 615"/>
                <a:gd name="T21" fmla="*/ 136 h 205"/>
                <a:gd name="T22" fmla="*/ 69 w 615"/>
                <a:gd name="T23" fmla="*/ 68 h 205"/>
                <a:gd name="T24" fmla="*/ 546 w 615"/>
                <a:gd name="T25" fmla="*/ 68 h 205"/>
                <a:gd name="T26" fmla="*/ 546 w 615"/>
                <a:gd name="T27" fmla="*/ 136 h 205"/>
                <a:gd name="T28" fmla="*/ 546 w 615"/>
                <a:gd name="T29" fmla="*/ 136 h 205"/>
                <a:gd name="T30" fmla="*/ 546 w 615"/>
                <a:gd name="T31" fmla="*/ 1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5" h="205">
                  <a:moveTo>
                    <a:pt x="581" y="0"/>
                  </a:moveTo>
                  <a:cubicBezTo>
                    <a:pt x="34" y="0"/>
                    <a:pt x="34" y="0"/>
                    <a:pt x="34" y="0"/>
                  </a:cubicBezTo>
                  <a:cubicBezTo>
                    <a:pt x="16" y="0"/>
                    <a:pt x="0" y="15"/>
                    <a:pt x="0" y="34"/>
                  </a:cubicBezTo>
                  <a:cubicBezTo>
                    <a:pt x="0" y="171"/>
                    <a:pt x="0" y="171"/>
                    <a:pt x="0" y="171"/>
                  </a:cubicBezTo>
                  <a:cubicBezTo>
                    <a:pt x="0" y="189"/>
                    <a:pt x="16" y="205"/>
                    <a:pt x="34" y="205"/>
                  </a:cubicBezTo>
                  <a:cubicBezTo>
                    <a:pt x="581" y="205"/>
                    <a:pt x="581" y="205"/>
                    <a:pt x="581" y="205"/>
                  </a:cubicBezTo>
                  <a:cubicBezTo>
                    <a:pt x="599" y="205"/>
                    <a:pt x="615" y="189"/>
                    <a:pt x="615" y="171"/>
                  </a:cubicBezTo>
                  <a:cubicBezTo>
                    <a:pt x="615" y="34"/>
                    <a:pt x="615" y="34"/>
                    <a:pt x="615" y="34"/>
                  </a:cubicBezTo>
                  <a:cubicBezTo>
                    <a:pt x="615" y="15"/>
                    <a:pt x="599" y="0"/>
                    <a:pt x="581" y="0"/>
                  </a:cubicBezTo>
                  <a:close/>
                  <a:moveTo>
                    <a:pt x="546" y="136"/>
                  </a:moveTo>
                  <a:cubicBezTo>
                    <a:pt x="69" y="136"/>
                    <a:pt x="69" y="136"/>
                    <a:pt x="69" y="136"/>
                  </a:cubicBezTo>
                  <a:cubicBezTo>
                    <a:pt x="69" y="68"/>
                    <a:pt x="69" y="68"/>
                    <a:pt x="69" y="68"/>
                  </a:cubicBezTo>
                  <a:cubicBezTo>
                    <a:pt x="546" y="68"/>
                    <a:pt x="546" y="68"/>
                    <a:pt x="546" y="68"/>
                  </a:cubicBezTo>
                  <a:lnTo>
                    <a:pt x="546" y="136"/>
                  </a:lnTo>
                  <a:close/>
                  <a:moveTo>
                    <a:pt x="546" y="136"/>
                  </a:moveTo>
                  <a:cubicBezTo>
                    <a:pt x="546" y="136"/>
                    <a:pt x="546" y="136"/>
                    <a:pt x="546" y="1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91" name="Rectangle 74">
              <a:extLst>
                <a:ext uri="{FF2B5EF4-FFF2-40B4-BE49-F238E27FC236}">
                  <a16:creationId xmlns:a16="http://schemas.microsoft.com/office/drawing/2014/main" id="{F92C5A6F-7C3E-4A0D-8830-F3E2C3B45325}"/>
                </a:ext>
              </a:extLst>
            </p:cNvPr>
            <p:cNvSpPr>
              <a:spLocks noChangeArrowheads="1"/>
            </p:cNvSpPr>
            <p:nvPr/>
          </p:nvSpPr>
          <p:spPr bwMode="auto">
            <a:xfrm>
              <a:off x="-3725" y="1095"/>
              <a:ext cx="41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92" name="Rectangle 75">
              <a:extLst>
                <a:ext uri="{FF2B5EF4-FFF2-40B4-BE49-F238E27FC236}">
                  <a16:creationId xmlns:a16="http://schemas.microsoft.com/office/drawing/2014/main" id="{6FF6B5CE-3224-4656-8DA8-E1481E6A3A46}"/>
                </a:ext>
              </a:extLst>
            </p:cNvPr>
            <p:cNvSpPr>
              <a:spLocks noChangeArrowheads="1"/>
            </p:cNvSpPr>
            <p:nvPr/>
          </p:nvSpPr>
          <p:spPr bwMode="auto">
            <a:xfrm>
              <a:off x="-3507" y="1204"/>
              <a:ext cx="13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93" name="Rectangle 76">
              <a:extLst>
                <a:ext uri="{FF2B5EF4-FFF2-40B4-BE49-F238E27FC236}">
                  <a16:creationId xmlns:a16="http://schemas.microsoft.com/office/drawing/2014/main" id="{796E95C0-F34D-4127-A272-2AAEF85EE783}"/>
                </a:ext>
              </a:extLst>
            </p:cNvPr>
            <p:cNvSpPr>
              <a:spLocks noChangeArrowheads="1"/>
            </p:cNvSpPr>
            <p:nvPr/>
          </p:nvSpPr>
          <p:spPr bwMode="auto">
            <a:xfrm>
              <a:off x="-3616" y="1204"/>
              <a:ext cx="55"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grpSp>
        <p:nvGrpSpPr>
          <p:cNvPr id="38" name="Group 37">
            <a:extLst>
              <a:ext uri="{FF2B5EF4-FFF2-40B4-BE49-F238E27FC236}">
                <a16:creationId xmlns:a16="http://schemas.microsoft.com/office/drawing/2014/main" id="{893D3AFF-31CA-44B4-817E-3EE2E4555098}"/>
              </a:ext>
            </a:extLst>
          </p:cNvPr>
          <p:cNvGrpSpPr/>
          <p:nvPr userDrawn="1"/>
        </p:nvGrpSpPr>
        <p:grpSpPr>
          <a:xfrm>
            <a:off x="1688021" y="0"/>
            <a:ext cx="10470547" cy="333680"/>
            <a:chOff x="1688900" y="0"/>
            <a:chExt cx="9280425" cy="333680"/>
          </a:xfrm>
          <a:solidFill>
            <a:srgbClr val="646464"/>
          </a:solidFill>
        </p:grpSpPr>
        <p:sp>
          <p:nvSpPr>
            <p:cNvPr id="51" name="Parallelogram 50">
              <a:hlinkClick r:id="rId3" action="ppaction://hlinksldjump"/>
              <a:extLst>
                <a:ext uri="{FF2B5EF4-FFF2-40B4-BE49-F238E27FC236}">
                  <a16:creationId xmlns:a16="http://schemas.microsoft.com/office/drawing/2014/main" id="{67D80639-1A76-4B4F-8BEA-46B2B9A00DB4}"/>
                </a:ext>
              </a:extLst>
            </p:cNvPr>
            <p:cNvSpPr/>
            <p:nvPr userDrawn="1"/>
          </p:nvSpPr>
          <p:spPr>
            <a:xfrm>
              <a:off x="168890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Executive summary</a:t>
              </a:r>
            </a:p>
          </p:txBody>
        </p:sp>
        <p:sp>
          <p:nvSpPr>
            <p:cNvPr id="52" name="Parallelogram 51">
              <a:hlinkClick r:id="rId4" action="ppaction://hlinksldjump"/>
              <a:extLst>
                <a:ext uri="{FF2B5EF4-FFF2-40B4-BE49-F238E27FC236}">
                  <a16:creationId xmlns:a16="http://schemas.microsoft.com/office/drawing/2014/main" id="{479A972C-530B-4B8B-BD8A-F306C66E2A1F}"/>
                </a:ext>
              </a:extLst>
            </p:cNvPr>
            <p:cNvSpPr/>
            <p:nvPr userDrawn="1"/>
          </p:nvSpPr>
          <p:spPr>
            <a:xfrm>
              <a:off x="284309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Solution essentials</a:t>
              </a:r>
            </a:p>
          </p:txBody>
        </p:sp>
        <p:sp>
          <p:nvSpPr>
            <p:cNvPr id="53" name="Parallelogram 52">
              <a:hlinkClick r:id="" action="ppaction://noaction"/>
              <a:extLst>
                <a:ext uri="{FF2B5EF4-FFF2-40B4-BE49-F238E27FC236}">
                  <a16:creationId xmlns:a16="http://schemas.microsoft.com/office/drawing/2014/main" id="{66F37F35-5689-4D08-96A5-49A257027E7D}"/>
                </a:ext>
              </a:extLst>
            </p:cNvPr>
            <p:cNvSpPr/>
            <p:nvPr userDrawn="1"/>
          </p:nvSpPr>
          <p:spPr>
            <a:xfrm>
              <a:off x="399729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Service credentials</a:t>
              </a:r>
            </a:p>
          </p:txBody>
        </p:sp>
        <p:sp>
          <p:nvSpPr>
            <p:cNvPr id="54" name="Parallelogram 53">
              <a:hlinkClick r:id="" action="ppaction://noaction"/>
              <a:extLst>
                <a:ext uri="{FF2B5EF4-FFF2-40B4-BE49-F238E27FC236}">
                  <a16:creationId xmlns:a16="http://schemas.microsoft.com/office/drawing/2014/main" id="{D0E18681-AC4C-4159-A839-F242E527EAE8}"/>
                </a:ext>
              </a:extLst>
            </p:cNvPr>
            <p:cNvSpPr/>
            <p:nvPr userDrawn="1"/>
          </p:nvSpPr>
          <p:spPr>
            <a:xfrm>
              <a:off x="515148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Competitive intelligence</a:t>
              </a:r>
            </a:p>
          </p:txBody>
        </p:sp>
        <p:sp>
          <p:nvSpPr>
            <p:cNvPr id="55" name="Parallelogram 54">
              <a:hlinkClick r:id="" action="ppaction://noaction"/>
              <a:extLst>
                <a:ext uri="{FF2B5EF4-FFF2-40B4-BE49-F238E27FC236}">
                  <a16:creationId xmlns:a16="http://schemas.microsoft.com/office/drawing/2014/main" id="{B3025988-00A8-4C05-8E37-7C95CF17989A}"/>
                </a:ext>
              </a:extLst>
            </p:cNvPr>
            <p:cNvSpPr/>
            <p:nvPr userDrawn="1"/>
          </p:nvSpPr>
          <p:spPr>
            <a:xfrm>
              <a:off x="630568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and marketing materials</a:t>
              </a:r>
            </a:p>
          </p:txBody>
        </p:sp>
        <p:sp>
          <p:nvSpPr>
            <p:cNvPr id="56" name="Parallelogram 55">
              <a:hlinkClick r:id="" action="ppaction://noaction"/>
              <a:extLst>
                <a:ext uri="{FF2B5EF4-FFF2-40B4-BE49-F238E27FC236}">
                  <a16:creationId xmlns:a16="http://schemas.microsoft.com/office/drawing/2014/main" id="{EECBCBB4-FF35-426B-BFF1-D99CDD5C50B0}"/>
                </a:ext>
              </a:extLst>
            </p:cNvPr>
            <p:cNvSpPr/>
            <p:nvPr userDrawn="1"/>
          </p:nvSpPr>
          <p:spPr>
            <a:xfrm>
              <a:off x="745987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Frequently asked questions from clients </a:t>
              </a:r>
            </a:p>
          </p:txBody>
        </p:sp>
        <p:sp>
          <p:nvSpPr>
            <p:cNvPr id="57" name="Parallelogram 56">
              <a:hlinkClick r:id="" action="ppaction://noaction"/>
              <a:extLst>
                <a:ext uri="{FF2B5EF4-FFF2-40B4-BE49-F238E27FC236}">
                  <a16:creationId xmlns:a16="http://schemas.microsoft.com/office/drawing/2014/main" id="{829F6420-144C-413A-8BF5-505160070C9D}"/>
                </a:ext>
              </a:extLst>
            </p:cNvPr>
            <p:cNvSpPr/>
            <p:nvPr userDrawn="1"/>
          </p:nvSpPr>
          <p:spPr>
            <a:xfrm>
              <a:off x="861407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cycle</a:t>
              </a:r>
            </a:p>
          </p:txBody>
        </p:sp>
        <p:sp>
          <p:nvSpPr>
            <p:cNvPr id="58" name="Parallelogram 57">
              <a:hlinkClick r:id="rId5" action="ppaction://hlinksldjump"/>
              <a:extLst>
                <a:ext uri="{FF2B5EF4-FFF2-40B4-BE49-F238E27FC236}">
                  <a16:creationId xmlns:a16="http://schemas.microsoft.com/office/drawing/2014/main" id="{45837D8C-7028-4A86-9089-51890262EA49}"/>
                </a:ext>
              </a:extLst>
            </p:cNvPr>
            <p:cNvSpPr/>
            <p:nvPr userDrawn="1"/>
          </p:nvSpPr>
          <p:spPr>
            <a:xfrm>
              <a:off x="976826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EY contacts</a:t>
              </a:r>
            </a:p>
          </p:txBody>
        </p:sp>
      </p:grpSp>
    </p:spTree>
    <p:extLst>
      <p:ext uri="{BB962C8B-B14F-4D97-AF65-F5344CB8AC3E}">
        <p14:creationId xmlns:p14="http://schemas.microsoft.com/office/powerpoint/2010/main" val="142590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1000"/>
                                        <p:tgtEl>
                                          <p:spTgt spid="72"/>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21" presetClass="entr" presetSubtype="1"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1500"/>
                                        <p:tgtEl>
                                          <p:spTgt spid="69"/>
                                        </p:tgtEl>
                                      </p:cBhvr>
                                    </p:animEffect>
                                  </p:childTnLst>
                                </p:cTn>
                              </p:par>
                              <p:par>
                                <p:cTn id="14" presetID="21" presetClass="entr" presetSubtype="1"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wheel(1)">
                                      <p:cBhvr>
                                        <p:cTn id="16" dur="1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2" grpId="0" animBg="1"/>
    </p:bld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Divider - Sales and marketin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343B9C68-829C-427B-AFB0-0D73B6A25F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3732"/>
            <a:ext cx="9860469" cy="4931486"/>
          </a:xfrm>
          <a:prstGeom prst="rect">
            <a:avLst/>
          </a:prstGeom>
        </p:spPr>
      </p:pic>
      <p:sp>
        <p:nvSpPr>
          <p:cNvPr id="9" name="Date Placeholder 8"/>
          <p:cNvSpPr>
            <a:spLocks noGrp="1"/>
          </p:cNvSpPr>
          <p:nvPr userDrawn="1">
            <p:ph type="dt" sz="half" idx="10"/>
          </p:nvPr>
        </p:nvSpPr>
        <p:spPr>
          <a:xfrm>
            <a:off x="1429594" y="6423513"/>
            <a:ext cx="1190637" cy="180000"/>
          </a:xfrm>
          <a:prstGeom prst="rect">
            <a:avLst/>
          </a:prstGeom>
        </p:spPr>
        <p:txBody>
          <a:bodyPr/>
          <a:lstStyle/>
          <a:p>
            <a:r>
              <a:rPr lang="en-GB"/>
              <a:t>11.09.2024</a:t>
            </a:r>
            <a:endParaRPr lang="en-US" dirty="0"/>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a:t>ETSC PIN Talk</a:t>
            </a:r>
            <a:endParaRPr lang="en-GB" dirty="0"/>
          </a:p>
        </p:txBody>
      </p:sp>
      <p:sp>
        <p:nvSpPr>
          <p:cNvPr id="37" name="Oval 36">
            <a:extLst>
              <a:ext uri="{FF2B5EF4-FFF2-40B4-BE49-F238E27FC236}">
                <a16:creationId xmlns:a16="http://schemas.microsoft.com/office/drawing/2014/main" id="{CC733D1D-C5FD-42E1-9DEF-991EB814E478}"/>
              </a:ext>
            </a:extLst>
          </p:cNvPr>
          <p:cNvSpPr>
            <a:spLocks noChangeAspect="1"/>
          </p:cNvSpPr>
          <p:nvPr userDrawn="1"/>
        </p:nvSpPr>
        <p:spPr>
          <a:xfrm>
            <a:off x="7935666" y="1232552"/>
            <a:ext cx="3809924"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9" name="Oval 38">
            <a:extLst>
              <a:ext uri="{FF2B5EF4-FFF2-40B4-BE49-F238E27FC236}">
                <a16:creationId xmlns:a16="http://schemas.microsoft.com/office/drawing/2014/main" id="{DA54DE18-7CE2-46E0-BC6E-ADB412E2069E}"/>
              </a:ext>
            </a:extLst>
          </p:cNvPr>
          <p:cNvSpPr/>
          <p:nvPr userDrawn="1"/>
        </p:nvSpPr>
        <p:spPr>
          <a:xfrm>
            <a:off x="7932539" y="1231020"/>
            <a:ext cx="3812988"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40" name="Group 39">
            <a:extLst>
              <a:ext uri="{FF2B5EF4-FFF2-40B4-BE49-F238E27FC236}">
                <a16:creationId xmlns:a16="http://schemas.microsoft.com/office/drawing/2014/main" id="{A431AC5F-3709-4D04-AE85-6FE7A2354959}"/>
              </a:ext>
            </a:extLst>
          </p:cNvPr>
          <p:cNvGrpSpPr/>
          <p:nvPr userDrawn="1"/>
        </p:nvGrpSpPr>
        <p:grpSpPr>
          <a:xfrm>
            <a:off x="8190480" y="1489094"/>
            <a:ext cx="3297107" cy="3298824"/>
            <a:chOff x="8229471" y="1781121"/>
            <a:chExt cx="3298824" cy="3298824"/>
          </a:xfrm>
        </p:grpSpPr>
        <p:sp>
          <p:nvSpPr>
            <p:cNvPr id="41" name="Oval 40">
              <a:extLst>
                <a:ext uri="{FF2B5EF4-FFF2-40B4-BE49-F238E27FC236}">
                  <a16:creationId xmlns:a16="http://schemas.microsoft.com/office/drawing/2014/main" id="{9CA1B3AC-B00D-45AA-BB03-31AC96297E7F}"/>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67" name="Title 1">
              <a:extLst>
                <a:ext uri="{FF2B5EF4-FFF2-40B4-BE49-F238E27FC236}">
                  <a16:creationId xmlns:a16="http://schemas.microsoft.com/office/drawing/2014/main" id="{11CCB31A-3E5C-4952-A31D-567753B65DDB}"/>
                </a:ext>
              </a:extLst>
            </p:cNvPr>
            <p:cNvSpPr txBox="1">
              <a:spLocks/>
            </p:cNvSpPr>
            <p:nvPr/>
          </p:nvSpPr>
          <p:spPr>
            <a:xfrm>
              <a:off x="8606915" y="3256046"/>
              <a:ext cx="2543937"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IN" sz="2400" dirty="0"/>
                <a:t>Sales and marketing materials</a:t>
              </a:r>
            </a:p>
          </p:txBody>
        </p:sp>
      </p:grpSp>
      <p:grpSp>
        <p:nvGrpSpPr>
          <p:cNvPr id="77" name="Group 79">
            <a:extLst>
              <a:ext uri="{FF2B5EF4-FFF2-40B4-BE49-F238E27FC236}">
                <a16:creationId xmlns:a16="http://schemas.microsoft.com/office/drawing/2014/main" id="{BA2B7687-B3C6-491E-9CAE-EA26F3E2AAD7}"/>
              </a:ext>
            </a:extLst>
          </p:cNvPr>
          <p:cNvGrpSpPr>
            <a:grpSpLocks noChangeAspect="1"/>
          </p:cNvGrpSpPr>
          <p:nvPr userDrawn="1"/>
        </p:nvGrpSpPr>
        <p:grpSpPr bwMode="auto">
          <a:xfrm>
            <a:off x="9256934" y="1757157"/>
            <a:ext cx="1066165" cy="1066720"/>
            <a:chOff x="-1580" y="-242"/>
            <a:chExt cx="1606" cy="1606"/>
          </a:xfrm>
          <a:solidFill>
            <a:schemeClr val="bg2"/>
          </a:solidFill>
        </p:grpSpPr>
        <p:sp>
          <p:nvSpPr>
            <p:cNvPr id="78" name="Rectangle 80">
              <a:extLst>
                <a:ext uri="{FF2B5EF4-FFF2-40B4-BE49-F238E27FC236}">
                  <a16:creationId xmlns:a16="http://schemas.microsoft.com/office/drawing/2014/main" id="{E8880CF9-E7E0-424C-AF5D-C0A439CF3084}"/>
                </a:ext>
              </a:extLst>
            </p:cNvPr>
            <p:cNvSpPr>
              <a:spLocks noChangeArrowheads="1"/>
            </p:cNvSpPr>
            <p:nvPr/>
          </p:nvSpPr>
          <p:spPr bwMode="auto">
            <a:xfrm>
              <a:off x="-1045" y="-107"/>
              <a:ext cx="67" cy="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9" name="Rectangle 81">
              <a:extLst>
                <a:ext uri="{FF2B5EF4-FFF2-40B4-BE49-F238E27FC236}">
                  <a16:creationId xmlns:a16="http://schemas.microsoft.com/office/drawing/2014/main" id="{4FB51015-B2B0-4AFE-BC23-BE46206284FE}"/>
                </a:ext>
              </a:extLst>
            </p:cNvPr>
            <p:cNvSpPr>
              <a:spLocks noChangeArrowheads="1"/>
            </p:cNvSpPr>
            <p:nvPr/>
          </p:nvSpPr>
          <p:spPr bwMode="auto">
            <a:xfrm>
              <a:off x="-576" y="-107"/>
              <a:ext cx="67" cy="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0" name="Freeform 82">
              <a:extLst>
                <a:ext uri="{FF2B5EF4-FFF2-40B4-BE49-F238E27FC236}">
                  <a16:creationId xmlns:a16="http://schemas.microsoft.com/office/drawing/2014/main" id="{149E5389-983C-4320-B4FA-652119AA4441}"/>
                </a:ext>
              </a:extLst>
            </p:cNvPr>
            <p:cNvSpPr>
              <a:spLocks noEditPoints="1"/>
            </p:cNvSpPr>
            <p:nvPr/>
          </p:nvSpPr>
          <p:spPr bwMode="auto">
            <a:xfrm>
              <a:off x="-1580" y="27"/>
              <a:ext cx="1606" cy="535"/>
            </a:xfrm>
            <a:custGeom>
              <a:avLst/>
              <a:gdLst>
                <a:gd name="T0" fmla="*/ 1536 w 1638"/>
                <a:gd name="T1" fmla="*/ 0 h 546"/>
                <a:gd name="T2" fmla="*/ 102 w 1638"/>
                <a:gd name="T3" fmla="*/ 0 h 546"/>
                <a:gd name="T4" fmla="*/ 0 w 1638"/>
                <a:gd name="T5" fmla="*/ 102 h 546"/>
                <a:gd name="T6" fmla="*/ 0 w 1638"/>
                <a:gd name="T7" fmla="*/ 444 h 546"/>
                <a:gd name="T8" fmla="*/ 102 w 1638"/>
                <a:gd name="T9" fmla="*/ 546 h 546"/>
                <a:gd name="T10" fmla="*/ 649 w 1638"/>
                <a:gd name="T11" fmla="*/ 546 h 546"/>
                <a:gd name="T12" fmla="*/ 649 w 1638"/>
                <a:gd name="T13" fmla="*/ 478 h 546"/>
                <a:gd name="T14" fmla="*/ 102 w 1638"/>
                <a:gd name="T15" fmla="*/ 478 h 546"/>
                <a:gd name="T16" fmla="*/ 68 w 1638"/>
                <a:gd name="T17" fmla="*/ 444 h 546"/>
                <a:gd name="T18" fmla="*/ 68 w 1638"/>
                <a:gd name="T19" fmla="*/ 102 h 546"/>
                <a:gd name="T20" fmla="*/ 102 w 1638"/>
                <a:gd name="T21" fmla="*/ 68 h 546"/>
                <a:gd name="T22" fmla="*/ 1536 w 1638"/>
                <a:gd name="T23" fmla="*/ 68 h 546"/>
                <a:gd name="T24" fmla="*/ 1570 w 1638"/>
                <a:gd name="T25" fmla="*/ 102 h 546"/>
                <a:gd name="T26" fmla="*/ 1570 w 1638"/>
                <a:gd name="T27" fmla="*/ 444 h 546"/>
                <a:gd name="T28" fmla="*/ 1536 w 1638"/>
                <a:gd name="T29" fmla="*/ 478 h 546"/>
                <a:gd name="T30" fmla="*/ 1399 w 1638"/>
                <a:gd name="T31" fmla="*/ 478 h 546"/>
                <a:gd name="T32" fmla="*/ 1399 w 1638"/>
                <a:gd name="T33" fmla="*/ 546 h 546"/>
                <a:gd name="T34" fmla="*/ 1536 w 1638"/>
                <a:gd name="T35" fmla="*/ 546 h 546"/>
                <a:gd name="T36" fmla="*/ 1638 w 1638"/>
                <a:gd name="T37" fmla="*/ 444 h 546"/>
                <a:gd name="T38" fmla="*/ 1638 w 1638"/>
                <a:gd name="T39" fmla="*/ 102 h 546"/>
                <a:gd name="T40" fmla="*/ 1536 w 1638"/>
                <a:gd name="T41" fmla="*/ 0 h 546"/>
                <a:gd name="T42" fmla="*/ 1536 w 1638"/>
                <a:gd name="T43" fmla="*/ 0 h 546"/>
                <a:gd name="T44" fmla="*/ 1536 w 1638"/>
                <a:gd name="T4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8" h="546">
                  <a:moveTo>
                    <a:pt x="1536" y="0"/>
                  </a:moveTo>
                  <a:cubicBezTo>
                    <a:pt x="102" y="0"/>
                    <a:pt x="102" y="0"/>
                    <a:pt x="102" y="0"/>
                  </a:cubicBezTo>
                  <a:cubicBezTo>
                    <a:pt x="46" y="0"/>
                    <a:pt x="0" y="46"/>
                    <a:pt x="0" y="102"/>
                  </a:cubicBezTo>
                  <a:cubicBezTo>
                    <a:pt x="0" y="444"/>
                    <a:pt x="0" y="444"/>
                    <a:pt x="0" y="444"/>
                  </a:cubicBezTo>
                  <a:cubicBezTo>
                    <a:pt x="0" y="500"/>
                    <a:pt x="46" y="546"/>
                    <a:pt x="102" y="546"/>
                  </a:cubicBezTo>
                  <a:cubicBezTo>
                    <a:pt x="649" y="546"/>
                    <a:pt x="649" y="546"/>
                    <a:pt x="649" y="546"/>
                  </a:cubicBezTo>
                  <a:cubicBezTo>
                    <a:pt x="649" y="478"/>
                    <a:pt x="649" y="478"/>
                    <a:pt x="649" y="478"/>
                  </a:cubicBezTo>
                  <a:cubicBezTo>
                    <a:pt x="102" y="478"/>
                    <a:pt x="102" y="478"/>
                    <a:pt x="102" y="478"/>
                  </a:cubicBezTo>
                  <a:cubicBezTo>
                    <a:pt x="84" y="478"/>
                    <a:pt x="68" y="463"/>
                    <a:pt x="68" y="444"/>
                  </a:cubicBezTo>
                  <a:cubicBezTo>
                    <a:pt x="68" y="102"/>
                    <a:pt x="68" y="102"/>
                    <a:pt x="68" y="102"/>
                  </a:cubicBezTo>
                  <a:cubicBezTo>
                    <a:pt x="68" y="84"/>
                    <a:pt x="84" y="68"/>
                    <a:pt x="102" y="68"/>
                  </a:cubicBezTo>
                  <a:cubicBezTo>
                    <a:pt x="1536" y="68"/>
                    <a:pt x="1536" y="68"/>
                    <a:pt x="1536" y="68"/>
                  </a:cubicBezTo>
                  <a:cubicBezTo>
                    <a:pt x="1555" y="68"/>
                    <a:pt x="1570" y="84"/>
                    <a:pt x="1570" y="102"/>
                  </a:cubicBezTo>
                  <a:cubicBezTo>
                    <a:pt x="1570" y="444"/>
                    <a:pt x="1570" y="444"/>
                    <a:pt x="1570" y="444"/>
                  </a:cubicBezTo>
                  <a:cubicBezTo>
                    <a:pt x="1570" y="463"/>
                    <a:pt x="1555" y="478"/>
                    <a:pt x="1536" y="478"/>
                  </a:cubicBezTo>
                  <a:cubicBezTo>
                    <a:pt x="1399" y="478"/>
                    <a:pt x="1399" y="478"/>
                    <a:pt x="1399" y="478"/>
                  </a:cubicBezTo>
                  <a:cubicBezTo>
                    <a:pt x="1399" y="546"/>
                    <a:pt x="1399" y="546"/>
                    <a:pt x="1399" y="546"/>
                  </a:cubicBezTo>
                  <a:cubicBezTo>
                    <a:pt x="1536" y="546"/>
                    <a:pt x="1536" y="546"/>
                    <a:pt x="1536" y="546"/>
                  </a:cubicBezTo>
                  <a:cubicBezTo>
                    <a:pt x="1593" y="546"/>
                    <a:pt x="1638" y="500"/>
                    <a:pt x="1638" y="444"/>
                  </a:cubicBezTo>
                  <a:cubicBezTo>
                    <a:pt x="1638" y="102"/>
                    <a:pt x="1638" y="102"/>
                    <a:pt x="1638" y="102"/>
                  </a:cubicBezTo>
                  <a:cubicBezTo>
                    <a:pt x="1638" y="46"/>
                    <a:pt x="1593" y="0"/>
                    <a:pt x="1536" y="0"/>
                  </a:cubicBezTo>
                  <a:close/>
                  <a:moveTo>
                    <a:pt x="1536" y="0"/>
                  </a:moveTo>
                  <a:cubicBezTo>
                    <a:pt x="1536" y="0"/>
                    <a:pt x="1536" y="0"/>
                    <a:pt x="15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1" name="Freeform 83">
              <a:extLst>
                <a:ext uri="{FF2B5EF4-FFF2-40B4-BE49-F238E27FC236}">
                  <a16:creationId xmlns:a16="http://schemas.microsoft.com/office/drawing/2014/main" id="{0076DFF6-10F6-4212-B000-642E2DBD0E52}"/>
                </a:ext>
              </a:extLst>
            </p:cNvPr>
            <p:cNvSpPr>
              <a:spLocks noEditPoints="1"/>
            </p:cNvSpPr>
            <p:nvPr/>
          </p:nvSpPr>
          <p:spPr bwMode="auto">
            <a:xfrm>
              <a:off x="-1513" y="628"/>
              <a:ext cx="201" cy="736"/>
            </a:xfrm>
            <a:custGeom>
              <a:avLst/>
              <a:gdLst>
                <a:gd name="T0" fmla="*/ 103 w 205"/>
                <a:gd name="T1" fmla="*/ 683 h 751"/>
                <a:gd name="T2" fmla="*/ 103 w 205"/>
                <a:gd name="T3" fmla="*/ 683 h 751"/>
                <a:gd name="T4" fmla="*/ 69 w 205"/>
                <a:gd name="T5" fmla="*/ 649 h 751"/>
                <a:gd name="T6" fmla="*/ 69 w 205"/>
                <a:gd name="T7" fmla="*/ 0 h 751"/>
                <a:gd name="T8" fmla="*/ 0 w 205"/>
                <a:gd name="T9" fmla="*/ 0 h 751"/>
                <a:gd name="T10" fmla="*/ 0 w 205"/>
                <a:gd name="T11" fmla="*/ 649 h 751"/>
                <a:gd name="T12" fmla="*/ 103 w 205"/>
                <a:gd name="T13" fmla="*/ 751 h 751"/>
                <a:gd name="T14" fmla="*/ 205 w 205"/>
                <a:gd name="T15" fmla="*/ 751 h 751"/>
                <a:gd name="T16" fmla="*/ 205 w 205"/>
                <a:gd name="T17" fmla="*/ 683 h 751"/>
                <a:gd name="T18" fmla="*/ 103 w 205"/>
                <a:gd name="T19" fmla="*/ 683 h 751"/>
                <a:gd name="T20" fmla="*/ 103 w 205"/>
                <a:gd name="T21" fmla="*/ 683 h 751"/>
                <a:gd name="T22" fmla="*/ 103 w 205"/>
                <a:gd name="T23" fmla="*/ 683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751">
                  <a:moveTo>
                    <a:pt x="103" y="683"/>
                  </a:moveTo>
                  <a:cubicBezTo>
                    <a:pt x="103" y="683"/>
                    <a:pt x="103" y="683"/>
                    <a:pt x="103" y="683"/>
                  </a:cubicBezTo>
                  <a:cubicBezTo>
                    <a:pt x="84" y="683"/>
                    <a:pt x="69" y="668"/>
                    <a:pt x="69" y="649"/>
                  </a:cubicBezTo>
                  <a:cubicBezTo>
                    <a:pt x="69" y="0"/>
                    <a:pt x="69" y="0"/>
                    <a:pt x="69" y="0"/>
                  </a:cubicBezTo>
                  <a:cubicBezTo>
                    <a:pt x="0" y="0"/>
                    <a:pt x="0" y="0"/>
                    <a:pt x="0" y="0"/>
                  </a:cubicBezTo>
                  <a:cubicBezTo>
                    <a:pt x="0" y="649"/>
                    <a:pt x="0" y="649"/>
                    <a:pt x="0" y="649"/>
                  </a:cubicBezTo>
                  <a:cubicBezTo>
                    <a:pt x="0" y="706"/>
                    <a:pt x="46" y="751"/>
                    <a:pt x="103" y="751"/>
                  </a:cubicBezTo>
                  <a:cubicBezTo>
                    <a:pt x="205" y="751"/>
                    <a:pt x="205" y="751"/>
                    <a:pt x="205" y="751"/>
                  </a:cubicBezTo>
                  <a:cubicBezTo>
                    <a:pt x="205" y="683"/>
                    <a:pt x="205" y="683"/>
                    <a:pt x="205" y="683"/>
                  </a:cubicBezTo>
                  <a:lnTo>
                    <a:pt x="103" y="683"/>
                  </a:lnTo>
                  <a:close/>
                  <a:moveTo>
                    <a:pt x="103" y="683"/>
                  </a:moveTo>
                  <a:cubicBezTo>
                    <a:pt x="103" y="683"/>
                    <a:pt x="103" y="683"/>
                    <a:pt x="103" y="6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2" name="Freeform 84">
              <a:extLst>
                <a:ext uri="{FF2B5EF4-FFF2-40B4-BE49-F238E27FC236}">
                  <a16:creationId xmlns:a16="http://schemas.microsoft.com/office/drawing/2014/main" id="{9F7F79F2-FC5E-44B6-8E61-834DCC0C7780}"/>
                </a:ext>
              </a:extLst>
            </p:cNvPr>
            <p:cNvSpPr>
              <a:spLocks noEditPoints="1"/>
            </p:cNvSpPr>
            <p:nvPr/>
          </p:nvSpPr>
          <p:spPr bwMode="auto">
            <a:xfrm>
              <a:off x="-978" y="395"/>
              <a:ext cx="402" cy="268"/>
            </a:xfrm>
            <a:custGeom>
              <a:avLst/>
              <a:gdLst>
                <a:gd name="T0" fmla="*/ 376 w 410"/>
                <a:gd name="T1" fmla="*/ 0 h 273"/>
                <a:gd name="T2" fmla="*/ 35 w 410"/>
                <a:gd name="T3" fmla="*/ 0 h 273"/>
                <a:gd name="T4" fmla="*/ 0 w 410"/>
                <a:gd name="T5" fmla="*/ 34 h 273"/>
                <a:gd name="T6" fmla="*/ 0 w 410"/>
                <a:gd name="T7" fmla="*/ 238 h 273"/>
                <a:gd name="T8" fmla="*/ 35 w 410"/>
                <a:gd name="T9" fmla="*/ 273 h 273"/>
                <a:gd name="T10" fmla="*/ 273 w 410"/>
                <a:gd name="T11" fmla="*/ 273 h 273"/>
                <a:gd name="T12" fmla="*/ 273 w 410"/>
                <a:gd name="T13" fmla="*/ 204 h 273"/>
                <a:gd name="T14" fmla="*/ 69 w 410"/>
                <a:gd name="T15" fmla="*/ 204 h 273"/>
                <a:gd name="T16" fmla="*/ 69 w 410"/>
                <a:gd name="T17" fmla="*/ 68 h 273"/>
                <a:gd name="T18" fmla="*/ 342 w 410"/>
                <a:gd name="T19" fmla="*/ 68 h 273"/>
                <a:gd name="T20" fmla="*/ 342 w 410"/>
                <a:gd name="T21" fmla="*/ 136 h 273"/>
                <a:gd name="T22" fmla="*/ 410 w 410"/>
                <a:gd name="T23" fmla="*/ 136 h 273"/>
                <a:gd name="T24" fmla="*/ 410 w 410"/>
                <a:gd name="T25" fmla="*/ 34 h 273"/>
                <a:gd name="T26" fmla="*/ 376 w 410"/>
                <a:gd name="T27" fmla="*/ 0 h 273"/>
                <a:gd name="T28" fmla="*/ 376 w 410"/>
                <a:gd name="T29" fmla="*/ 0 h 273"/>
                <a:gd name="T30" fmla="*/ 376 w 410"/>
                <a:gd name="T3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0" h="273">
                  <a:moveTo>
                    <a:pt x="376" y="0"/>
                  </a:moveTo>
                  <a:cubicBezTo>
                    <a:pt x="35" y="0"/>
                    <a:pt x="35" y="0"/>
                    <a:pt x="35" y="0"/>
                  </a:cubicBezTo>
                  <a:cubicBezTo>
                    <a:pt x="16" y="0"/>
                    <a:pt x="0" y="15"/>
                    <a:pt x="0" y="34"/>
                  </a:cubicBezTo>
                  <a:cubicBezTo>
                    <a:pt x="0" y="238"/>
                    <a:pt x="0" y="238"/>
                    <a:pt x="0" y="238"/>
                  </a:cubicBezTo>
                  <a:cubicBezTo>
                    <a:pt x="0" y="257"/>
                    <a:pt x="16" y="273"/>
                    <a:pt x="35" y="273"/>
                  </a:cubicBezTo>
                  <a:cubicBezTo>
                    <a:pt x="273" y="273"/>
                    <a:pt x="273" y="273"/>
                    <a:pt x="273" y="273"/>
                  </a:cubicBezTo>
                  <a:cubicBezTo>
                    <a:pt x="273" y="204"/>
                    <a:pt x="273" y="204"/>
                    <a:pt x="273" y="204"/>
                  </a:cubicBezTo>
                  <a:cubicBezTo>
                    <a:pt x="69" y="204"/>
                    <a:pt x="69" y="204"/>
                    <a:pt x="69" y="204"/>
                  </a:cubicBezTo>
                  <a:cubicBezTo>
                    <a:pt x="69" y="68"/>
                    <a:pt x="69" y="68"/>
                    <a:pt x="69" y="68"/>
                  </a:cubicBezTo>
                  <a:cubicBezTo>
                    <a:pt x="342" y="68"/>
                    <a:pt x="342" y="68"/>
                    <a:pt x="342" y="68"/>
                  </a:cubicBezTo>
                  <a:cubicBezTo>
                    <a:pt x="342" y="136"/>
                    <a:pt x="342" y="136"/>
                    <a:pt x="342" y="136"/>
                  </a:cubicBezTo>
                  <a:cubicBezTo>
                    <a:pt x="410" y="136"/>
                    <a:pt x="410" y="136"/>
                    <a:pt x="410" y="136"/>
                  </a:cubicBezTo>
                  <a:cubicBezTo>
                    <a:pt x="410" y="34"/>
                    <a:pt x="410" y="34"/>
                    <a:pt x="410" y="34"/>
                  </a:cubicBezTo>
                  <a:cubicBezTo>
                    <a:pt x="410" y="15"/>
                    <a:pt x="395" y="0"/>
                    <a:pt x="376" y="0"/>
                  </a:cubicBezTo>
                  <a:close/>
                  <a:moveTo>
                    <a:pt x="376" y="0"/>
                  </a:moveTo>
                  <a:cubicBezTo>
                    <a:pt x="376" y="0"/>
                    <a:pt x="376" y="0"/>
                    <a:pt x="3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3" name="Freeform 85">
              <a:extLst>
                <a:ext uri="{FF2B5EF4-FFF2-40B4-BE49-F238E27FC236}">
                  <a16:creationId xmlns:a16="http://schemas.microsoft.com/office/drawing/2014/main" id="{F08826B5-220B-4B8A-98A2-F3F45FE77B33}"/>
                </a:ext>
              </a:extLst>
            </p:cNvPr>
            <p:cNvSpPr>
              <a:spLocks noEditPoints="1"/>
            </p:cNvSpPr>
            <p:nvPr/>
          </p:nvSpPr>
          <p:spPr bwMode="auto">
            <a:xfrm>
              <a:off x="-1179" y="-242"/>
              <a:ext cx="804" cy="169"/>
            </a:xfrm>
            <a:custGeom>
              <a:avLst/>
              <a:gdLst>
                <a:gd name="T0" fmla="*/ 752 w 820"/>
                <a:gd name="T1" fmla="*/ 1 h 172"/>
                <a:gd name="T2" fmla="*/ 69 w 820"/>
                <a:gd name="T3" fmla="*/ 1 h 172"/>
                <a:gd name="T4" fmla="*/ 66 w 820"/>
                <a:gd name="T5" fmla="*/ 1 h 172"/>
                <a:gd name="T6" fmla="*/ 1 w 820"/>
                <a:gd name="T7" fmla="*/ 69 h 172"/>
                <a:gd name="T8" fmla="*/ 1 w 820"/>
                <a:gd name="T9" fmla="*/ 138 h 172"/>
                <a:gd name="T10" fmla="*/ 35 w 820"/>
                <a:gd name="T11" fmla="*/ 172 h 172"/>
                <a:gd name="T12" fmla="*/ 786 w 820"/>
                <a:gd name="T13" fmla="*/ 172 h 172"/>
                <a:gd name="T14" fmla="*/ 820 w 820"/>
                <a:gd name="T15" fmla="*/ 138 h 172"/>
                <a:gd name="T16" fmla="*/ 820 w 820"/>
                <a:gd name="T17" fmla="*/ 69 h 172"/>
                <a:gd name="T18" fmla="*/ 820 w 820"/>
                <a:gd name="T19" fmla="*/ 66 h 172"/>
                <a:gd name="T20" fmla="*/ 752 w 820"/>
                <a:gd name="T21" fmla="*/ 1 h 172"/>
                <a:gd name="T22" fmla="*/ 752 w 820"/>
                <a:gd name="T23" fmla="*/ 103 h 172"/>
                <a:gd name="T24" fmla="*/ 69 w 820"/>
                <a:gd name="T25" fmla="*/ 103 h 172"/>
                <a:gd name="T26" fmla="*/ 69 w 820"/>
                <a:gd name="T27" fmla="*/ 69 h 172"/>
                <a:gd name="T28" fmla="*/ 751 w 820"/>
                <a:gd name="T29" fmla="*/ 67 h 172"/>
                <a:gd name="T30" fmla="*/ 752 w 820"/>
                <a:gd name="T31" fmla="*/ 69 h 172"/>
                <a:gd name="T32" fmla="*/ 752 w 820"/>
                <a:gd name="T33" fmla="*/ 103 h 172"/>
                <a:gd name="T34" fmla="*/ 752 w 820"/>
                <a:gd name="T35" fmla="*/ 103 h 172"/>
                <a:gd name="T36" fmla="*/ 752 w 820"/>
                <a:gd name="T37" fmla="*/ 10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0" h="172">
                  <a:moveTo>
                    <a:pt x="752" y="1"/>
                  </a:moveTo>
                  <a:cubicBezTo>
                    <a:pt x="69" y="1"/>
                    <a:pt x="69" y="1"/>
                    <a:pt x="69" y="1"/>
                  </a:cubicBezTo>
                  <a:cubicBezTo>
                    <a:pt x="68" y="1"/>
                    <a:pt x="67" y="1"/>
                    <a:pt x="66" y="1"/>
                  </a:cubicBezTo>
                  <a:cubicBezTo>
                    <a:pt x="29" y="2"/>
                    <a:pt x="0" y="32"/>
                    <a:pt x="1" y="69"/>
                  </a:cubicBezTo>
                  <a:cubicBezTo>
                    <a:pt x="1" y="138"/>
                    <a:pt x="1" y="138"/>
                    <a:pt x="1" y="138"/>
                  </a:cubicBezTo>
                  <a:cubicBezTo>
                    <a:pt x="1" y="156"/>
                    <a:pt x="16" y="172"/>
                    <a:pt x="35" y="172"/>
                  </a:cubicBezTo>
                  <a:cubicBezTo>
                    <a:pt x="786" y="172"/>
                    <a:pt x="786" y="172"/>
                    <a:pt x="786" y="172"/>
                  </a:cubicBezTo>
                  <a:cubicBezTo>
                    <a:pt x="805" y="172"/>
                    <a:pt x="820" y="156"/>
                    <a:pt x="820" y="138"/>
                  </a:cubicBezTo>
                  <a:cubicBezTo>
                    <a:pt x="820" y="69"/>
                    <a:pt x="820" y="69"/>
                    <a:pt x="820" y="69"/>
                  </a:cubicBezTo>
                  <a:cubicBezTo>
                    <a:pt x="820" y="68"/>
                    <a:pt x="820" y="67"/>
                    <a:pt x="820" y="66"/>
                  </a:cubicBezTo>
                  <a:cubicBezTo>
                    <a:pt x="819" y="30"/>
                    <a:pt x="788" y="0"/>
                    <a:pt x="752" y="1"/>
                  </a:cubicBezTo>
                  <a:close/>
                  <a:moveTo>
                    <a:pt x="752" y="103"/>
                  </a:moveTo>
                  <a:cubicBezTo>
                    <a:pt x="69" y="103"/>
                    <a:pt x="69" y="103"/>
                    <a:pt x="69" y="103"/>
                  </a:cubicBezTo>
                  <a:cubicBezTo>
                    <a:pt x="69" y="69"/>
                    <a:pt x="69" y="69"/>
                    <a:pt x="69" y="69"/>
                  </a:cubicBezTo>
                  <a:cubicBezTo>
                    <a:pt x="751" y="67"/>
                    <a:pt x="751" y="67"/>
                    <a:pt x="751" y="67"/>
                  </a:cubicBezTo>
                  <a:cubicBezTo>
                    <a:pt x="751" y="68"/>
                    <a:pt x="752" y="69"/>
                    <a:pt x="752" y="69"/>
                  </a:cubicBezTo>
                  <a:lnTo>
                    <a:pt x="752" y="103"/>
                  </a:lnTo>
                  <a:close/>
                  <a:moveTo>
                    <a:pt x="752" y="103"/>
                  </a:moveTo>
                  <a:cubicBezTo>
                    <a:pt x="752" y="103"/>
                    <a:pt x="752" y="103"/>
                    <a:pt x="752" y="1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4" name="Freeform 86">
              <a:extLst>
                <a:ext uri="{FF2B5EF4-FFF2-40B4-BE49-F238E27FC236}">
                  <a16:creationId xmlns:a16="http://schemas.microsoft.com/office/drawing/2014/main" id="{1DE22491-50BC-4231-A7A3-58F36403073F}"/>
                </a:ext>
              </a:extLst>
            </p:cNvPr>
            <p:cNvSpPr>
              <a:spLocks noEditPoints="1"/>
            </p:cNvSpPr>
            <p:nvPr/>
          </p:nvSpPr>
          <p:spPr bwMode="auto">
            <a:xfrm>
              <a:off x="-777" y="562"/>
              <a:ext cx="803" cy="802"/>
            </a:xfrm>
            <a:custGeom>
              <a:avLst/>
              <a:gdLst>
                <a:gd name="T0" fmla="*/ 699 w 819"/>
                <a:gd name="T1" fmla="*/ 307 h 819"/>
                <a:gd name="T2" fmla="*/ 748 w 819"/>
                <a:gd name="T3" fmla="*/ 217 h 819"/>
                <a:gd name="T4" fmla="*/ 651 w 819"/>
                <a:gd name="T5" fmla="*/ 72 h 819"/>
                <a:gd name="T6" fmla="*/ 542 w 819"/>
                <a:gd name="T7" fmla="*/ 133 h 819"/>
                <a:gd name="T8" fmla="*/ 512 w 819"/>
                <a:gd name="T9" fmla="*/ 34 h 819"/>
                <a:gd name="T10" fmla="*/ 342 w 819"/>
                <a:gd name="T11" fmla="*/ 0 h 819"/>
                <a:gd name="T12" fmla="*/ 307 w 819"/>
                <a:gd name="T13" fmla="*/ 120 h 819"/>
                <a:gd name="T14" fmla="*/ 217 w 819"/>
                <a:gd name="T15" fmla="*/ 72 h 819"/>
                <a:gd name="T16" fmla="*/ 72 w 819"/>
                <a:gd name="T17" fmla="*/ 168 h 819"/>
                <a:gd name="T18" fmla="*/ 133 w 819"/>
                <a:gd name="T19" fmla="*/ 278 h 819"/>
                <a:gd name="T20" fmla="*/ 34 w 819"/>
                <a:gd name="T21" fmla="*/ 307 h 819"/>
                <a:gd name="T22" fmla="*/ 0 w 819"/>
                <a:gd name="T23" fmla="*/ 478 h 819"/>
                <a:gd name="T24" fmla="*/ 120 w 819"/>
                <a:gd name="T25" fmla="*/ 512 h 819"/>
                <a:gd name="T26" fmla="*/ 72 w 819"/>
                <a:gd name="T27" fmla="*/ 603 h 819"/>
                <a:gd name="T28" fmla="*/ 168 w 819"/>
                <a:gd name="T29" fmla="*/ 748 h 819"/>
                <a:gd name="T30" fmla="*/ 278 w 819"/>
                <a:gd name="T31" fmla="*/ 687 h 819"/>
                <a:gd name="T32" fmla="*/ 307 w 819"/>
                <a:gd name="T33" fmla="*/ 785 h 819"/>
                <a:gd name="T34" fmla="*/ 478 w 819"/>
                <a:gd name="T35" fmla="*/ 819 h 819"/>
                <a:gd name="T36" fmla="*/ 512 w 819"/>
                <a:gd name="T37" fmla="*/ 699 h 819"/>
                <a:gd name="T38" fmla="*/ 603 w 819"/>
                <a:gd name="T39" fmla="*/ 748 h 819"/>
                <a:gd name="T40" fmla="*/ 748 w 819"/>
                <a:gd name="T41" fmla="*/ 651 h 819"/>
                <a:gd name="T42" fmla="*/ 687 w 819"/>
                <a:gd name="T43" fmla="*/ 542 h 819"/>
                <a:gd name="T44" fmla="*/ 785 w 819"/>
                <a:gd name="T45" fmla="*/ 512 h 819"/>
                <a:gd name="T46" fmla="*/ 819 w 819"/>
                <a:gd name="T47" fmla="*/ 342 h 819"/>
                <a:gd name="T48" fmla="*/ 751 w 819"/>
                <a:gd name="T49" fmla="*/ 444 h 819"/>
                <a:gd name="T50" fmla="*/ 641 w 819"/>
                <a:gd name="T51" fmla="*/ 470 h 819"/>
                <a:gd name="T52" fmla="*/ 621 w 819"/>
                <a:gd name="T53" fmla="*/ 572 h 819"/>
                <a:gd name="T54" fmla="*/ 627 w 819"/>
                <a:gd name="T55" fmla="*/ 675 h 819"/>
                <a:gd name="T56" fmla="*/ 531 w 819"/>
                <a:gd name="T57" fmla="*/ 615 h 819"/>
                <a:gd name="T58" fmla="*/ 444 w 819"/>
                <a:gd name="T59" fmla="*/ 674 h 819"/>
                <a:gd name="T60" fmla="*/ 376 w 819"/>
                <a:gd name="T61" fmla="*/ 751 h 819"/>
                <a:gd name="T62" fmla="*/ 350 w 819"/>
                <a:gd name="T63" fmla="*/ 641 h 819"/>
                <a:gd name="T64" fmla="*/ 247 w 819"/>
                <a:gd name="T65" fmla="*/ 621 h 819"/>
                <a:gd name="T66" fmla="*/ 144 w 819"/>
                <a:gd name="T67" fmla="*/ 627 h 819"/>
                <a:gd name="T68" fmla="*/ 204 w 819"/>
                <a:gd name="T69" fmla="*/ 531 h 819"/>
                <a:gd name="T70" fmla="*/ 146 w 819"/>
                <a:gd name="T71" fmla="*/ 444 h 819"/>
                <a:gd name="T72" fmla="*/ 68 w 819"/>
                <a:gd name="T73" fmla="*/ 376 h 819"/>
                <a:gd name="T74" fmla="*/ 179 w 819"/>
                <a:gd name="T75" fmla="*/ 350 h 819"/>
                <a:gd name="T76" fmla="*/ 199 w 819"/>
                <a:gd name="T77" fmla="*/ 247 h 819"/>
                <a:gd name="T78" fmla="*/ 193 w 819"/>
                <a:gd name="T79" fmla="*/ 144 h 819"/>
                <a:gd name="T80" fmla="*/ 289 w 819"/>
                <a:gd name="T81" fmla="*/ 204 h 819"/>
                <a:gd name="T82" fmla="*/ 376 w 819"/>
                <a:gd name="T83" fmla="*/ 146 h 819"/>
                <a:gd name="T84" fmla="*/ 444 w 819"/>
                <a:gd name="T85" fmla="*/ 68 h 819"/>
                <a:gd name="T86" fmla="*/ 470 w 819"/>
                <a:gd name="T87" fmla="*/ 179 h 819"/>
                <a:gd name="T88" fmla="*/ 572 w 819"/>
                <a:gd name="T89" fmla="*/ 199 h 819"/>
                <a:gd name="T90" fmla="*/ 675 w 819"/>
                <a:gd name="T91" fmla="*/ 193 h 819"/>
                <a:gd name="T92" fmla="*/ 615 w 819"/>
                <a:gd name="T93" fmla="*/ 289 h 819"/>
                <a:gd name="T94" fmla="*/ 674 w 819"/>
                <a:gd name="T95" fmla="*/ 376 h 819"/>
                <a:gd name="T96" fmla="*/ 751 w 819"/>
                <a:gd name="T97" fmla="*/ 444 h 819"/>
                <a:gd name="T98" fmla="*/ 751 w 819"/>
                <a:gd name="T99" fmla="*/ 444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19">
                  <a:moveTo>
                    <a:pt x="785" y="307"/>
                  </a:moveTo>
                  <a:cubicBezTo>
                    <a:pt x="699" y="307"/>
                    <a:pt x="699" y="307"/>
                    <a:pt x="699" y="307"/>
                  </a:cubicBezTo>
                  <a:cubicBezTo>
                    <a:pt x="696" y="297"/>
                    <a:pt x="691" y="287"/>
                    <a:pt x="687" y="278"/>
                  </a:cubicBezTo>
                  <a:cubicBezTo>
                    <a:pt x="748" y="217"/>
                    <a:pt x="748" y="217"/>
                    <a:pt x="748" y="217"/>
                  </a:cubicBezTo>
                  <a:cubicBezTo>
                    <a:pt x="761" y="203"/>
                    <a:pt x="761" y="182"/>
                    <a:pt x="748" y="168"/>
                  </a:cubicBezTo>
                  <a:cubicBezTo>
                    <a:pt x="651" y="72"/>
                    <a:pt x="651" y="72"/>
                    <a:pt x="651" y="72"/>
                  </a:cubicBezTo>
                  <a:cubicBezTo>
                    <a:pt x="638" y="59"/>
                    <a:pt x="616" y="59"/>
                    <a:pt x="603" y="72"/>
                  </a:cubicBezTo>
                  <a:cubicBezTo>
                    <a:pt x="542" y="133"/>
                    <a:pt x="542" y="133"/>
                    <a:pt x="542" y="133"/>
                  </a:cubicBezTo>
                  <a:cubicBezTo>
                    <a:pt x="532" y="128"/>
                    <a:pt x="522" y="124"/>
                    <a:pt x="512" y="120"/>
                  </a:cubicBezTo>
                  <a:cubicBezTo>
                    <a:pt x="512" y="34"/>
                    <a:pt x="512" y="34"/>
                    <a:pt x="512" y="34"/>
                  </a:cubicBezTo>
                  <a:cubicBezTo>
                    <a:pt x="512" y="15"/>
                    <a:pt x="497" y="0"/>
                    <a:pt x="478" y="0"/>
                  </a:cubicBezTo>
                  <a:cubicBezTo>
                    <a:pt x="342" y="0"/>
                    <a:pt x="342" y="0"/>
                    <a:pt x="342" y="0"/>
                  </a:cubicBezTo>
                  <a:cubicBezTo>
                    <a:pt x="323" y="0"/>
                    <a:pt x="307" y="15"/>
                    <a:pt x="307" y="34"/>
                  </a:cubicBezTo>
                  <a:cubicBezTo>
                    <a:pt x="307" y="120"/>
                    <a:pt x="307" y="120"/>
                    <a:pt x="307" y="120"/>
                  </a:cubicBezTo>
                  <a:cubicBezTo>
                    <a:pt x="297" y="124"/>
                    <a:pt x="287" y="128"/>
                    <a:pt x="278" y="133"/>
                  </a:cubicBezTo>
                  <a:cubicBezTo>
                    <a:pt x="217" y="72"/>
                    <a:pt x="217" y="72"/>
                    <a:pt x="217" y="72"/>
                  </a:cubicBezTo>
                  <a:cubicBezTo>
                    <a:pt x="203" y="59"/>
                    <a:pt x="182" y="59"/>
                    <a:pt x="168" y="72"/>
                  </a:cubicBezTo>
                  <a:cubicBezTo>
                    <a:pt x="72" y="168"/>
                    <a:pt x="72" y="168"/>
                    <a:pt x="72" y="168"/>
                  </a:cubicBezTo>
                  <a:cubicBezTo>
                    <a:pt x="59" y="182"/>
                    <a:pt x="59" y="203"/>
                    <a:pt x="72" y="217"/>
                  </a:cubicBezTo>
                  <a:cubicBezTo>
                    <a:pt x="133" y="278"/>
                    <a:pt x="133" y="278"/>
                    <a:pt x="133" y="278"/>
                  </a:cubicBezTo>
                  <a:cubicBezTo>
                    <a:pt x="128" y="287"/>
                    <a:pt x="124" y="297"/>
                    <a:pt x="120" y="307"/>
                  </a:cubicBezTo>
                  <a:cubicBezTo>
                    <a:pt x="34" y="307"/>
                    <a:pt x="34" y="307"/>
                    <a:pt x="34" y="307"/>
                  </a:cubicBezTo>
                  <a:cubicBezTo>
                    <a:pt x="15" y="307"/>
                    <a:pt x="0" y="323"/>
                    <a:pt x="0" y="342"/>
                  </a:cubicBezTo>
                  <a:cubicBezTo>
                    <a:pt x="0" y="478"/>
                    <a:pt x="0" y="478"/>
                    <a:pt x="0" y="478"/>
                  </a:cubicBezTo>
                  <a:cubicBezTo>
                    <a:pt x="0" y="497"/>
                    <a:pt x="15" y="512"/>
                    <a:pt x="34" y="512"/>
                  </a:cubicBezTo>
                  <a:cubicBezTo>
                    <a:pt x="120" y="512"/>
                    <a:pt x="120" y="512"/>
                    <a:pt x="120" y="512"/>
                  </a:cubicBezTo>
                  <a:cubicBezTo>
                    <a:pt x="124" y="522"/>
                    <a:pt x="128" y="532"/>
                    <a:pt x="133" y="542"/>
                  </a:cubicBezTo>
                  <a:cubicBezTo>
                    <a:pt x="72" y="603"/>
                    <a:pt x="72" y="603"/>
                    <a:pt x="72" y="603"/>
                  </a:cubicBezTo>
                  <a:cubicBezTo>
                    <a:pt x="59" y="616"/>
                    <a:pt x="59" y="638"/>
                    <a:pt x="72" y="651"/>
                  </a:cubicBezTo>
                  <a:cubicBezTo>
                    <a:pt x="168" y="748"/>
                    <a:pt x="168" y="748"/>
                    <a:pt x="168" y="748"/>
                  </a:cubicBezTo>
                  <a:cubicBezTo>
                    <a:pt x="182" y="761"/>
                    <a:pt x="203" y="761"/>
                    <a:pt x="217" y="748"/>
                  </a:cubicBezTo>
                  <a:cubicBezTo>
                    <a:pt x="278" y="687"/>
                    <a:pt x="278" y="687"/>
                    <a:pt x="278" y="687"/>
                  </a:cubicBezTo>
                  <a:cubicBezTo>
                    <a:pt x="287" y="691"/>
                    <a:pt x="297" y="696"/>
                    <a:pt x="307" y="699"/>
                  </a:cubicBezTo>
                  <a:cubicBezTo>
                    <a:pt x="307" y="785"/>
                    <a:pt x="307" y="785"/>
                    <a:pt x="307" y="785"/>
                  </a:cubicBezTo>
                  <a:cubicBezTo>
                    <a:pt x="307" y="804"/>
                    <a:pt x="323" y="819"/>
                    <a:pt x="342" y="819"/>
                  </a:cubicBezTo>
                  <a:cubicBezTo>
                    <a:pt x="478" y="819"/>
                    <a:pt x="478" y="819"/>
                    <a:pt x="478" y="819"/>
                  </a:cubicBezTo>
                  <a:cubicBezTo>
                    <a:pt x="497" y="819"/>
                    <a:pt x="512" y="804"/>
                    <a:pt x="512" y="785"/>
                  </a:cubicBezTo>
                  <a:cubicBezTo>
                    <a:pt x="512" y="699"/>
                    <a:pt x="512" y="699"/>
                    <a:pt x="512" y="699"/>
                  </a:cubicBezTo>
                  <a:cubicBezTo>
                    <a:pt x="522" y="696"/>
                    <a:pt x="532" y="691"/>
                    <a:pt x="542" y="687"/>
                  </a:cubicBezTo>
                  <a:cubicBezTo>
                    <a:pt x="603" y="748"/>
                    <a:pt x="603" y="748"/>
                    <a:pt x="603" y="748"/>
                  </a:cubicBezTo>
                  <a:cubicBezTo>
                    <a:pt x="616" y="761"/>
                    <a:pt x="638" y="761"/>
                    <a:pt x="651" y="748"/>
                  </a:cubicBezTo>
                  <a:cubicBezTo>
                    <a:pt x="748" y="651"/>
                    <a:pt x="748" y="651"/>
                    <a:pt x="748" y="651"/>
                  </a:cubicBezTo>
                  <a:cubicBezTo>
                    <a:pt x="761" y="638"/>
                    <a:pt x="761" y="616"/>
                    <a:pt x="748" y="603"/>
                  </a:cubicBezTo>
                  <a:cubicBezTo>
                    <a:pt x="687" y="542"/>
                    <a:pt x="687" y="542"/>
                    <a:pt x="687" y="542"/>
                  </a:cubicBezTo>
                  <a:cubicBezTo>
                    <a:pt x="691" y="532"/>
                    <a:pt x="696" y="522"/>
                    <a:pt x="699" y="512"/>
                  </a:cubicBezTo>
                  <a:cubicBezTo>
                    <a:pt x="785" y="512"/>
                    <a:pt x="785" y="512"/>
                    <a:pt x="785" y="512"/>
                  </a:cubicBezTo>
                  <a:cubicBezTo>
                    <a:pt x="804" y="512"/>
                    <a:pt x="819" y="497"/>
                    <a:pt x="819" y="478"/>
                  </a:cubicBezTo>
                  <a:cubicBezTo>
                    <a:pt x="819" y="342"/>
                    <a:pt x="819" y="342"/>
                    <a:pt x="819" y="342"/>
                  </a:cubicBezTo>
                  <a:cubicBezTo>
                    <a:pt x="819" y="323"/>
                    <a:pt x="804" y="307"/>
                    <a:pt x="785" y="307"/>
                  </a:cubicBezTo>
                  <a:close/>
                  <a:moveTo>
                    <a:pt x="751" y="444"/>
                  </a:moveTo>
                  <a:cubicBezTo>
                    <a:pt x="674" y="444"/>
                    <a:pt x="674" y="444"/>
                    <a:pt x="674" y="444"/>
                  </a:cubicBezTo>
                  <a:cubicBezTo>
                    <a:pt x="658" y="444"/>
                    <a:pt x="645" y="454"/>
                    <a:pt x="641" y="470"/>
                  </a:cubicBezTo>
                  <a:cubicBezTo>
                    <a:pt x="635" y="491"/>
                    <a:pt x="627" y="512"/>
                    <a:pt x="615" y="531"/>
                  </a:cubicBezTo>
                  <a:cubicBezTo>
                    <a:pt x="608" y="544"/>
                    <a:pt x="610" y="561"/>
                    <a:pt x="621" y="572"/>
                  </a:cubicBezTo>
                  <a:cubicBezTo>
                    <a:pt x="675" y="627"/>
                    <a:pt x="675" y="627"/>
                    <a:pt x="675" y="627"/>
                  </a:cubicBezTo>
                  <a:cubicBezTo>
                    <a:pt x="627" y="675"/>
                    <a:pt x="627" y="675"/>
                    <a:pt x="627" y="675"/>
                  </a:cubicBezTo>
                  <a:cubicBezTo>
                    <a:pt x="572" y="621"/>
                    <a:pt x="572" y="621"/>
                    <a:pt x="572" y="621"/>
                  </a:cubicBezTo>
                  <a:cubicBezTo>
                    <a:pt x="561" y="610"/>
                    <a:pt x="544" y="608"/>
                    <a:pt x="531" y="615"/>
                  </a:cubicBezTo>
                  <a:cubicBezTo>
                    <a:pt x="512" y="627"/>
                    <a:pt x="491" y="635"/>
                    <a:pt x="470" y="641"/>
                  </a:cubicBezTo>
                  <a:cubicBezTo>
                    <a:pt x="454" y="645"/>
                    <a:pt x="444" y="658"/>
                    <a:pt x="444" y="674"/>
                  </a:cubicBezTo>
                  <a:cubicBezTo>
                    <a:pt x="444" y="751"/>
                    <a:pt x="444" y="751"/>
                    <a:pt x="444" y="751"/>
                  </a:cubicBezTo>
                  <a:cubicBezTo>
                    <a:pt x="376" y="751"/>
                    <a:pt x="376" y="751"/>
                    <a:pt x="376" y="751"/>
                  </a:cubicBezTo>
                  <a:cubicBezTo>
                    <a:pt x="376" y="674"/>
                    <a:pt x="376" y="674"/>
                    <a:pt x="376" y="674"/>
                  </a:cubicBezTo>
                  <a:cubicBezTo>
                    <a:pt x="376" y="658"/>
                    <a:pt x="365" y="645"/>
                    <a:pt x="350" y="641"/>
                  </a:cubicBezTo>
                  <a:cubicBezTo>
                    <a:pt x="329" y="635"/>
                    <a:pt x="308" y="627"/>
                    <a:pt x="289" y="616"/>
                  </a:cubicBezTo>
                  <a:cubicBezTo>
                    <a:pt x="275" y="608"/>
                    <a:pt x="258" y="610"/>
                    <a:pt x="247" y="621"/>
                  </a:cubicBezTo>
                  <a:cubicBezTo>
                    <a:pt x="193" y="675"/>
                    <a:pt x="193" y="675"/>
                    <a:pt x="193" y="675"/>
                  </a:cubicBezTo>
                  <a:cubicBezTo>
                    <a:pt x="144" y="627"/>
                    <a:pt x="144" y="627"/>
                    <a:pt x="144" y="627"/>
                  </a:cubicBezTo>
                  <a:cubicBezTo>
                    <a:pt x="199" y="573"/>
                    <a:pt x="199" y="573"/>
                    <a:pt x="199" y="573"/>
                  </a:cubicBezTo>
                  <a:cubicBezTo>
                    <a:pt x="210" y="562"/>
                    <a:pt x="212" y="544"/>
                    <a:pt x="204" y="531"/>
                  </a:cubicBezTo>
                  <a:cubicBezTo>
                    <a:pt x="193" y="512"/>
                    <a:pt x="184" y="491"/>
                    <a:pt x="179" y="470"/>
                  </a:cubicBezTo>
                  <a:cubicBezTo>
                    <a:pt x="175" y="455"/>
                    <a:pt x="161" y="444"/>
                    <a:pt x="146" y="444"/>
                  </a:cubicBezTo>
                  <a:cubicBezTo>
                    <a:pt x="68" y="444"/>
                    <a:pt x="68" y="444"/>
                    <a:pt x="68" y="444"/>
                  </a:cubicBezTo>
                  <a:cubicBezTo>
                    <a:pt x="68" y="376"/>
                    <a:pt x="68" y="376"/>
                    <a:pt x="68" y="376"/>
                  </a:cubicBezTo>
                  <a:cubicBezTo>
                    <a:pt x="146" y="376"/>
                    <a:pt x="146" y="376"/>
                    <a:pt x="146" y="376"/>
                  </a:cubicBezTo>
                  <a:cubicBezTo>
                    <a:pt x="161" y="376"/>
                    <a:pt x="175" y="365"/>
                    <a:pt x="179" y="350"/>
                  </a:cubicBezTo>
                  <a:cubicBezTo>
                    <a:pt x="184" y="329"/>
                    <a:pt x="193" y="308"/>
                    <a:pt x="204" y="289"/>
                  </a:cubicBezTo>
                  <a:cubicBezTo>
                    <a:pt x="212" y="275"/>
                    <a:pt x="210" y="258"/>
                    <a:pt x="199" y="247"/>
                  </a:cubicBezTo>
                  <a:cubicBezTo>
                    <a:pt x="144" y="193"/>
                    <a:pt x="144" y="193"/>
                    <a:pt x="144" y="193"/>
                  </a:cubicBezTo>
                  <a:cubicBezTo>
                    <a:pt x="193" y="144"/>
                    <a:pt x="193" y="144"/>
                    <a:pt x="193" y="144"/>
                  </a:cubicBezTo>
                  <a:cubicBezTo>
                    <a:pt x="247" y="199"/>
                    <a:pt x="247" y="199"/>
                    <a:pt x="247" y="199"/>
                  </a:cubicBezTo>
                  <a:cubicBezTo>
                    <a:pt x="258" y="210"/>
                    <a:pt x="275" y="212"/>
                    <a:pt x="289" y="204"/>
                  </a:cubicBezTo>
                  <a:cubicBezTo>
                    <a:pt x="308" y="193"/>
                    <a:pt x="329" y="184"/>
                    <a:pt x="350" y="179"/>
                  </a:cubicBezTo>
                  <a:cubicBezTo>
                    <a:pt x="365" y="175"/>
                    <a:pt x="376" y="161"/>
                    <a:pt x="376" y="146"/>
                  </a:cubicBezTo>
                  <a:cubicBezTo>
                    <a:pt x="376" y="68"/>
                    <a:pt x="376" y="68"/>
                    <a:pt x="376" y="68"/>
                  </a:cubicBezTo>
                  <a:cubicBezTo>
                    <a:pt x="444" y="68"/>
                    <a:pt x="444" y="68"/>
                    <a:pt x="444" y="68"/>
                  </a:cubicBezTo>
                  <a:cubicBezTo>
                    <a:pt x="444" y="146"/>
                    <a:pt x="444" y="146"/>
                    <a:pt x="444" y="146"/>
                  </a:cubicBezTo>
                  <a:cubicBezTo>
                    <a:pt x="444" y="161"/>
                    <a:pt x="454" y="175"/>
                    <a:pt x="470" y="179"/>
                  </a:cubicBezTo>
                  <a:cubicBezTo>
                    <a:pt x="491" y="184"/>
                    <a:pt x="512" y="193"/>
                    <a:pt x="531" y="204"/>
                  </a:cubicBezTo>
                  <a:cubicBezTo>
                    <a:pt x="544" y="212"/>
                    <a:pt x="561" y="210"/>
                    <a:pt x="572" y="199"/>
                  </a:cubicBezTo>
                  <a:cubicBezTo>
                    <a:pt x="627" y="144"/>
                    <a:pt x="627" y="144"/>
                    <a:pt x="627" y="144"/>
                  </a:cubicBezTo>
                  <a:cubicBezTo>
                    <a:pt x="675" y="193"/>
                    <a:pt x="675" y="193"/>
                    <a:pt x="675" y="193"/>
                  </a:cubicBezTo>
                  <a:cubicBezTo>
                    <a:pt x="621" y="247"/>
                    <a:pt x="621" y="247"/>
                    <a:pt x="621" y="247"/>
                  </a:cubicBezTo>
                  <a:cubicBezTo>
                    <a:pt x="610" y="258"/>
                    <a:pt x="608" y="275"/>
                    <a:pt x="615" y="289"/>
                  </a:cubicBezTo>
                  <a:cubicBezTo>
                    <a:pt x="627" y="308"/>
                    <a:pt x="635" y="329"/>
                    <a:pt x="641" y="350"/>
                  </a:cubicBezTo>
                  <a:cubicBezTo>
                    <a:pt x="645" y="365"/>
                    <a:pt x="658" y="376"/>
                    <a:pt x="674" y="376"/>
                  </a:cubicBezTo>
                  <a:cubicBezTo>
                    <a:pt x="751" y="376"/>
                    <a:pt x="751" y="376"/>
                    <a:pt x="751" y="376"/>
                  </a:cubicBezTo>
                  <a:lnTo>
                    <a:pt x="751" y="444"/>
                  </a:lnTo>
                  <a:close/>
                  <a:moveTo>
                    <a:pt x="751" y="444"/>
                  </a:moveTo>
                  <a:cubicBezTo>
                    <a:pt x="751" y="444"/>
                    <a:pt x="751" y="444"/>
                    <a:pt x="751" y="4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5" name="Freeform 87">
              <a:extLst>
                <a:ext uri="{FF2B5EF4-FFF2-40B4-BE49-F238E27FC236}">
                  <a16:creationId xmlns:a16="http://schemas.microsoft.com/office/drawing/2014/main" id="{3BF61D2E-A2EC-451F-A5EF-47243A1C762E}"/>
                </a:ext>
              </a:extLst>
            </p:cNvPr>
            <p:cNvSpPr>
              <a:spLocks noEditPoints="1"/>
            </p:cNvSpPr>
            <p:nvPr/>
          </p:nvSpPr>
          <p:spPr bwMode="auto">
            <a:xfrm>
              <a:off x="-509" y="829"/>
              <a:ext cx="267" cy="268"/>
            </a:xfrm>
            <a:custGeom>
              <a:avLst/>
              <a:gdLst>
                <a:gd name="T0" fmla="*/ 137 w 273"/>
                <a:gd name="T1" fmla="*/ 0 h 273"/>
                <a:gd name="T2" fmla="*/ 0 w 273"/>
                <a:gd name="T3" fmla="*/ 137 h 273"/>
                <a:gd name="T4" fmla="*/ 137 w 273"/>
                <a:gd name="T5" fmla="*/ 273 h 273"/>
                <a:gd name="T6" fmla="*/ 273 w 273"/>
                <a:gd name="T7" fmla="*/ 137 h 273"/>
                <a:gd name="T8" fmla="*/ 137 w 273"/>
                <a:gd name="T9" fmla="*/ 0 h 273"/>
                <a:gd name="T10" fmla="*/ 137 w 273"/>
                <a:gd name="T11" fmla="*/ 205 h 273"/>
                <a:gd name="T12" fmla="*/ 69 w 273"/>
                <a:gd name="T13" fmla="*/ 137 h 273"/>
                <a:gd name="T14" fmla="*/ 137 w 273"/>
                <a:gd name="T15" fmla="*/ 69 h 273"/>
                <a:gd name="T16" fmla="*/ 205 w 273"/>
                <a:gd name="T17" fmla="*/ 137 h 273"/>
                <a:gd name="T18" fmla="*/ 137 w 273"/>
                <a:gd name="T19" fmla="*/ 205 h 273"/>
                <a:gd name="T20" fmla="*/ 137 w 273"/>
                <a:gd name="T21" fmla="*/ 205 h 273"/>
                <a:gd name="T22" fmla="*/ 137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7" y="0"/>
                  </a:moveTo>
                  <a:cubicBezTo>
                    <a:pt x="61" y="0"/>
                    <a:pt x="0" y="61"/>
                    <a:pt x="0" y="137"/>
                  </a:cubicBezTo>
                  <a:cubicBezTo>
                    <a:pt x="0" y="212"/>
                    <a:pt x="61" y="273"/>
                    <a:pt x="137" y="273"/>
                  </a:cubicBezTo>
                  <a:cubicBezTo>
                    <a:pt x="212" y="273"/>
                    <a:pt x="273" y="212"/>
                    <a:pt x="273" y="137"/>
                  </a:cubicBezTo>
                  <a:cubicBezTo>
                    <a:pt x="273" y="61"/>
                    <a:pt x="212" y="0"/>
                    <a:pt x="137" y="0"/>
                  </a:cubicBezTo>
                  <a:close/>
                  <a:moveTo>
                    <a:pt x="137" y="205"/>
                  </a:moveTo>
                  <a:cubicBezTo>
                    <a:pt x="99" y="205"/>
                    <a:pt x="69" y="175"/>
                    <a:pt x="69" y="137"/>
                  </a:cubicBezTo>
                  <a:cubicBezTo>
                    <a:pt x="69" y="99"/>
                    <a:pt x="99" y="69"/>
                    <a:pt x="137" y="69"/>
                  </a:cubicBezTo>
                  <a:cubicBezTo>
                    <a:pt x="175" y="69"/>
                    <a:pt x="205" y="99"/>
                    <a:pt x="205" y="137"/>
                  </a:cubicBezTo>
                  <a:cubicBezTo>
                    <a:pt x="205" y="175"/>
                    <a:pt x="175" y="205"/>
                    <a:pt x="137" y="205"/>
                  </a:cubicBezTo>
                  <a:close/>
                  <a:moveTo>
                    <a:pt x="137" y="205"/>
                  </a:moveTo>
                  <a:cubicBezTo>
                    <a:pt x="137" y="205"/>
                    <a:pt x="137" y="205"/>
                    <a:pt x="137"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6" name="Rectangle 88">
              <a:extLst>
                <a:ext uri="{FF2B5EF4-FFF2-40B4-BE49-F238E27FC236}">
                  <a16:creationId xmlns:a16="http://schemas.microsoft.com/office/drawing/2014/main" id="{19141745-447F-4241-8CAB-C4339AC902BD}"/>
                </a:ext>
              </a:extLst>
            </p:cNvPr>
            <p:cNvSpPr>
              <a:spLocks noChangeArrowheads="1"/>
            </p:cNvSpPr>
            <p:nvPr/>
          </p:nvSpPr>
          <p:spPr bwMode="auto">
            <a:xfrm>
              <a:off x="-978" y="1297"/>
              <a:ext cx="268"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7" name="Rectangle 89">
              <a:extLst>
                <a:ext uri="{FF2B5EF4-FFF2-40B4-BE49-F238E27FC236}">
                  <a16:creationId xmlns:a16="http://schemas.microsoft.com/office/drawing/2014/main" id="{7599AC5F-E85B-4726-82F9-58C81DD3D64E}"/>
                </a:ext>
              </a:extLst>
            </p:cNvPr>
            <p:cNvSpPr>
              <a:spLocks noChangeArrowheads="1"/>
            </p:cNvSpPr>
            <p:nvPr/>
          </p:nvSpPr>
          <p:spPr bwMode="auto">
            <a:xfrm>
              <a:off x="-1111" y="1297"/>
              <a:ext cx="66"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8" name="Rectangle 90">
              <a:extLst>
                <a:ext uri="{FF2B5EF4-FFF2-40B4-BE49-F238E27FC236}">
                  <a16:creationId xmlns:a16="http://schemas.microsoft.com/office/drawing/2014/main" id="{98700EC4-2DF0-49DE-8102-986155987111}"/>
                </a:ext>
              </a:extLst>
            </p:cNvPr>
            <p:cNvSpPr>
              <a:spLocks noChangeArrowheads="1"/>
            </p:cNvSpPr>
            <p:nvPr/>
          </p:nvSpPr>
          <p:spPr bwMode="auto">
            <a:xfrm>
              <a:off x="-1246" y="1130"/>
              <a:ext cx="402"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9" name="Rectangle 91">
              <a:extLst>
                <a:ext uri="{FF2B5EF4-FFF2-40B4-BE49-F238E27FC236}">
                  <a16:creationId xmlns:a16="http://schemas.microsoft.com/office/drawing/2014/main" id="{F1068877-8DB8-4C56-98CF-88252122D24B}"/>
                </a:ext>
              </a:extLst>
            </p:cNvPr>
            <p:cNvSpPr>
              <a:spLocks noChangeArrowheads="1"/>
            </p:cNvSpPr>
            <p:nvPr/>
          </p:nvSpPr>
          <p:spPr bwMode="auto">
            <a:xfrm>
              <a:off x="-910" y="963"/>
              <a:ext cx="66"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90" name="Rectangle 92">
              <a:extLst>
                <a:ext uri="{FF2B5EF4-FFF2-40B4-BE49-F238E27FC236}">
                  <a16:creationId xmlns:a16="http://schemas.microsoft.com/office/drawing/2014/main" id="{4AB53746-99E5-48B9-A4F0-279746C340CD}"/>
                </a:ext>
              </a:extLst>
            </p:cNvPr>
            <p:cNvSpPr>
              <a:spLocks noChangeArrowheads="1"/>
            </p:cNvSpPr>
            <p:nvPr/>
          </p:nvSpPr>
          <p:spPr bwMode="auto">
            <a:xfrm>
              <a:off x="-1045" y="963"/>
              <a:ext cx="67"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91" name="Rectangle 93">
              <a:extLst>
                <a:ext uri="{FF2B5EF4-FFF2-40B4-BE49-F238E27FC236}">
                  <a16:creationId xmlns:a16="http://schemas.microsoft.com/office/drawing/2014/main" id="{5D8CF6C1-D3A6-494A-AFED-3974ABC7D065}"/>
                </a:ext>
              </a:extLst>
            </p:cNvPr>
            <p:cNvSpPr>
              <a:spLocks noChangeArrowheads="1"/>
            </p:cNvSpPr>
            <p:nvPr/>
          </p:nvSpPr>
          <p:spPr bwMode="auto">
            <a:xfrm>
              <a:off x="-1312" y="963"/>
              <a:ext cx="20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92" name="Rectangle 94">
              <a:extLst>
                <a:ext uri="{FF2B5EF4-FFF2-40B4-BE49-F238E27FC236}">
                  <a16:creationId xmlns:a16="http://schemas.microsoft.com/office/drawing/2014/main" id="{3F41162C-0689-4376-9C21-F1EA30BBE55E}"/>
                </a:ext>
              </a:extLst>
            </p:cNvPr>
            <p:cNvSpPr>
              <a:spLocks noChangeArrowheads="1"/>
            </p:cNvSpPr>
            <p:nvPr/>
          </p:nvSpPr>
          <p:spPr bwMode="auto">
            <a:xfrm>
              <a:off x="-1145" y="796"/>
              <a:ext cx="301"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93" name="Grey Block Arc">
            <a:extLst>
              <a:ext uri="{FF2B5EF4-FFF2-40B4-BE49-F238E27FC236}">
                <a16:creationId xmlns:a16="http://schemas.microsoft.com/office/drawing/2014/main" id="{FA76C2DB-EE73-4F4E-ACD7-B66AAD3BC774}"/>
              </a:ext>
            </a:extLst>
          </p:cNvPr>
          <p:cNvSpPr>
            <a:spLocks noChangeAspect="1"/>
          </p:cNvSpPr>
          <p:nvPr userDrawn="1"/>
        </p:nvSpPr>
        <p:spPr>
          <a:xfrm flipH="1">
            <a:off x="7730500" y="1027280"/>
            <a:ext cx="4220253"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36" name="Group 35">
            <a:extLst>
              <a:ext uri="{FF2B5EF4-FFF2-40B4-BE49-F238E27FC236}">
                <a16:creationId xmlns:a16="http://schemas.microsoft.com/office/drawing/2014/main" id="{510163D8-1276-4A94-9333-54631D0AE016}"/>
              </a:ext>
            </a:extLst>
          </p:cNvPr>
          <p:cNvGrpSpPr/>
          <p:nvPr userDrawn="1"/>
        </p:nvGrpSpPr>
        <p:grpSpPr>
          <a:xfrm>
            <a:off x="1688021" y="0"/>
            <a:ext cx="10470547" cy="333680"/>
            <a:chOff x="1688900" y="0"/>
            <a:chExt cx="9280425" cy="333680"/>
          </a:xfrm>
          <a:solidFill>
            <a:srgbClr val="646464"/>
          </a:solidFill>
        </p:grpSpPr>
        <p:sp>
          <p:nvSpPr>
            <p:cNvPr id="38" name="Parallelogram 37">
              <a:hlinkClick r:id="rId3" action="ppaction://hlinksldjump"/>
              <a:extLst>
                <a:ext uri="{FF2B5EF4-FFF2-40B4-BE49-F238E27FC236}">
                  <a16:creationId xmlns:a16="http://schemas.microsoft.com/office/drawing/2014/main" id="{077BFB96-5E94-4567-98EF-AA4C678E498C}"/>
                </a:ext>
              </a:extLst>
            </p:cNvPr>
            <p:cNvSpPr/>
            <p:nvPr userDrawn="1"/>
          </p:nvSpPr>
          <p:spPr>
            <a:xfrm>
              <a:off x="168890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Executive summary</a:t>
              </a:r>
            </a:p>
          </p:txBody>
        </p:sp>
        <p:sp>
          <p:nvSpPr>
            <p:cNvPr id="51" name="Parallelogram 50">
              <a:hlinkClick r:id="rId4" action="ppaction://hlinksldjump"/>
              <a:extLst>
                <a:ext uri="{FF2B5EF4-FFF2-40B4-BE49-F238E27FC236}">
                  <a16:creationId xmlns:a16="http://schemas.microsoft.com/office/drawing/2014/main" id="{268403D0-DC41-42F4-8D33-C2BB8BB3F98A}"/>
                </a:ext>
              </a:extLst>
            </p:cNvPr>
            <p:cNvSpPr/>
            <p:nvPr userDrawn="1"/>
          </p:nvSpPr>
          <p:spPr>
            <a:xfrm>
              <a:off x="284309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Solution essentials</a:t>
              </a:r>
            </a:p>
          </p:txBody>
        </p:sp>
        <p:sp>
          <p:nvSpPr>
            <p:cNvPr id="52" name="Parallelogram 51">
              <a:hlinkClick r:id="" action="ppaction://noaction"/>
              <a:extLst>
                <a:ext uri="{FF2B5EF4-FFF2-40B4-BE49-F238E27FC236}">
                  <a16:creationId xmlns:a16="http://schemas.microsoft.com/office/drawing/2014/main" id="{4ECEE58E-A314-46CC-B9CF-23B7BC66B8B1}"/>
                </a:ext>
              </a:extLst>
            </p:cNvPr>
            <p:cNvSpPr/>
            <p:nvPr userDrawn="1"/>
          </p:nvSpPr>
          <p:spPr>
            <a:xfrm>
              <a:off x="399729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Service credentials</a:t>
              </a:r>
            </a:p>
          </p:txBody>
        </p:sp>
        <p:sp>
          <p:nvSpPr>
            <p:cNvPr id="53" name="Parallelogram 52">
              <a:hlinkClick r:id="" action="ppaction://noaction"/>
              <a:extLst>
                <a:ext uri="{FF2B5EF4-FFF2-40B4-BE49-F238E27FC236}">
                  <a16:creationId xmlns:a16="http://schemas.microsoft.com/office/drawing/2014/main" id="{39E089BB-7139-495C-B7E6-BD875DD049CB}"/>
                </a:ext>
              </a:extLst>
            </p:cNvPr>
            <p:cNvSpPr/>
            <p:nvPr userDrawn="1"/>
          </p:nvSpPr>
          <p:spPr>
            <a:xfrm>
              <a:off x="515148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Competitive intelligence</a:t>
              </a:r>
            </a:p>
          </p:txBody>
        </p:sp>
        <p:sp>
          <p:nvSpPr>
            <p:cNvPr id="54" name="Parallelogram 53">
              <a:hlinkClick r:id="" action="ppaction://noaction"/>
              <a:extLst>
                <a:ext uri="{FF2B5EF4-FFF2-40B4-BE49-F238E27FC236}">
                  <a16:creationId xmlns:a16="http://schemas.microsoft.com/office/drawing/2014/main" id="{AC10ACCC-681D-4242-BC37-D638362D00AB}"/>
                </a:ext>
              </a:extLst>
            </p:cNvPr>
            <p:cNvSpPr/>
            <p:nvPr userDrawn="1"/>
          </p:nvSpPr>
          <p:spPr>
            <a:xfrm>
              <a:off x="630568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Sales and marketing materials</a:t>
              </a:r>
            </a:p>
          </p:txBody>
        </p:sp>
        <p:sp>
          <p:nvSpPr>
            <p:cNvPr id="55" name="Parallelogram 54">
              <a:hlinkClick r:id="" action="ppaction://noaction"/>
              <a:extLst>
                <a:ext uri="{FF2B5EF4-FFF2-40B4-BE49-F238E27FC236}">
                  <a16:creationId xmlns:a16="http://schemas.microsoft.com/office/drawing/2014/main" id="{8371A03F-DB92-4BE6-96C5-09544967CE9F}"/>
                </a:ext>
              </a:extLst>
            </p:cNvPr>
            <p:cNvSpPr/>
            <p:nvPr userDrawn="1"/>
          </p:nvSpPr>
          <p:spPr>
            <a:xfrm>
              <a:off x="745987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Frequently asked questions from clients </a:t>
              </a:r>
            </a:p>
          </p:txBody>
        </p:sp>
        <p:sp>
          <p:nvSpPr>
            <p:cNvPr id="56" name="Parallelogram 55">
              <a:hlinkClick r:id="" action="ppaction://noaction"/>
              <a:extLst>
                <a:ext uri="{FF2B5EF4-FFF2-40B4-BE49-F238E27FC236}">
                  <a16:creationId xmlns:a16="http://schemas.microsoft.com/office/drawing/2014/main" id="{E684DBEE-C154-4914-BD9A-2FB78E00FBA7}"/>
                </a:ext>
              </a:extLst>
            </p:cNvPr>
            <p:cNvSpPr/>
            <p:nvPr userDrawn="1"/>
          </p:nvSpPr>
          <p:spPr>
            <a:xfrm>
              <a:off x="861407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cycle</a:t>
              </a:r>
            </a:p>
          </p:txBody>
        </p:sp>
        <p:sp>
          <p:nvSpPr>
            <p:cNvPr id="57" name="Parallelogram 56">
              <a:hlinkClick r:id="rId5" action="ppaction://hlinksldjump"/>
              <a:extLst>
                <a:ext uri="{FF2B5EF4-FFF2-40B4-BE49-F238E27FC236}">
                  <a16:creationId xmlns:a16="http://schemas.microsoft.com/office/drawing/2014/main" id="{EEC8C196-8952-4BF9-B5D2-DD2886C7BC34}"/>
                </a:ext>
              </a:extLst>
            </p:cNvPr>
            <p:cNvSpPr/>
            <p:nvPr userDrawn="1"/>
          </p:nvSpPr>
          <p:spPr>
            <a:xfrm>
              <a:off x="976826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EY contacts</a:t>
              </a:r>
            </a:p>
          </p:txBody>
        </p:sp>
      </p:grpSp>
    </p:spTree>
    <p:extLst>
      <p:ext uri="{BB962C8B-B14F-4D97-AF65-F5344CB8AC3E}">
        <p14:creationId xmlns:p14="http://schemas.microsoft.com/office/powerpoint/2010/main" val="42017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1"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heel(1)">
                                      <p:cBhvr>
                                        <p:cTn id="10" dur="1500"/>
                                        <p:tgtEl>
                                          <p:spTgt spid="40"/>
                                        </p:tgtEl>
                                      </p:cBhvr>
                                    </p:animEffect>
                                  </p:childTnLst>
                                </p:cTn>
                              </p:par>
                              <p:par>
                                <p:cTn id="11" presetID="21" presetClass="entr" presetSubtype="1"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heel(1)">
                                      <p:cBhvr>
                                        <p:cTn id="13" dur="1500"/>
                                        <p:tgtEl>
                                          <p:spTgt spid="7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up)">
                                      <p:cBhvr>
                                        <p:cTn id="16"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3" grpId="0" animBg="1"/>
    </p:bld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Divider - EY Contacts">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9F8B5F6-FF7F-4F7E-8D9B-3728C66F21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3732"/>
            <a:ext cx="9860469" cy="4931486"/>
          </a:xfrm>
          <a:prstGeom prst="rect">
            <a:avLst/>
          </a:prstGeom>
        </p:spPr>
      </p:pic>
      <p:sp>
        <p:nvSpPr>
          <p:cNvPr id="9" name="Date Placeholder 8"/>
          <p:cNvSpPr>
            <a:spLocks noGrp="1"/>
          </p:cNvSpPr>
          <p:nvPr userDrawn="1">
            <p:ph type="dt" sz="half" idx="10"/>
          </p:nvPr>
        </p:nvSpPr>
        <p:spPr>
          <a:xfrm>
            <a:off x="1429594" y="6423513"/>
            <a:ext cx="1190637" cy="180000"/>
          </a:xfrm>
          <a:prstGeom prst="rect">
            <a:avLst/>
          </a:prstGeom>
        </p:spPr>
        <p:txBody>
          <a:bodyPr/>
          <a:lstStyle/>
          <a:p>
            <a:r>
              <a:rPr lang="en-GB"/>
              <a:t>11.09.2024</a:t>
            </a:r>
            <a:endParaRPr lang="en-US" dirty="0"/>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a:t>ETSC PIN Talk</a:t>
            </a:r>
            <a:endParaRPr lang="en-GB" dirty="0"/>
          </a:p>
        </p:txBody>
      </p:sp>
      <p:sp>
        <p:nvSpPr>
          <p:cNvPr id="42" name="Oval 41">
            <a:extLst>
              <a:ext uri="{FF2B5EF4-FFF2-40B4-BE49-F238E27FC236}">
                <a16:creationId xmlns:a16="http://schemas.microsoft.com/office/drawing/2014/main" id="{BB94B0C4-FF13-4022-907D-EEA78655E5FE}"/>
              </a:ext>
            </a:extLst>
          </p:cNvPr>
          <p:cNvSpPr>
            <a:spLocks noChangeAspect="1"/>
          </p:cNvSpPr>
          <p:nvPr userDrawn="1"/>
        </p:nvSpPr>
        <p:spPr>
          <a:xfrm>
            <a:off x="7935666" y="1232552"/>
            <a:ext cx="3809924"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grpSp>
        <p:nvGrpSpPr>
          <p:cNvPr id="44" name="Group 43">
            <a:extLst>
              <a:ext uri="{FF2B5EF4-FFF2-40B4-BE49-F238E27FC236}">
                <a16:creationId xmlns:a16="http://schemas.microsoft.com/office/drawing/2014/main" id="{801E54DA-F639-4D38-80B2-20A8159C6D71}"/>
              </a:ext>
            </a:extLst>
          </p:cNvPr>
          <p:cNvGrpSpPr/>
          <p:nvPr userDrawn="1"/>
        </p:nvGrpSpPr>
        <p:grpSpPr>
          <a:xfrm>
            <a:off x="8190480" y="1489094"/>
            <a:ext cx="3297107" cy="3298824"/>
            <a:chOff x="8229471" y="1781121"/>
            <a:chExt cx="3298824" cy="3298824"/>
          </a:xfrm>
        </p:grpSpPr>
        <p:sp>
          <p:nvSpPr>
            <p:cNvPr id="45" name="Oval 44">
              <a:extLst>
                <a:ext uri="{FF2B5EF4-FFF2-40B4-BE49-F238E27FC236}">
                  <a16:creationId xmlns:a16="http://schemas.microsoft.com/office/drawing/2014/main" id="{C7EDD992-BED5-4D42-B513-22725CC90F5C}"/>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6" name="Title 1">
              <a:extLst>
                <a:ext uri="{FF2B5EF4-FFF2-40B4-BE49-F238E27FC236}">
                  <a16:creationId xmlns:a16="http://schemas.microsoft.com/office/drawing/2014/main" id="{33FFF5BC-0095-4FCC-BD08-5DC2DEBD019E}"/>
                </a:ext>
              </a:extLst>
            </p:cNvPr>
            <p:cNvSpPr txBox="1">
              <a:spLocks/>
            </p:cNvSpPr>
            <p:nvPr/>
          </p:nvSpPr>
          <p:spPr>
            <a:xfrm>
              <a:off x="8606915" y="3256046"/>
              <a:ext cx="2543937"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IN" sz="2400" dirty="0"/>
                <a:t>EY contacts</a:t>
              </a:r>
            </a:p>
          </p:txBody>
        </p:sp>
      </p:grpSp>
      <p:sp>
        <p:nvSpPr>
          <p:cNvPr id="47" name="Oval 46">
            <a:extLst>
              <a:ext uri="{FF2B5EF4-FFF2-40B4-BE49-F238E27FC236}">
                <a16:creationId xmlns:a16="http://schemas.microsoft.com/office/drawing/2014/main" id="{D325D1E0-05BC-49DD-A55F-F8C15D69E16F}"/>
              </a:ext>
            </a:extLst>
          </p:cNvPr>
          <p:cNvSpPr/>
          <p:nvPr userDrawn="1"/>
        </p:nvSpPr>
        <p:spPr>
          <a:xfrm>
            <a:off x="7932539" y="1231020"/>
            <a:ext cx="3812988"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73" name="Group 44">
            <a:extLst>
              <a:ext uri="{FF2B5EF4-FFF2-40B4-BE49-F238E27FC236}">
                <a16:creationId xmlns:a16="http://schemas.microsoft.com/office/drawing/2014/main" id="{0048B69E-0EF7-40C5-9B28-E8D1541AC85A}"/>
              </a:ext>
            </a:extLst>
          </p:cNvPr>
          <p:cNvGrpSpPr>
            <a:grpSpLocks noChangeAspect="1"/>
          </p:cNvGrpSpPr>
          <p:nvPr userDrawn="1"/>
        </p:nvGrpSpPr>
        <p:grpSpPr bwMode="auto">
          <a:xfrm>
            <a:off x="9380917" y="1881205"/>
            <a:ext cx="1065811" cy="1066720"/>
            <a:chOff x="-2755" y="46"/>
            <a:chExt cx="3022" cy="3023"/>
          </a:xfrm>
          <a:solidFill>
            <a:schemeClr val="bg2"/>
          </a:solidFill>
        </p:grpSpPr>
        <p:sp>
          <p:nvSpPr>
            <p:cNvPr id="74" name="Freeform 45">
              <a:extLst>
                <a:ext uri="{FF2B5EF4-FFF2-40B4-BE49-F238E27FC236}">
                  <a16:creationId xmlns:a16="http://schemas.microsoft.com/office/drawing/2014/main" id="{BBFBB713-4B4A-405C-B6F4-2486E2320B36}"/>
                </a:ext>
              </a:extLst>
            </p:cNvPr>
            <p:cNvSpPr>
              <a:spLocks noEditPoints="1"/>
            </p:cNvSpPr>
            <p:nvPr/>
          </p:nvSpPr>
          <p:spPr bwMode="auto">
            <a:xfrm>
              <a:off x="-2755" y="46"/>
              <a:ext cx="3022" cy="3023"/>
            </a:xfrm>
            <a:custGeom>
              <a:avLst/>
              <a:gdLst>
                <a:gd name="T0" fmla="*/ 1434 w 1638"/>
                <a:gd name="T1" fmla="*/ 614 h 1638"/>
                <a:gd name="T2" fmla="*/ 1495 w 1638"/>
                <a:gd name="T3" fmla="*/ 433 h 1638"/>
                <a:gd name="T4" fmla="*/ 1495 w 1638"/>
                <a:gd name="T5" fmla="*/ 336 h 1638"/>
                <a:gd name="T6" fmla="*/ 1302 w 1638"/>
                <a:gd name="T7" fmla="*/ 143 h 1638"/>
                <a:gd name="T8" fmla="*/ 1109 w 1638"/>
                <a:gd name="T9" fmla="*/ 239 h 1638"/>
                <a:gd name="T10" fmla="*/ 1024 w 1638"/>
                <a:gd name="T11" fmla="*/ 68 h 1638"/>
                <a:gd name="T12" fmla="*/ 683 w 1638"/>
                <a:gd name="T13" fmla="*/ 0 h 1638"/>
                <a:gd name="T14" fmla="*/ 614 w 1638"/>
                <a:gd name="T15" fmla="*/ 204 h 1638"/>
                <a:gd name="T16" fmla="*/ 433 w 1638"/>
                <a:gd name="T17" fmla="*/ 143 h 1638"/>
                <a:gd name="T18" fmla="*/ 336 w 1638"/>
                <a:gd name="T19" fmla="*/ 143 h 1638"/>
                <a:gd name="T20" fmla="*/ 143 w 1638"/>
                <a:gd name="T21" fmla="*/ 433 h 1638"/>
                <a:gd name="T22" fmla="*/ 204 w 1638"/>
                <a:gd name="T23" fmla="*/ 614 h 1638"/>
                <a:gd name="T24" fmla="*/ 0 w 1638"/>
                <a:gd name="T25" fmla="*/ 683 h 1638"/>
                <a:gd name="T26" fmla="*/ 68 w 1638"/>
                <a:gd name="T27" fmla="*/ 1024 h 1638"/>
                <a:gd name="T28" fmla="*/ 239 w 1638"/>
                <a:gd name="T29" fmla="*/ 1109 h 1638"/>
                <a:gd name="T30" fmla="*/ 143 w 1638"/>
                <a:gd name="T31" fmla="*/ 1205 h 1638"/>
                <a:gd name="T32" fmla="*/ 336 w 1638"/>
                <a:gd name="T33" fmla="*/ 1495 h 1638"/>
                <a:gd name="T34" fmla="*/ 433 w 1638"/>
                <a:gd name="T35" fmla="*/ 1495 h 1638"/>
                <a:gd name="T36" fmla="*/ 614 w 1638"/>
                <a:gd name="T37" fmla="*/ 1434 h 1638"/>
                <a:gd name="T38" fmla="*/ 683 w 1638"/>
                <a:gd name="T39" fmla="*/ 1638 h 1638"/>
                <a:gd name="T40" fmla="*/ 1024 w 1638"/>
                <a:gd name="T41" fmla="*/ 1570 h 1638"/>
                <a:gd name="T42" fmla="*/ 1109 w 1638"/>
                <a:gd name="T43" fmla="*/ 1399 h 1638"/>
                <a:gd name="T44" fmla="*/ 1205 w 1638"/>
                <a:gd name="T45" fmla="*/ 1495 h 1638"/>
                <a:gd name="T46" fmla="*/ 1495 w 1638"/>
                <a:gd name="T47" fmla="*/ 1302 h 1638"/>
                <a:gd name="T48" fmla="*/ 1399 w 1638"/>
                <a:gd name="T49" fmla="*/ 1109 h 1638"/>
                <a:gd name="T50" fmla="*/ 1570 w 1638"/>
                <a:gd name="T51" fmla="*/ 1024 h 1638"/>
                <a:gd name="T52" fmla="*/ 1638 w 1638"/>
                <a:gd name="T53" fmla="*/ 683 h 1638"/>
                <a:gd name="T54" fmla="*/ 1409 w 1638"/>
                <a:gd name="T55" fmla="*/ 956 h 1638"/>
                <a:gd name="T56" fmla="*/ 1327 w 1638"/>
                <a:gd name="T57" fmla="*/ 1099 h 1638"/>
                <a:gd name="T58" fmla="*/ 1447 w 1638"/>
                <a:gd name="T59" fmla="*/ 1254 h 1638"/>
                <a:gd name="T60" fmla="*/ 1140 w 1638"/>
                <a:gd name="T61" fmla="*/ 1333 h 1638"/>
                <a:gd name="T62" fmla="*/ 980 w 1638"/>
                <a:gd name="T63" fmla="*/ 1376 h 1638"/>
                <a:gd name="T64" fmla="*/ 956 w 1638"/>
                <a:gd name="T65" fmla="*/ 1570 h 1638"/>
                <a:gd name="T66" fmla="*/ 683 w 1638"/>
                <a:gd name="T67" fmla="*/ 1409 h 1638"/>
                <a:gd name="T68" fmla="*/ 539 w 1638"/>
                <a:gd name="T69" fmla="*/ 1327 h 1638"/>
                <a:gd name="T70" fmla="*/ 498 w 1638"/>
                <a:gd name="T71" fmla="*/ 1333 h 1638"/>
                <a:gd name="T72" fmla="*/ 192 w 1638"/>
                <a:gd name="T73" fmla="*/ 1254 h 1638"/>
                <a:gd name="T74" fmla="*/ 311 w 1638"/>
                <a:gd name="T75" fmla="*/ 1099 h 1638"/>
                <a:gd name="T76" fmla="*/ 229 w 1638"/>
                <a:gd name="T77" fmla="*/ 956 h 1638"/>
                <a:gd name="T78" fmla="*/ 68 w 1638"/>
                <a:gd name="T79" fmla="*/ 683 h 1638"/>
                <a:gd name="T80" fmla="*/ 262 w 1638"/>
                <a:gd name="T81" fmla="*/ 658 h 1638"/>
                <a:gd name="T82" fmla="*/ 305 w 1638"/>
                <a:gd name="T83" fmla="*/ 498 h 1638"/>
                <a:gd name="T84" fmla="*/ 385 w 1638"/>
                <a:gd name="T85" fmla="*/ 192 h 1638"/>
                <a:gd name="T86" fmla="*/ 539 w 1638"/>
                <a:gd name="T87" fmla="*/ 311 h 1638"/>
                <a:gd name="T88" fmla="*/ 683 w 1638"/>
                <a:gd name="T89" fmla="*/ 229 h 1638"/>
                <a:gd name="T90" fmla="*/ 956 w 1638"/>
                <a:gd name="T91" fmla="*/ 68 h 1638"/>
                <a:gd name="T92" fmla="*/ 980 w 1638"/>
                <a:gd name="T93" fmla="*/ 262 h 1638"/>
                <a:gd name="T94" fmla="*/ 1140 w 1638"/>
                <a:gd name="T95" fmla="*/ 305 h 1638"/>
                <a:gd name="T96" fmla="*/ 1447 w 1638"/>
                <a:gd name="T97" fmla="*/ 385 h 1638"/>
                <a:gd name="T98" fmla="*/ 1327 w 1638"/>
                <a:gd name="T99" fmla="*/ 539 h 1638"/>
                <a:gd name="T100" fmla="*/ 1409 w 1638"/>
                <a:gd name="T101" fmla="*/ 683 h 1638"/>
                <a:gd name="T102" fmla="*/ 1570 w 1638"/>
                <a:gd name="T103" fmla="*/ 956 h 1638"/>
                <a:gd name="T104" fmla="*/ 1409 w 1638"/>
                <a:gd name="T105" fmla="*/ 956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8" h="1638">
                  <a:moveTo>
                    <a:pt x="1570" y="614"/>
                  </a:moveTo>
                  <a:cubicBezTo>
                    <a:pt x="1434" y="614"/>
                    <a:pt x="1434" y="614"/>
                    <a:pt x="1434" y="614"/>
                  </a:cubicBezTo>
                  <a:cubicBezTo>
                    <a:pt x="1425" y="585"/>
                    <a:pt x="1413" y="557"/>
                    <a:pt x="1399" y="529"/>
                  </a:cubicBezTo>
                  <a:cubicBezTo>
                    <a:pt x="1495" y="433"/>
                    <a:pt x="1495" y="433"/>
                    <a:pt x="1495" y="433"/>
                  </a:cubicBezTo>
                  <a:cubicBezTo>
                    <a:pt x="1495" y="433"/>
                    <a:pt x="1495" y="433"/>
                    <a:pt x="1495" y="433"/>
                  </a:cubicBezTo>
                  <a:cubicBezTo>
                    <a:pt x="1522" y="406"/>
                    <a:pt x="1522" y="363"/>
                    <a:pt x="1495" y="336"/>
                  </a:cubicBezTo>
                  <a:cubicBezTo>
                    <a:pt x="1302" y="143"/>
                    <a:pt x="1302" y="143"/>
                    <a:pt x="1302" y="143"/>
                  </a:cubicBezTo>
                  <a:cubicBezTo>
                    <a:pt x="1302" y="143"/>
                    <a:pt x="1302" y="143"/>
                    <a:pt x="1302" y="143"/>
                  </a:cubicBezTo>
                  <a:cubicBezTo>
                    <a:pt x="1275" y="117"/>
                    <a:pt x="1232" y="117"/>
                    <a:pt x="1205" y="143"/>
                  </a:cubicBezTo>
                  <a:cubicBezTo>
                    <a:pt x="1109" y="239"/>
                    <a:pt x="1109" y="239"/>
                    <a:pt x="1109" y="239"/>
                  </a:cubicBezTo>
                  <a:cubicBezTo>
                    <a:pt x="1082" y="226"/>
                    <a:pt x="1053" y="214"/>
                    <a:pt x="1024" y="204"/>
                  </a:cubicBezTo>
                  <a:cubicBezTo>
                    <a:pt x="1024" y="68"/>
                    <a:pt x="1024" y="68"/>
                    <a:pt x="1024" y="68"/>
                  </a:cubicBezTo>
                  <a:cubicBezTo>
                    <a:pt x="1024" y="31"/>
                    <a:pt x="993" y="0"/>
                    <a:pt x="956" y="0"/>
                  </a:cubicBezTo>
                  <a:cubicBezTo>
                    <a:pt x="683" y="0"/>
                    <a:pt x="683" y="0"/>
                    <a:pt x="683" y="0"/>
                  </a:cubicBezTo>
                  <a:cubicBezTo>
                    <a:pt x="645" y="0"/>
                    <a:pt x="614" y="31"/>
                    <a:pt x="614" y="68"/>
                  </a:cubicBezTo>
                  <a:cubicBezTo>
                    <a:pt x="614" y="204"/>
                    <a:pt x="614" y="204"/>
                    <a:pt x="614" y="204"/>
                  </a:cubicBezTo>
                  <a:cubicBezTo>
                    <a:pt x="585" y="214"/>
                    <a:pt x="557" y="226"/>
                    <a:pt x="529" y="239"/>
                  </a:cubicBezTo>
                  <a:cubicBezTo>
                    <a:pt x="433" y="143"/>
                    <a:pt x="433" y="143"/>
                    <a:pt x="433" y="143"/>
                  </a:cubicBezTo>
                  <a:cubicBezTo>
                    <a:pt x="433" y="143"/>
                    <a:pt x="433" y="143"/>
                    <a:pt x="433" y="143"/>
                  </a:cubicBezTo>
                  <a:cubicBezTo>
                    <a:pt x="406" y="117"/>
                    <a:pt x="363" y="117"/>
                    <a:pt x="336" y="143"/>
                  </a:cubicBezTo>
                  <a:cubicBezTo>
                    <a:pt x="143" y="336"/>
                    <a:pt x="143" y="336"/>
                    <a:pt x="143" y="336"/>
                  </a:cubicBezTo>
                  <a:cubicBezTo>
                    <a:pt x="117" y="363"/>
                    <a:pt x="117" y="406"/>
                    <a:pt x="143" y="433"/>
                  </a:cubicBezTo>
                  <a:cubicBezTo>
                    <a:pt x="239" y="529"/>
                    <a:pt x="239" y="529"/>
                    <a:pt x="239" y="529"/>
                  </a:cubicBezTo>
                  <a:cubicBezTo>
                    <a:pt x="226" y="557"/>
                    <a:pt x="214" y="585"/>
                    <a:pt x="204" y="614"/>
                  </a:cubicBezTo>
                  <a:cubicBezTo>
                    <a:pt x="68" y="614"/>
                    <a:pt x="68" y="614"/>
                    <a:pt x="68" y="614"/>
                  </a:cubicBezTo>
                  <a:cubicBezTo>
                    <a:pt x="31" y="614"/>
                    <a:pt x="0" y="645"/>
                    <a:pt x="0" y="683"/>
                  </a:cubicBezTo>
                  <a:cubicBezTo>
                    <a:pt x="0" y="956"/>
                    <a:pt x="0" y="956"/>
                    <a:pt x="0" y="956"/>
                  </a:cubicBezTo>
                  <a:cubicBezTo>
                    <a:pt x="0" y="993"/>
                    <a:pt x="31" y="1024"/>
                    <a:pt x="68" y="1024"/>
                  </a:cubicBezTo>
                  <a:cubicBezTo>
                    <a:pt x="204" y="1024"/>
                    <a:pt x="204" y="1024"/>
                    <a:pt x="204" y="1024"/>
                  </a:cubicBezTo>
                  <a:cubicBezTo>
                    <a:pt x="214" y="1053"/>
                    <a:pt x="226" y="1082"/>
                    <a:pt x="239" y="1109"/>
                  </a:cubicBezTo>
                  <a:cubicBezTo>
                    <a:pt x="143" y="1205"/>
                    <a:pt x="143" y="1205"/>
                    <a:pt x="143" y="1205"/>
                  </a:cubicBezTo>
                  <a:cubicBezTo>
                    <a:pt x="143" y="1205"/>
                    <a:pt x="143" y="1205"/>
                    <a:pt x="143" y="1205"/>
                  </a:cubicBezTo>
                  <a:cubicBezTo>
                    <a:pt x="117" y="1232"/>
                    <a:pt x="117" y="1275"/>
                    <a:pt x="143" y="1302"/>
                  </a:cubicBezTo>
                  <a:cubicBezTo>
                    <a:pt x="336" y="1495"/>
                    <a:pt x="336" y="1495"/>
                    <a:pt x="336" y="1495"/>
                  </a:cubicBezTo>
                  <a:cubicBezTo>
                    <a:pt x="337" y="1495"/>
                    <a:pt x="337" y="1495"/>
                    <a:pt x="337" y="1495"/>
                  </a:cubicBezTo>
                  <a:cubicBezTo>
                    <a:pt x="363" y="1522"/>
                    <a:pt x="406" y="1522"/>
                    <a:pt x="433" y="1495"/>
                  </a:cubicBezTo>
                  <a:cubicBezTo>
                    <a:pt x="529" y="1399"/>
                    <a:pt x="529" y="1399"/>
                    <a:pt x="529" y="1399"/>
                  </a:cubicBezTo>
                  <a:cubicBezTo>
                    <a:pt x="557" y="1413"/>
                    <a:pt x="585" y="1425"/>
                    <a:pt x="614" y="1434"/>
                  </a:cubicBezTo>
                  <a:cubicBezTo>
                    <a:pt x="614" y="1570"/>
                    <a:pt x="614" y="1570"/>
                    <a:pt x="614" y="1570"/>
                  </a:cubicBezTo>
                  <a:cubicBezTo>
                    <a:pt x="614" y="1608"/>
                    <a:pt x="645" y="1638"/>
                    <a:pt x="683" y="1638"/>
                  </a:cubicBezTo>
                  <a:cubicBezTo>
                    <a:pt x="956" y="1638"/>
                    <a:pt x="956" y="1638"/>
                    <a:pt x="956" y="1638"/>
                  </a:cubicBezTo>
                  <a:cubicBezTo>
                    <a:pt x="993" y="1638"/>
                    <a:pt x="1024" y="1608"/>
                    <a:pt x="1024" y="1570"/>
                  </a:cubicBezTo>
                  <a:cubicBezTo>
                    <a:pt x="1024" y="1434"/>
                    <a:pt x="1024" y="1434"/>
                    <a:pt x="1024" y="1434"/>
                  </a:cubicBezTo>
                  <a:cubicBezTo>
                    <a:pt x="1053" y="1425"/>
                    <a:pt x="1082" y="1413"/>
                    <a:pt x="1109" y="1399"/>
                  </a:cubicBezTo>
                  <a:cubicBezTo>
                    <a:pt x="1205" y="1495"/>
                    <a:pt x="1205" y="1495"/>
                    <a:pt x="1205" y="1495"/>
                  </a:cubicBezTo>
                  <a:cubicBezTo>
                    <a:pt x="1205" y="1495"/>
                    <a:pt x="1205" y="1495"/>
                    <a:pt x="1205" y="1495"/>
                  </a:cubicBezTo>
                  <a:cubicBezTo>
                    <a:pt x="1232" y="1522"/>
                    <a:pt x="1275" y="1522"/>
                    <a:pt x="1302" y="1495"/>
                  </a:cubicBezTo>
                  <a:cubicBezTo>
                    <a:pt x="1495" y="1302"/>
                    <a:pt x="1495" y="1302"/>
                    <a:pt x="1495" y="1302"/>
                  </a:cubicBezTo>
                  <a:cubicBezTo>
                    <a:pt x="1522" y="1275"/>
                    <a:pt x="1522" y="1232"/>
                    <a:pt x="1495" y="1205"/>
                  </a:cubicBezTo>
                  <a:cubicBezTo>
                    <a:pt x="1399" y="1109"/>
                    <a:pt x="1399" y="1109"/>
                    <a:pt x="1399" y="1109"/>
                  </a:cubicBezTo>
                  <a:cubicBezTo>
                    <a:pt x="1413" y="1082"/>
                    <a:pt x="1425" y="1053"/>
                    <a:pt x="1434" y="1024"/>
                  </a:cubicBezTo>
                  <a:cubicBezTo>
                    <a:pt x="1570" y="1024"/>
                    <a:pt x="1570" y="1024"/>
                    <a:pt x="1570" y="1024"/>
                  </a:cubicBezTo>
                  <a:cubicBezTo>
                    <a:pt x="1608" y="1024"/>
                    <a:pt x="1638" y="993"/>
                    <a:pt x="1638" y="956"/>
                  </a:cubicBezTo>
                  <a:cubicBezTo>
                    <a:pt x="1638" y="683"/>
                    <a:pt x="1638" y="683"/>
                    <a:pt x="1638" y="683"/>
                  </a:cubicBezTo>
                  <a:cubicBezTo>
                    <a:pt x="1638" y="645"/>
                    <a:pt x="1608" y="614"/>
                    <a:pt x="1570" y="614"/>
                  </a:cubicBezTo>
                  <a:close/>
                  <a:moveTo>
                    <a:pt x="1409" y="956"/>
                  </a:moveTo>
                  <a:cubicBezTo>
                    <a:pt x="1394" y="956"/>
                    <a:pt x="1380" y="966"/>
                    <a:pt x="1376" y="981"/>
                  </a:cubicBezTo>
                  <a:cubicBezTo>
                    <a:pt x="1364" y="1022"/>
                    <a:pt x="1348" y="1062"/>
                    <a:pt x="1327" y="1099"/>
                  </a:cubicBezTo>
                  <a:cubicBezTo>
                    <a:pt x="1320" y="1113"/>
                    <a:pt x="1322" y="1129"/>
                    <a:pt x="1333" y="1140"/>
                  </a:cubicBezTo>
                  <a:cubicBezTo>
                    <a:pt x="1447" y="1254"/>
                    <a:pt x="1447" y="1254"/>
                    <a:pt x="1447" y="1254"/>
                  </a:cubicBezTo>
                  <a:cubicBezTo>
                    <a:pt x="1254" y="1447"/>
                    <a:pt x="1254" y="1447"/>
                    <a:pt x="1254" y="1447"/>
                  </a:cubicBezTo>
                  <a:cubicBezTo>
                    <a:pt x="1140" y="1333"/>
                    <a:pt x="1140" y="1333"/>
                    <a:pt x="1140" y="1333"/>
                  </a:cubicBezTo>
                  <a:cubicBezTo>
                    <a:pt x="1129" y="1322"/>
                    <a:pt x="1113" y="1320"/>
                    <a:pt x="1099" y="1327"/>
                  </a:cubicBezTo>
                  <a:cubicBezTo>
                    <a:pt x="1062" y="1348"/>
                    <a:pt x="1022" y="1364"/>
                    <a:pt x="980" y="1376"/>
                  </a:cubicBezTo>
                  <a:cubicBezTo>
                    <a:pt x="966" y="1380"/>
                    <a:pt x="956" y="1394"/>
                    <a:pt x="956" y="1409"/>
                  </a:cubicBezTo>
                  <a:cubicBezTo>
                    <a:pt x="956" y="1570"/>
                    <a:pt x="956" y="1570"/>
                    <a:pt x="956" y="1570"/>
                  </a:cubicBezTo>
                  <a:cubicBezTo>
                    <a:pt x="683" y="1570"/>
                    <a:pt x="683" y="1570"/>
                    <a:pt x="683" y="1570"/>
                  </a:cubicBezTo>
                  <a:cubicBezTo>
                    <a:pt x="683" y="1409"/>
                    <a:pt x="683" y="1409"/>
                    <a:pt x="683" y="1409"/>
                  </a:cubicBezTo>
                  <a:cubicBezTo>
                    <a:pt x="683" y="1394"/>
                    <a:pt x="673" y="1380"/>
                    <a:pt x="658" y="1376"/>
                  </a:cubicBezTo>
                  <a:cubicBezTo>
                    <a:pt x="617" y="1364"/>
                    <a:pt x="577" y="1348"/>
                    <a:pt x="539" y="1327"/>
                  </a:cubicBezTo>
                  <a:cubicBezTo>
                    <a:pt x="534" y="1325"/>
                    <a:pt x="528" y="1323"/>
                    <a:pt x="523" y="1323"/>
                  </a:cubicBezTo>
                  <a:cubicBezTo>
                    <a:pt x="514" y="1323"/>
                    <a:pt x="505" y="1327"/>
                    <a:pt x="498" y="1333"/>
                  </a:cubicBezTo>
                  <a:cubicBezTo>
                    <a:pt x="385" y="1447"/>
                    <a:pt x="385" y="1447"/>
                    <a:pt x="385" y="1447"/>
                  </a:cubicBezTo>
                  <a:cubicBezTo>
                    <a:pt x="192" y="1254"/>
                    <a:pt x="192" y="1254"/>
                    <a:pt x="192" y="1254"/>
                  </a:cubicBezTo>
                  <a:cubicBezTo>
                    <a:pt x="305" y="1140"/>
                    <a:pt x="305" y="1140"/>
                    <a:pt x="305" y="1140"/>
                  </a:cubicBezTo>
                  <a:cubicBezTo>
                    <a:pt x="316" y="1129"/>
                    <a:pt x="318" y="1113"/>
                    <a:pt x="311" y="1099"/>
                  </a:cubicBezTo>
                  <a:cubicBezTo>
                    <a:pt x="290" y="1062"/>
                    <a:pt x="274" y="1022"/>
                    <a:pt x="262" y="980"/>
                  </a:cubicBezTo>
                  <a:cubicBezTo>
                    <a:pt x="258" y="966"/>
                    <a:pt x="245" y="956"/>
                    <a:pt x="229" y="956"/>
                  </a:cubicBezTo>
                  <a:cubicBezTo>
                    <a:pt x="68" y="956"/>
                    <a:pt x="68" y="956"/>
                    <a:pt x="68" y="956"/>
                  </a:cubicBezTo>
                  <a:cubicBezTo>
                    <a:pt x="68" y="683"/>
                    <a:pt x="68" y="683"/>
                    <a:pt x="68" y="683"/>
                  </a:cubicBezTo>
                  <a:cubicBezTo>
                    <a:pt x="229" y="683"/>
                    <a:pt x="229" y="683"/>
                    <a:pt x="229" y="683"/>
                  </a:cubicBezTo>
                  <a:cubicBezTo>
                    <a:pt x="245" y="683"/>
                    <a:pt x="258" y="673"/>
                    <a:pt x="262" y="658"/>
                  </a:cubicBezTo>
                  <a:cubicBezTo>
                    <a:pt x="274" y="617"/>
                    <a:pt x="290" y="577"/>
                    <a:pt x="311" y="539"/>
                  </a:cubicBezTo>
                  <a:cubicBezTo>
                    <a:pt x="318" y="526"/>
                    <a:pt x="316" y="509"/>
                    <a:pt x="305" y="498"/>
                  </a:cubicBezTo>
                  <a:cubicBezTo>
                    <a:pt x="192" y="385"/>
                    <a:pt x="192" y="385"/>
                    <a:pt x="192" y="385"/>
                  </a:cubicBezTo>
                  <a:cubicBezTo>
                    <a:pt x="385" y="192"/>
                    <a:pt x="385" y="192"/>
                    <a:pt x="385" y="192"/>
                  </a:cubicBezTo>
                  <a:cubicBezTo>
                    <a:pt x="498" y="305"/>
                    <a:pt x="498" y="305"/>
                    <a:pt x="498" y="305"/>
                  </a:cubicBezTo>
                  <a:cubicBezTo>
                    <a:pt x="509" y="316"/>
                    <a:pt x="526" y="318"/>
                    <a:pt x="539" y="311"/>
                  </a:cubicBezTo>
                  <a:cubicBezTo>
                    <a:pt x="577" y="290"/>
                    <a:pt x="617" y="274"/>
                    <a:pt x="658" y="262"/>
                  </a:cubicBezTo>
                  <a:cubicBezTo>
                    <a:pt x="673" y="258"/>
                    <a:pt x="683" y="245"/>
                    <a:pt x="683" y="229"/>
                  </a:cubicBezTo>
                  <a:cubicBezTo>
                    <a:pt x="683" y="68"/>
                    <a:pt x="683" y="68"/>
                    <a:pt x="683" y="68"/>
                  </a:cubicBezTo>
                  <a:cubicBezTo>
                    <a:pt x="956" y="68"/>
                    <a:pt x="956" y="68"/>
                    <a:pt x="956" y="68"/>
                  </a:cubicBezTo>
                  <a:cubicBezTo>
                    <a:pt x="956" y="229"/>
                    <a:pt x="956" y="229"/>
                    <a:pt x="956" y="229"/>
                  </a:cubicBezTo>
                  <a:cubicBezTo>
                    <a:pt x="956" y="245"/>
                    <a:pt x="966" y="258"/>
                    <a:pt x="980" y="262"/>
                  </a:cubicBezTo>
                  <a:cubicBezTo>
                    <a:pt x="1022" y="274"/>
                    <a:pt x="1062" y="290"/>
                    <a:pt x="1099" y="311"/>
                  </a:cubicBezTo>
                  <a:cubicBezTo>
                    <a:pt x="1113" y="318"/>
                    <a:pt x="1129" y="316"/>
                    <a:pt x="1140" y="305"/>
                  </a:cubicBezTo>
                  <a:cubicBezTo>
                    <a:pt x="1254" y="192"/>
                    <a:pt x="1254" y="192"/>
                    <a:pt x="1254" y="192"/>
                  </a:cubicBezTo>
                  <a:cubicBezTo>
                    <a:pt x="1447" y="385"/>
                    <a:pt x="1447" y="385"/>
                    <a:pt x="1447" y="385"/>
                  </a:cubicBezTo>
                  <a:cubicBezTo>
                    <a:pt x="1333" y="498"/>
                    <a:pt x="1333" y="498"/>
                    <a:pt x="1333" y="498"/>
                  </a:cubicBezTo>
                  <a:cubicBezTo>
                    <a:pt x="1322" y="509"/>
                    <a:pt x="1320" y="526"/>
                    <a:pt x="1327" y="539"/>
                  </a:cubicBezTo>
                  <a:cubicBezTo>
                    <a:pt x="1348" y="577"/>
                    <a:pt x="1364" y="617"/>
                    <a:pt x="1376" y="658"/>
                  </a:cubicBezTo>
                  <a:cubicBezTo>
                    <a:pt x="1380" y="673"/>
                    <a:pt x="1394" y="683"/>
                    <a:pt x="1409" y="683"/>
                  </a:cubicBezTo>
                  <a:cubicBezTo>
                    <a:pt x="1570" y="683"/>
                    <a:pt x="1570" y="683"/>
                    <a:pt x="1570" y="683"/>
                  </a:cubicBezTo>
                  <a:cubicBezTo>
                    <a:pt x="1570" y="956"/>
                    <a:pt x="1570" y="956"/>
                    <a:pt x="1570" y="956"/>
                  </a:cubicBezTo>
                  <a:lnTo>
                    <a:pt x="1409" y="956"/>
                  </a:lnTo>
                  <a:close/>
                  <a:moveTo>
                    <a:pt x="1409" y="956"/>
                  </a:moveTo>
                  <a:cubicBezTo>
                    <a:pt x="1409" y="956"/>
                    <a:pt x="1409" y="956"/>
                    <a:pt x="1409" y="9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5" name="Freeform 46">
              <a:extLst>
                <a:ext uri="{FF2B5EF4-FFF2-40B4-BE49-F238E27FC236}">
                  <a16:creationId xmlns:a16="http://schemas.microsoft.com/office/drawing/2014/main" id="{C18AE462-91A0-4F14-BFC1-C82CEEBEDC71}"/>
                </a:ext>
              </a:extLst>
            </p:cNvPr>
            <p:cNvSpPr>
              <a:spLocks noEditPoints="1"/>
            </p:cNvSpPr>
            <p:nvPr/>
          </p:nvSpPr>
          <p:spPr bwMode="auto">
            <a:xfrm>
              <a:off x="-1622" y="576"/>
              <a:ext cx="756" cy="982"/>
            </a:xfrm>
            <a:custGeom>
              <a:avLst/>
              <a:gdLst>
                <a:gd name="T0" fmla="*/ 409 w 410"/>
                <a:gd name="T1" fmla="*/ 183 h 532"/>
                <a:gd name="T2" fmla="*/ 252 w 410"/>
                <a:gd name="T3" fmla="*/ 26 h 532"/>
                <a:gd name="T4" fmla="*/ 1 w 410"/>
                <a:gd name="T5" fmla="*/ 183 h 532"/>
                <a:gd name="T6" fmla="*/ 0 w 410"/>
                <a:gd name="T7" fmla="*/ 191 h 532"/>
                <a:gd name="T8" fmla="*/ 0 w 410"/>
                <a:gd name="T9" fmla="*/ 258 h 532"/>
                <a:gd name="T10" fmla="*/ 205 w 410"/>
                <a:gd name="T11" fmla="*/ 532 h 532"/>
                <a:gd name="T12" fmla="*/ 410 w 410"/>
                <a:gd name="T13" fmla="*/ 258 h 532"/>
                <a:gd name="T14" fmla="*/ 410 w 410"/>
                <a:gd name="T15" fmla="*/ 191 h 532"/>
                <a:gd name="T16" fmla="*/ 409 w 410"/>
                <a:gd name="T17" fmla="*/ 183 h 532"/>
                <a:gd name="T18" fmla="*/ 342 w 410"/>
                <a:gd name="T19" fmla="*/ 258 h 532"/>
                <a:gd name="T20" fmla="*/ 205 w 410"/>
                <a:gd name="T21" fmla="*/ 464 h 532"/>
                <a:gd name="T22" fmla="*/ 69 w 410"/>
                <a:gd name="T23" fmla="*/ 258 h 532"/>
                <a:gd name="T24" fmla="*/ 69 w 410"/>
                <a:gd name="T25" fmla="*/ 196 h 532"/>
                <a:gd name="T26" fmla="*/ 172 w 410"/>
                <a:gd name="T27" fmla="*/ 93 h 532"/>
                <a:gd name="T28" fmla="*/ 342 w 410"/>
                <a:gd name="T29" fmla="*/ 196 h 532"/>
                <a:gd name="T30" fmla="*/ 342 w 410"/>
                <a:gd name="T31" fmla="*/ 258 h 532"/>
                <a:gd name="T32" fmla="*/ 342 w 410"/>
                <a:gd name="T33" fmla="*/ 258 h 532"/>
                <a:gd name="T34" fmla="*/ 342 w 410"/>
                <a:gd name="T35" fmla="*/ 25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0" h="532">
                  <a:moveTo>
                    <a:pt x="409" y="183"/>
                  </a:moveTo>
                  <a:cubicBezTo>
                    <a:pt x="391" y="104"/>
                    <a:pt x="330" y="43"/>
                    <a:pt x="252" y="26"/>
                  </a:cubicBezTo>
                  <a:cubicBezTo>
                    <a:pt x="139" y="0"/>
                    <a:pt x="27" y="70"/>
                    <a:pt x="1" y="183"/>
                  </a:cubicBezTo>
                  <a:cubicBezTo>
                    <a:pt x="1" y="185"/>
                    <a:pt x="0" y="188"/>
                    <a:pt x="0" y="191"/>
                  </a:cubicBezTo>
                  <a:cubicBezTo>
                    <a:pt x="0" y="258"/>
                    <a:pt x="0" y="258"/>
                    <a:pt x="0" y="258"/>
                  </a:cubicBezTo>
                  <a:cubicBezTo>
                    <a:pt x="0" y="412"/>
                    <a:pt x="90" y="532"/>
                    <a:pt x="205" y="532"/>
                  </a:cubicBezTo>
                  <a:cubicBezTo>
                    <a:pt x="320" y="532"/>
                    <a:pt x="410" y="412"/>
                    <a:pt x="410" y="258"/>
                  </a:cubicBezTo>
                  <a:cubicBezTo>
                    <a:pt x="410" y="191"/>
                    <a:pt x="410" y="191"/>
                    <a:pt x="410" y="191"/>
                  </a:cubicBezTo>
                  <a:cubicBezTo>
                    <a:pt x="410" y="188"/>
                    <a:pt x="410" y="185"/>
                    <a:pt x="409" y="183"/>
                  </a:cubicBezTo>
                  <a:close/>
                  <a:moveTo>
                    <a:pt x="342" y="258"/>
                  </a:moveTo>
                  <a:cubicBezTo>
                    <a:pt x="342" y="372"/>
                    <a:pt x="281" y="464"/>
                    <a:pt x="205" y="464"/>
                  </a:cubicBezTo>
                  <a:cubicBezTo>
                    <a:pt x="130" y="464"/>
                    <a:pt x="69" y="372"/>
                    <a:pt x="69" y="258"/>
                  </a:cubicBezTo>
                  <a:cubicBezTo>
                    <a:pt x="69" y="196"/>
                    <a:pt x="69" y="196"/>
                    <a:pt x="69" y="196"/>
                  </a:cubicBezTo>
                  <a:cubicBezTo>
                    <a:pt x="81" y="145"/>
                    <a:pt x="121" y="105"/>
                    <a:pt x="172" y="93"/>
                  </a:cubicBezTo>
                  <a:cubicBezTo>
                    <a:pt x="247" y="74"/>
                    <a:pt x="323" y="120"/>
                    <a:pt x="342" y="196"/>
                  </a:cubicBezTo>
                  <a:lnTo>
                    <a:pt x="342" y="258"/>
                  </a:lnTo>
                  <a:close/>
                  <a:moveTo>
                    <a:pt x="342" y="258"/>
                  </a:moveTo>
                  <a:cubicBezTo>
                    <a:pt x="342" y="258"/>
                    <a:pt x="342" y="258"/>
                    <a:pt x="342" y="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6" name="Freeform 47">
              <a:extLst>
                <a:ext uri="{FF2B5EF4-FFF2-40B4-BE49-F238E27FC236}">
                  <a16:creationId xmlns:a16="http://schemas.microsoft.com/office/drawing/2014/main" id="{869CED12-63CE-437B-8687-CE3695CD46A0}"/>
                </a:ext>
              </a:extLst>
            </p:cNvPr>
            <p:cNvSpPr>
              <a:spLocks noEditPoints="1"/>
            </p:cNvSpPr>
            <p:nvPr/>
          </p:nvSpPr>
          <p:spPr bwMode="auto">
            <a:xfrm>
              <a:off x="-1181" y="1432"/>
              <a:ext cx="568" cy="945"/>
            </a:xfrm>
            <a:custGeom>
              <a:avLst/>
              <a:gdLst>
                <a:gd name="T0" fmla="*/ 137 w 308"/>
                <a:gd name="T1" fmla="*/ 68 h 512"/>
                <a:gd name="T2" fmla="*/ 129 w 308"/>
                <a:gd name="T3" fmla="*/ 68 h 512"/>
                <a:gd name="T4" fmla="*/ 69 w 308"/>
                <a:gd name="T5" fmla="*/ 0 h 512"/>
                <a:gd name="T6" fmla="*/ 0 w 308"/>
                <a:gd name="T7" fmla="*/ 0 h 512"/>
                <a:gd name="T8" fmla="*/ 0 w 308"/>
                <a:gd name="T9" fmla="*/ 8 h 512"/>
                <a:gd name="T10" fmla="*/ 137 w 308"/>
                <a:gd name="T11" fmla="*/ 136 h 512"/>
                <a:gd name="T12" fmla="*/ 239 w 308"/>
                <a:gd name="T13" fmla="*/ 239 h 512"/>
                <a:gd name="T14" fmla="*/ 239 w 308"/>
                <a:gd name="T15" fmla="*/ 512 h 512"/>
                <a:gd name="T16" fmla="*/ 308 w 308"/>
                <a:gd name="T17" fmla="*/ 512 h 512"/>
                <a:gd name="T18" fmla="*/ 308 w 308"/>
                <a:gd name="T19" fmla="*/ 239 h 512"/>
                <a:gd name="T20" fmla="*/ 137 w 308"/>
                <a:gd name="T21" fmla="*/ 68 h 512"/>
                <a:gd name="T22" fmla="*/ 137 w 308"/>
                <a:gd name="T23" fmla="*/ 68 h 512"/>
                <a:gd name="T24" fmla="*/ 137 w 308"/>
                <a:gd name="T25" fmla="*/ 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512">
                  <a:moveTo>
                    <a:pt x="137" y="68"/>
                  </a:moveTo>
                  <a:cubicBezTo>
                    <a:pt x="134" y="68"/>
                    <a:pt x="131" y="68"/>
                    <a:pt x="129" y="68"/>
                  </a:cubicBezTo>
                  <a:cubicBezTo>
                    <a:pt x="93" y="66"/>
                    <a:pt x="66" y="35"/>
                    <a:pt x="69" y="0"/>
                  </a:cubicBezTo>
                  <a:cubicBezTo>
                    <a:pt x="0" y="0"/>
                    <a:pt x="0" y="0"/>
                    <a:pt x="0" y="0"/>
                  </a:cubicBezTo>
                  <a:cubicBezTo>
                    <a:pt x="0" y="3"/>
                    <a:pt x="0" y="5"/>
                    <a:pt x="0" y="8"/>
                  </a:cubicBezTo>
                  <a:cubicBezTo>
                    <a:pt x="2" y="81"/>
                    <a:pt x="64" y="139"/>
                    <a:pt x="137" y="136"/>
                  </a:cubicBezTo>
                  <a:cubicBezTo>
                    <a:pt x="193" y="136"/>
                    <a:pt x="239" y="182"/>
                    <a:pt x="239" y="239"/>
                  </a:cubicBezTo>
                  <a:cubicBezTo>
                    <a:pt x="239" y="512"/>
                    <a:pt x="239" y="512"/>
                    <a:pt x="239" y="512"/>
                  </a:cubicBezTo>
                  <a:cubicBezTo>
                    <a:pt x="308" y="512"/>
                    <a:pt x="308" y="512"/>
                    <a:pt x="308" y="512"/>
                  </a:cubicBezTo>
                  <a:cubicBezTo>
                    <a:pt x="308" y="239"/>
                    <a:pt x="308" y="239"/>
                    <a:pt x="308" y="239"/>
                  </a:cubicBezTo>
                  <a:cubicBezTo>
                    <a:pt x="307" y="145"/>
                    <a:pt x="231" y="68"/>
                    <a:pt x="137" y="68"/>
                  </a:cubicBezTo>
                  <a:close/>
                  <a:moveTo>
                    <a:pt x="137" y="68"/>
                  </a:moveTo>
                  <a:cubicBezTo>
                    <a:pt x="137" y="68"/>
                    <a:pt x="137" y="68"/>
                    <a:pt x="13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7" name="Freeform 48">
              <a:extLst>
                <a:ext uri="{FF2B5EF4-FFF2-40B4-BE49-F238E27FC236}">
                  <a16:creationId xmlns:a16="http://schemas.microsoft.com/office/drawing/2014/main" id="{07A58056-2D36-46D3-9D83-C886D763A21E}"/>
                </a:ext>
              </a:extLst>
            </p:cNvPr>
            <p:cNvSpPr>
              <a:spLocks noEditPoints="1"/>
            </p:cNvSpPr>
            <p:nvPr/>
          </p:nvSpPr>
          <p:spPr bwMode="auto">
            <a:xfrm>
              <a:off x="-1873" y="1432"/>
              <a:ext cx="570" cy="945"/>
            </a:xfrm>
            <a:custGeom>
              <a:avLst/>
              <a:gdLst>
                <a:gd name="T0" fmla="*/ 307 w 309"/>
                <a:gd name="T1" fmla="*/ 0 h 512"/>
                <a:gd name="T2" fmla="*/ 239 w 309"/>
                <a:gd name="T3" fmla="*/ 0 h 512"/>
                <a:gd name="T4" fmla="*/ 239 w 309"/>
                <a:gd name="T5" fmla="*/ 8 h 512"/>
                <a:gd name="T6" fmla="*/ 171 w 309"/>
                <a:gd name="T7" fmla="*/ 68 h 512"/>
                <a:gd name="T8" fmla="*/ 0 w 309"/>
                <a:gd name="T9" fmla="*/ 239 h 512"/>
                <a:gd name="T10" fmla="*/ 0 w 309"/>
                <a:gd name="T11" fmla="*/ 512 h 512"/>
                <a:gd name="T12" fmla="*/ 68 w 309"/>
                <a:gd name="T13" fmla="*/ 512 h 512"/>
                <a:gd name="T14" fmla="*/ 68 w 309"/>
                <a:gd name="T15" fmla="*/ 239 h 512"/>
                <a:gd name="T16" fmla="*/ 171 w 309"/>
                <a:gd name="T17" fmla="*/ 136 h 512"/>
                <a:gd name="T18" fmla="*/ 178 w 309"/>
                <a:gd name="T19" fmla="*/ 136 h 512"/>
                <a:gd name="T20" fmla="*/ 307 w 309"/>
                <a:gd name="T21" fmla="*/ 0 h 512"/>
                <a:gd name="T22" fmla="*/ 307 w 309"/>
                <a:gd name="T23" fmla="*/ 0 h 512"/>
                <a:gd name="T24" fmla="*/ 307 w 309"/>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512">
                  <a:moveTo>
                    <a:pt x="307" y="0"/>
                  </a:moveTo>
                  <a:cubicBezTo>
                    <a:pt x="239" y="0"/>
                    <a:pt x="239" y="0"/>
                    <a:pt x="239" y="0"/>
                  </a:cubicBezTo>
                  <a:cubicBezTo>
                    <a:pt x="239" y="3"/>
                    <a:pt x="239" y="5"/>
                    <a:pt x="239" y="8"/>
                  </a:cubicBezTo>
                  <a:cubicBezTo>
                    <a:pt x="237" y="44"/>
                    <a:pt x="206" y="70"/>
                    <a:pt x="171" y="68"/>
                  </a:cubicBezTo>
                  <a:cubicBezTo>
                    <a:pt x="76" y="68"/>
                    <a:pt x="0" y="145"/>
                    <a:pt x="0" y="239"/>
                  </a:cubicBezTo>
                  <a:cubicBezTo>
                    <a:pt x="0" y="512"/>
                    <a:pt x="0" y="512"/>
                    <a:pt x="0" y="512"/>
                  </a:cubicBezTo>
                  <a:cubicBezTo>
                    <a:pt x="68" y="512"/>
                    <a:pt x="68" y="512"/>
                    <a:pt x="68" y="512"/>
                  </a:cubicBezTo>
                  <a:cubicBezTo>
                    <a:pt x="68" y="239"/>
                    <a:pt x="68" y="239"/>
                    <a:pt x="68" y="239"/>
                  </a:cubicBezTo>
                  <a:cubicBezTo>
                    <a:pt x="68" y="182"/>
                    <a:pt x="114" y="136"/>
                    <a:pt x="171" y="136"/>
                  </a:cubicBezTo>
                  <a:cubicBezTo>
                    <a:pt x="173" y="137"/>
                    <a:pt x="176" y="137"/>
                    <a:pt x="178" y="136"/>
                  </a:cubicBezTo>
                  <a:cubicBezTo>
                    <a:pt x="252" y="134"/>
                    <a:pt x="309" y="73"/>
                    <a:pt x="307" y="0"/>
                  </a:cubicBezTo>
                  <a:close/>
                  <a:moveTo>
                    <a:pt x="307" y="0"/>
                  </a:moveTo>
                  <a:cubicBezTo>
                    <a:pt x="307" y="0"/>
                    <a:pt x="307" y="0"/>
                    <a:pt x="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8" name="Rectangle 49">
              <a:extLst>
                <a:ext uri="{FF2B5EF4-FFF2-40B4-BE49-F238E27FC236}">
                  <a16:creationId xmlns:a16="http://schemas.microsoft.com/office/drawing/2014/main" id="{9D9490D1-363E-4EF0-AAF0-EEF9F8E7B786}"/>
                </a:ext>
              </a:extLst>
            </p:cNvPr>
            <p:cNvSpPr>
              <a:spLocks noChangeArrowheads="1"/>
            </p:cNvSpPr>
            <p:nvPr/>
          </p:nvSpPr>
          <p:spPr bwMode="auto">
            <a:xfrm>
              <a:off x="-1622" y="1936"/>
              <a:ext cx="127" cy="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79" name="Rectangle 50">
              <a:extLst>
                <a:ext uri="{FF2B5EF4-FFF2-40B4-BE49-F238E27FC236}">
                  <a16:creationId xmlns:a16="http://schemas.microsoft.com/office/drawing/2014/main" id="{45477F02-D35C-4685-AB36-49D25C5FB75F}"/>
                </a:ext>
              </a:extLst>
            </p:cNvPr>
            <p:cNvSpPr>
              <a:spLocks noChangeArrowheads="1"/>
            </p:cNvSpPr>
            <p:nvPr/>
          </p:nvSpPr>
          <p:spPr bwMode="auto">
            <a:xfrm>
              <a:off x="-991" y="1936"/>
              <a:ext cx="125" cy="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0" name="Freeform 51">
              <a:extLst>
                <a:ext uri="{FF2B5EF4-FFF2-40B4-BE49-F238E27FC236}">
                  <a16:creationId xmlns:a16="http://schemas.microsoft.com/office/drawing/2014/main" id="{237F905B-815D-47E3-A8B1-7A4C68777C39}"/>
                </a:ext>
              </a:extLst>
            </p:cNvPr>
            <p:cNvSpPr>
              <a:spLocks noEditPoints="1"/>
            </p:cNvSpPr>
            <p:nvPr/>
          </p:nvSpPr>
          <p:spPr bwMode="auto">
            <a:xfrm>
              <a:off x="-2251" y="1117"/>
              <a:ext cx="444" cy="503"/>
            </a:xfrm>
            <a:custGeom>
              <a:avLst/>
              <a:gdLst>
                <a:gd name="T0" fmla="*/ 239 w 241"/>
                <a:gd name="T1" fmla="*/ 171 h 273"/>
                <a:gd name="T2" fmla="*/ 239 w 241"/>
                <a:gd name="T3" fmla="*/ 0 h 273"/>
                <a:gd name="T4" fmla="*/ 171 w 241"/>
                <a:gd name="T5" fmla="*/ 0 h 273"/>
                <a:gd name="T6" fmla="*/ 171 w 241"/>
                <a:gd name="T7" fmla="*/ 171 h 273"/>
                <a:gd name="T8" fmla="*/ 171 w 241"/>
                <a:gd name="T9" fmla="*/ 177 h 273"/>
                <a:gd name="T10" fmla="*/ 137 w 241"/>
                <a:gd name="T11" fmla="*/ 205 h 273"/>
                <a:gd name="T12" fmla="*/ 0 w 241"/>
                <a:gd name="T13" fmla="*/ 205 h 273"/>
                <a:gd name="T14" fmla="*/ 0 w 241"/>
                <a:gd name="T15" fmla="*/ 273 h 273"/>
                <a:gd name="T16" fmla="*/ 137 w 241"/>
                <a:gd name="T17" fmla="*/ 273 h 273"/>
                <a:gd name="T18" fmla="*/ 142 w 241"/>
                <a:gd name="T19" fmla="*/ 273 h 273"/>
                <a:gd name="T20" fmla="*/ 239 w 241"/>
                <a:gd name="T21" fmla="*/ 171 h 273"/>
                <a:gd name="T22" fmla="*/ 239 w 241"/>
                <a:gd name="T23" fmla="*/ 171 h 273"/>
                <a:gd name="T24" fmla="*/ 239 w 241"/>
                <a:gd name="T25" fmla="*/ 1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73">
                  <a:moveTo>
                    <a:pt x="239" y="171"/>
                  </a:moveTo>
                  <a:cubicBezTo>
                    <a:pt x="239" y="0"/>
                    <a:pt x="239" y="0"/>
                    <a:pt x="239" y="0"/>
                  </a:cubicBezTo>
                  <a:cubicBezTo>
                    <a:pt x="171" y="0"/>
                    <a:pt x="171" y="0"/>
                    <a:pt x="171" y="0"/>
                  </a:cubicBezTo>
                  <a:cubicBezTo>
                    <a:pt x="171" y="171"/>
                    <a:pt x="171" y="171"/>
                    <a:pt x="171" y="171"/>
                  </a:cubicBezTo>
                  <a:cubicBezTo>
                    <a:pt x="171" y="173"/>
                    <a:pt x="171" y="175"/>
                    <a:pt x="171" y="177"/>
                  </a:cubicBezTo>
                  <a:cubicBezTo>
                    <a:pt x="169" y="194"/>
                    <a:pt x="154" y="207"/>
                    <a:pt x="137" y="205"/>
                  </a:cubicBezTo>
                  <a:cubicBezTo>
                    <a:pt x="0" y="205"/>
                    <a:pt x="0" y="205"/>
                    <a:pt x="0" y="205"/>
                  </a:cubicBezTo>
                  <a:cubicBezTo>
                    <a:pt x="0" y="273"/>
                    <a:pt x="0" y="273"/>
                    <a:pt x="0" y="273"/>
                  </a:cubicBezTo>
                  <a:cubicBezTo>
                    <a:pt x="137" y="273"/>
                    <a:pt x="137" y="273"/>
                    <a:pt x="137" y="273"/>
                  </a:cubicBezTo>
                  <a:cubicBezTo>
                    <a:pt x="139" y="273"/>
                    <a:pt x="140" y="273"/>
                    <a:pt x="142" y="273"/>
                  </a:cubicBezTo>
                  <a:cubicBezTo>
                    <a:pt x="197" y="272"/>
                    <a:pt x="241" y="226"/>
                    <a:pt x="239" y="171"/>
                  </a:cubicBezTo>
                  <a:close/>
                  <a:moveTo>
                    <a:pt x="239" y="171"/>
                  </a:moveTo>
                  <a:cubicBezTo>
                    <a:pt x="239" y="171"/>
                    <a:pt x="239" y="171"/>
                    <a:pt x="239"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1" name="Rectangle 52">
              <a:extLst>
                <a:ext uri="{FF2B5EF4-FFF2-40B4-BE49-F238E27FC236}">
                  <a16:creationId xmlns:a16="http://schemas.microsoft.com/office/drawing/2014/main" id="{F0ED4C1B-94E0-4C71-AE14-BF3620CF3988}"/>
                </a:ext>
              </a:extLst>
            </p:cNvPr>
            <p:cNvSpPr>
              <a:spLocks noChangeArrowheads="1"/>
            </p:cNvSpPr>
            <p:nvPr/>
          </p:nvSpPr>
          <p:spPr bwMode="auto">
            <a:xfrm>
              <a:off x="-2502" y="1495"/>
              <a:ext cx="125"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2" name="Rectangle 53">
              <a:extLst>
                <a:ext uri="{FF2B5EF4-FFF2-40B4-BE49-F238E27FC236}">
                  <a16:creationId xmlns:a16="http://schemas.microsoft.com/office/drawing/2014/main" id="{BC6315C2-AFDF-4A23-B1A6-C9DFEB4994E8}"/>
                </a:ext>
              </a:extLst>
            </p:cNvPr>
            <p:cNvSpPr>
              <a:spLocks noChangeArrowheads="1"/>
            </p:cNvSpPr>
            <p:nvPr/>
          </p:nvSpPr>
          <p:spPr bwMode="auto">
            <a:xfrm>
              <a:off x="-1936" y="866"/>
              <a:ext cx="126"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3" name="Freeform 54">
              <a:extLst>
                <a:ext uri="{FF2B5EF4-FFF2-40B4-BE49-F238E27FC236}">
                  <a16:creationId xmlns:a16="http://schemas.microsoft.com/office/drawing/2014/main" id="{73735F42-7648-4682-AE9A-C7B38290898E}"/>
                </a:ext>
              </a:extLst>
            </p:cNvPr>
            <p:cNvSpPr>
              <a:spLocks noEditPoints="1"/>
            </p:cNvSpPr>
            <p:nvPr/>
          </p:nvSpPr>
          <p:spPr bwMode="auto">
            <a:xfrm>
              <a:off x="-677" y="1117"/>
              <a:ext cx="441" cy="507"/>
            </a:xfrm>
            <a:custGeom>
              <a:avLst/>
              <a:gdLst>
                <a:gd name="T0" fmla="*/ 103 w 239"/>
                <a:gd name="T1" fmla="*/ 205 h 275"/>
                <a:gd name="T2" fmla="*/ 97 w 239"/>
                <a:gd name="T3" fmla="*/ 205 h 275"/>
                <a:gd name="T4" fmla="*/ 69 w 239"/>
                <a:gd name="T5" fmla="*/ 171 h 275"/>
                <a:gd name="T6" fmla="*/ 69 w 239"/>
                <a:gd name="T7" fmla="*/ 0 h 275"/>
                <a:gd name="T8" fmla="*/ 0 w 239"/>
                <a:gd name="T9" fmla="*/ 0 h 275"/>
                <a:gd name="T10" fmla="*/ 0 w 239"/>
                <a:gd name="T11" fmla="*/ 171 h 275"/>
                <a:gd name="T12" fmla="*/ 0 w 239"/>
                <a:gd name="T13" fmla="*/ 177 h 275"/>
                <a:gd name="T14" fmla="*/ 103 w 239"/>
                <a:gd name="T15" fmla="*/ 273 h 275"/>
                <a:gd name="T16" fmla="*/ 239 w 239"/>
                <a:gd name="T17" fmla="*/ 273 h 275"/>
                <a:gd name="T18" fmla="*/ 239 w 239"/>
                <a:gd name="T19" fmla="*/ 205 h 275"/>
                <a:gd name="T20" fmla="*/ 103 w 239"/>
                <a:gd name="T21" fmla="*/ 205 h 275"/>
                <a:gd name="T22" fmla="*/ 103 w 239"/>
                <a:gd name="T23" fmla="*/ 205 h 275"/>
                <a:gd name="T24" fmla="*/ 103 w 239"/>
                <a:gd name="T25" fmla="*/ 20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75">
                  <a:moveTo>
                    <a:pt x="103" y="205"/>
                  </a:moveTo>
                  <a:cubicBezTo>
                    <a:pt x="101" y="205"/>
                    <a:pt x="99" y="205"/>
                    <a:pt x="97" y="205"/>
                  </a:cubicBezTo>
                  <a:cubicBezTo>
                    <a:pt x="80" y="203"/>
                    <a:pt x="67" y="188"/>
                    <a:pt x="69" y="171"/>
                  </a:cubicBezTo>
                  <a:cubicBezTo>
                    <a:pt x="69" y="0"/>
                    <a:pt x="69" y="0"/>
                    <a:pt x="69" y="0"/>
                  </a:cubicBezTo>
                  <a:cubicBezTo>
                    <a:pt x="0" y="0"/>
                    <a:pt x="0" y="0"/>
                    <a:pt x="0" y="0"/>
                  </a:cubicBezTo>
                  <a:cubicBezTo>
                    <a:pt x="0" y="171"/>
                    <a:pt x="0" y="171"/>
                    <a:pt x="0" y="171"/>
                  </a:cubicBezTo>
                  <a:cubicBezTo>
                    <a:pt x="0" y="173"/>
                    <a:pt x="0" y="175"/>
                    <a:pt x="0" y="177"/>
                  </a:cubicBezTo>
                  <a:cubicBezTo>
                    <a:pt x="2" y="232"/>
                    <a:pt x="48" y="275"/>
                    <a:pt x="103" y="273"/>
                  </a:cubicBezTo>
                  <a:cubicBezTo>
                    <a:pt x="239" y="273"/>
                    <a:pt x="239" y="273"/>
                    <a:pt x="239" y="273"/>
                  </a:cubicBezTo>
                  <a:cubicBezTo>
                    <a:pt x="239" y="205"/>
                    <a:pt x="239" y="205"/>
                    <a:pt x="239" y="205"/>
                  </a:cubicBezTo>
                  <a:lnTo>
                    <a:pt x="103" y="205"/>
                  </a:lnTo>
                  <a:close/>
                  <a:moveTo>
                    <a:pt x="103" y="205"/>
                  </a:moveTo>
                  <a:cubicBezTo>
                    <a:pt x="103" y="205"/>
                    <a:pt x="103" y="205"/>
                    <a:pt x="103"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4" name="Rectangle 55">
              <a:extLst>
                <a:ext uri="{FF2B5EF4-FFF2-40B4-BE49-F238E27FC236}">
                  <a16:creationId xmlns:a16="http://schemas.microsoft.com/office/drawing/2014/main" id="{191A4367-E281-4E87-AD9B-0B1D0D609C3C}"/>
                </a:ext>
              </a:extLst>
            </p:cNvPr>
            <p:cNvSpPr>
              <a:spLocks noChangeArrowheads="1"/>
            </p:cNvSpPr>
            <p:nvPr/>
          </p:nvSpPr>
          <p:spPr bwMode="auto">
            <a:xfrm>
              <a:off x="-109" y="1495"/>
              <a:ext cx="125"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85" name="Rectangle 56">
              <a:extLst>
                <a:ext uri="{FF2B5EF4-FFF2-40B4-BE49-F238E27FC236}">
                  <a16:creationId xmlns:a16="http://schemas.microsoft.com/office/drawing/2014/main" id="{579FD1B2-B167-44BD-873A-9790F72FCC2D}"/>
                </a:ext>
              </a:extLst>
            </p:cNvPr>
            <p:cNvSpPr>
              <a:spLocks noChangeArrowheads="1"/>
            </p:cNvSpPr>
            <p:nvPr/>
          </p:nvSpPr>
          <p:spPr bwMode="auto">
            <a:xfrm>
              <a:off x="-677" y="866"/>
              <a:ext cx="127"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86" name="Grey Block Arc">
            <a:extLst>
              <a:ext uri="{FF2B5EF4-FFF2-40B4-BE49-F238E27FC236}">
                <a16:creationId xmlns:a16="http://schemas.microsoft.com/office/drawing/2014/main" id="{8972C6E3-56BE-4FB4-BA60-9C40BB088214}"/>
              </a:ext>
            </a:extLst>
          </p:cNvPr>
          <p:cNvSpPr>
            <a:spLocks noChangeAspect="1"/>
          </p:cNvSpPr>
          <p:nvPr userDrawn="1"/>
        </p:nvSpPr>
        <p:spPr>
          <a:xfrm flipH="1">
            <a:off x="7730500" y="1027280"/>
            <a:ext cx="4220253"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33" name="Group 32">
            <a:extLst>
              <a:ext uri="{FF2B5EF4-FFF2-40B4-BE49-F238E27FC236}">
                <a16:creationId xmlns:a16="http://schemas.microsoft.com/office/drawing/2014/main" id="{6070A5EA-464E-4FCC-830B-E9F5EC1E8E79}"/>
              </a:ext>
            </a:extLst>
          </p:cNvPr>
          <p:cNvGrpSpPr/>
          <p:nvPr userDrawn="1"/>
        </p:nvGrpSpPr>
        <p:grpSpPr>
          <a:xfrm>
            <a:off x="1688021" y="0"/>
            <a:ext cx="10470547" cy="333680"/>
            <a:chOff x="1688900" y="0"/>
            <a:chExt cx="9280425" cy="333680"/>
          </a:xfrm>
          <a:solidFill>
            <a:srgbClr val="646464"/>
          </a:solidFill>
        </p:grpSpPr>
        <p:sp>
          <p:nvSpPr>
            <p:cNvPr id="48" name="Parallelogram 47">
              <a:hlinkClick r:id="rId3" action="ppaction://hlinksldjump"/>
              <a:extLst>
                <a:ext uri="{FF2B5EF4-FFF2-40B4-BE49-F238E27FC236}">
                  <a16:creationId xmlns:a16="http://schemas.microsoft.com/office/drawing/2014/main" id="{F296C896-4170-4F24-A43C-608F1D1C3E5A}"/>
                </a:ext>
              </a:extLst>
            </p:cNvPr>
            <p:cNvSpPr/>
            <p:nvPr userDrawn="1"/>
          </p:nvSpPr>
          <p:spPr>
            <a:xfrm>
              <a:off x="168890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Executive summary</a:t>
              </a:r>
            </a:p>
          </p:txBody>
        </p:sp>
        <p:sp>
          <p:nvSpPr>
            <p:cNvPr id="49" name="Parallelogram 48">
              <a:hlinkClick r:id="rId4" action="ppaction://hlinksldjump"/>
              <a:extLst>
                <a:ext uri="{FF2B5EF4-FFF2-40B4-BE49-F238E27FC236}">
                  <a16:creationId xmlns:a16="http://schemas.microsoft.com/office/drawing/2014/main" id="{CB40CA14-0700-4FA3-8DE6-0E3C753A9907}"/>
                </a:ext>
              </a:extLst>
            </p:cNvPr>
            <p:cNvSpPr/>
            <p:nvPr userDrawn="1"/>
          </p:nvSpPr>
          <p:spPr>
            <a:xfrm>
              <a:off x="284309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Solution essentials</a:t>
              </a:r>
            </a:p>
          </p:txBody>
        </p:sp>
        <p:sp>
          <p:nvSpPr>
            <p:cNvPr id="50" name="Parallelogram 49">
              <a:hlinkClick r:id="" action="ppaction://noaction"/>
              <a:extLst>
                <a:ext uri="{FF2B5EF4-FFF2-40B4-BE49-F238E27FC236}">
                  <a16:creationId xmlns:a16="http://schemas.microsoft.com/office/drawing/2014/main" id="{149FFA48-3570-4020-A309-64D8C8743E80}"/>
                </a:ext>
              </a:extLst>
            </p:cNvPr>
            <p:cNvSpPr/>
            <p:nvPr userDrawn="1"/>
          </p:nvSpPr>
          <p:spPr>
            <a:xfrm>
              <a:off x="3997290"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Service credentials</a:t>
              </a:r>
            </a:p>
          </p:txBody>
        </p:sp>
        <p:sp>
          <p:nvSpPr>
            <p:cNvPr id="51" name="Parallelogram 50">
              <a:hlinkClick r:id="" action="ppaction://noaction"/>
              <a:extLst>
                <a:ext uri="{FF2B5EF4-FFF2-40B4-BE49-F238E27FC236}">
                  <a16:creationId xmlns:a16="http://schemas.microsoft.com/office/drawing/2014/main" id="{23C2AE96-542C-4F3B-9CCA-D75C48958E83}"/>
                </a:ext>
              </a:extLst>
            </p:cNvPr>
            <p:cNvSpPr/>
            <p:nvPr userDrawn="1"/>
          </p:nvSpPr>
          <p:spPr>
            <a:xfrm>
              <a:off x="515148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Competitive intelligence</a:t>
              </a:r>
            </a:p>
          </p:txBody>
        </p:sp>
        <p:sp>
          <p:nvSpPr>
            <p:cNvPr id="52" name="Parallelogram 51">
              <a:hlinkClick r:id="" action="ppaction://noaction"/>
              <a:extLst>
                <a:ext uri="{FF2B5EF4-FFF2-40B4-BE49-F238E27FC236}">
                  <a16:creationId xmlns:a16="http://schemas.microsoft.com/office/drawing/2014/main" id="{512262E8-C703-4E4F-844C-D0E182679EB6}"/>
                </a:ext>
              </a:extLst>
            </p:cNvPr>
            <p:cNvSpPr/>
            <p:nvPr userDrawn="1"/>
          </p:nvSpPr>
          <p:spPr>
            <a:xfrm>
              <a:off x="630568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and marketing materials</a:t>
              </a:r>
            </a:p>
          </p:txBody>
        </p:sp>
        <p:sp>
          <p:nvSpPr>
            <p:cNvPr id="53" name="Parallelogram 52">
              <a:hlinkClick r:id="" action="ppaction://noaction"/>
              <a:extLst>
                <a:ext uri="{FF2B5EF4-FFF2-40B4-BE49-F238E27FC236}">
                  <a16:creationId xmlns:a16="http://schemas.microsoft.com/office/drawing/2014/main" id="{31B767C6-AF80-4738-BE6C-C4ACEA34C5A5}"/>
                </a:ext>
              </a:extLst>
            </p:cNvPr>
            <p:cNvSpPr/>
            <p:nvPr userDrawn="1"/>
          </p:nvSpPr>
          <p:spPr>
            <a:xfrm>
              <a:off x="7459876"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Frequently asked questions from clients </a:t>
              </a:r>
            </a:p>
          </p:txBody>
        </p:sp>
        <p:sp>
          <p:nvSpPr>
            <p:cNvPr id="54" name="Parallelogram 53">
              <a:hlinkClick r:id="" action="ppaction://noaction"/>
              <a:extLst>
                <a:ext uri="{FF2B5EF4-FFF2-40B4-BE49-F238E27FC236}">
                  <a16:creationId xmlns:a16="http://schemas.microsoft.com/office/drawing/2014/main" id="{A055369F-4CB7-4763-9841-8326A12195C5}"/>
                </a:ext>
              </a:extLst>
            </p:cNvPr>
            <p:cNvSpPr/>
            <p:nvPr userDrawn="1"/>
          </p:nvSpPr>
          <p:spPr>
            <a:xfrm>
              <a:off x="8614071"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Sales cycle</a:t>
              </a:r>
            </a:p>
          </p:txBody>
        </p:sp>
        <p:sp>
          <p:nvSpPr>
            <p:cNvPr id="55" name="Parallelogram 54">
              <a:hlinkClick r:id="rId5" action="ppaction://hlinksldjump"/>
              <a:extLst>
                <a:ext uri="{FF2B5EF4-FFF2-40B4-BE49-F238E27FC236}">
                  <a16:creationId xmlns:a16="http://schemas.microsoft.com/office/drawing/2014/main" id="{38A892E8-7C62-4CDD-B2D5-8773F0E9D77D}"/>
                </a:ext>
              </a:extLst>
            </p:cNvPr>
            <p:cNvSpPr/>
            <p:nvPr userDrawn="1"/>
          </p:nvSpPr>
          <p:spPr>
            <a:xfrm>
              <a:off x="9768265" y="0"/>
              <a:ext cx="1201060" cy="333680"/>
            </a:xfrm>
            <a:prstGeom prst="parallelogram">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EY contacts</a:t>
              </a:r>
            </a:p>
          </p:txBody>
        </p:sp>
      </p:grpSp>
    </p:spTree>
    <p:extLst>
      <p:ext uri="{BB962C8B-B14F-4D97-AF65-F5344CB8AC3E}">
        <p14:creationId xmlns:p14="http://schemas.microsoft.com/office/powerpoint/2010/main" val="6206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1500"/>
                                        <p:tgtEl>
                                          <p:spTgt spid="44"/>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1" presetClass="entr" presetSubtype="1"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heel(1)">
                                      <p:cBhvr>
                                        <p:cTn id="13" dur="1500"/>
                                        <p:tgtEl>
                                          <p:spTgt spid="7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up)">
                                      <p:cBhvr>
                                        <p:cTn id="16"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6" grpId="0" animBg="1"/>
    </p:bld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39" y="2130976"/>
            <a:ext cx="10363924" cy="1470086"/>
          </a:xfrm>
        </p:spPr>
        <p:txBody>
          <a:bodyPr/>
          <a:lstStyle/>
          <a:p>
            <a:r>
              <a:rPr lang="en-US"/>
              <a:t>Click to edit Master title style</a:t>
            </a:r>
            <a:endParaRPr lang="el-GR"/>
          </a:p>
        </p:txBody>
      </p:sp>
      <p:sp>
        <p:nvSpPr>
          <p:cNvPr id="3" name="Subtitle 2"/>
          <p:cNvSpPr>
            <a:spLocks noGrp="1"/>
          </p:cNvSpPr>
          <p:nvPr>
            <p:ph type="subTitle" idx="1"/>
          </p:nvPr>
        </p:nvSpPr>
        <p:spPr>
          <a:xfrm>
            <a:off x="1828076" y="3886155"/>
            <a:ext cx="8535848" cy="1752295"/>
          </a:xfrm>
        </p:spPr>
        <p:txBody>
          <a:bodyPr/>
          <a:lstStyle>
            <a:lvl1pPr marL="0" indent="0" algn="ctr">
              <a:buNone/>
              <a:defRPr/>
            </a:lvl1pPr>
            <a:lvl2pPr marL="414680" indent="0" algn="ctr">
              <a:buNone/>
              <a:defRPr/>
            </a:lvl2pPr>
            <a:lvl3pPr marL="829361" indent="0" algn="ctr">
              <a:buNone/>
              <a:defRPr/>
            </a:lvl3pPr>
            <a:lvl4pPr marL="1244041" indent="0" algn="ctr">
              <a:buNone/>
              <a:defRPr/>
            </a:lvl4pPr>
            <a:lvl5pPr marL="1658722" indent="0" algn="ctr">
              <a:buNone/>
              <a:defRPr/>
            </a:lvl5pPr>
            <a:lvl6pPr marL="2073402" indent="0" algn="ctr">
              <a:buNone/>
              <a:defRPr/>
            </a:lvl6pPr>
            <a:lvl7pPr marL="2488082" indent="0" algn="ctr">
              <a:buNone/>
              <a:defRPr/>
            </a:lvl7pPr>
            <a:lvl8pPr marL="2902763" indent="0" algn="ctr">
              <a:buNone/>
              <a:defRPr/>
            </a:lvl8pPr>
            <a:lvl9pPr marL="3317443" indent="0" algn="ctr">
              <a:buNone/>
              <a:defRPr/>
            </a:lvl9pPr>
          </a:lstStyle>
          <a:p>
            <a:r>
              <a:rPr lang="en-US"/>
              <a:t>Click to edit Master subtitle style</a:t>
            </a:r>
            <a:endParaRPr lang="el-GR"/>
          </a:p>
        </p:txBody>
      </p:sp>
      <p:sp>
        <p:nvSpPr>
          <p:cNvPr id="4"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5" name="Rectangle 23"/>
          <p:cNvSpPr>
            <a:spLocks noGrp="1" noChangeArrowheads="1"/>
          </p:cNvSpPr>
          <p:nvPr>
            <p:ph type="sldNum" sz="quarter" idx="11"/>
          </p:nvPr>
        </p:nvSpPr>
        <p:spPr>
          <a:ln/>
        </p:spPr>
        <p:txBody>
          <a:bodyPr/>
          <a:lstStyle>
            <a:lvl1pPr>
              <a:defRPr/>
            </a:lvl1pPr>
          </a:lstStyle>
          <a:p>
            <a:pPr>
              <a:defRPr/>
            </a:pPr>
            <a:fld id="{EF7ECA07-F463-4B77-BB98-CA18EB7FC5B7}" type="slidenum">
              <a:rPr lang="en-US"/>
              <a:pPr>
                <a:defRPr/>
              </a:pPr>
              <a:t>‹#›</a:t>
            </a:fld>
            <a:endParaRPr lang="en-US"/>
          </a:p>
        </p:txBody>
      </p:sp>
    </p:spTree>
    <p:extLst>
      <p:ext uri="{BB962C8B-B14F-4D97-AF65-F5344CB8AC3E}">
        <p14:creationId xmlns:p14="http://schemas.microsoft.com/office/powerpoint/2010/main" val="25598598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5" name="Rectangle 23"/>
          <p:cNvSpPr>
            <a:spLocks noGrp="1" noChangeArrowheads="1"/>
          </p:cNvSpPr>
          <p:nvPr>
            <p:ph type="sldNum" sz="quarter" idx="11"/>
          </p:nvPr>
        </p:nvSpPr>
        <p:spPr>
          <a:ln/>
        </p:spPr>
        <p:txBody>
          <a:bodyPr/>
          <a:lstStyle>
            <a:lvl1pPr>
              <a:defRPr/>
            </a:lvl1pPr>
          </a:lstStyle>
          <a:p>
            <a:pPr>
              <a:defRPr/>
            </a:pPr>
            <a:fld id="{C970B052-8C3D-470E-A181-9D393C79FBC0}" type="slidenum">
              <a:rPr lang="en-US"/>
              <a:pPr>
                <a:defRPr/>
              </a:pPr>
              <a:t>‹#›</a:t>
            </a:fld>
            <a:endParaRPr lang="en-US"/>
          </a:p>
        </p:txBody>
      </p:sp>
    </p:spTree>
    <p:extLst>
      <p:ext uri="{BB962C8B-B14F-4D97-AF65-F5344CB8AC3E}">
        <p14:creationId xmlns:p14="http://schemas.microsoft.com/office/powerpoint/2010/main" val="388572159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09" y="4407380"/>
            <a:ext cx="10363924" cy="1362097"/>
          </a:xfrm>
        </p:spPr>
        <p:txBody>
          <a:bodyPr anchor="t"/>
          <a:lstStyle>
            <a:lvl1pPr algn="l">
              <a:defRPr sz="3628" b="1" cap="all"/>
            </a:lvl1pPr>
          </a:lstStyle>
          <a:p>
            <a:r>
              <a:rPr lang="en-US"/>
              <a:t>Click to edit Master title style</a:t>
            </a:r>
            <a:endParaRPr lang="el-GR"/>
          </a:p>
        </p:txBody>
      </p:sp>
      <p:sp>
        <p:nvSpPr>
          <p:cNvPr id="3" name="Text Placeholder 2"/>
          <p:cNvSpPr>
            <a:spLocks noGrp="1"/>
          </p:cNvSpPr>
          <p:nvPr>
            <p:ph type="body" idx="1"/>
          </p:nvPr>
        </p:nvSpPr>
        <p:spPr>
          <a:xfrm>
            <a:off x="962909" y="2907056"/>
            <a:ext cx="10363924" cy="1500322"/>
          </a:xfrm>
        </p:spPr>
        <p:txBody>
          <a:bodyPr anchor="b"/>
          <a:lstStyle>
            <a:lvl1pPr marL="0" indent="0">
              <a:buNone/>
              <a:defRPr sz="1814"/>
            </a:lvl1pPr>
            <a:lvl2pPr marL="414680" indent="0">
              <a:buNone/>
              <a:defRPr sz="1633"/>
            </a:lvl2pPr>
            <a:lvl3pPr marL="829361" indent="0">
              <a:buNone/>
              <a:defRPr sz="1451"/>
            </a:lvl3pPr>
            <a:lvl4pPr marL="1244041" indent="0">
              <a:buNone/>
              <a:defRPr sz="1270"/>
            </a:lvl4pPr>
            <a:lvl5pPr marL="1658722" indent="0">
              <a:buNone/>
              <a:defRPr sz="1270"/>
            </a:lvl5pPr>
            <a:lvl6pPr marL="2073402" indent="0">
              <a:buNone/>
              <a:defRPr sz="1270"/>
            </a:lvl6pPr>
            <a:lvl7pPr marL="2488082" indent="0">
              <a:buNone/>
              <a:defRPr sz="1270"/>
            </a:lvl7pPr>
            <a:lvl8pPr marL="2902763" indent="0">
              <a:buNone/>
              <a:defRPr sz="1270"/>
            </a:lvl8pPr>
            <a:lvl9pPr marL="3317443" indent="0">
              <a:buNone/>
              <a:defRPr sz="1270"/>
            </a:lvl9pPr>
          </a:lstStyle>
          <a:p>
            <a:pPr lvl="0"/>
            <a:r>
              <a:rPr lang="en-US"/>
              <a:t>Click to edit Master text styles</a:t>
            </a:r>
          </a:p>
        </p:txBody>
      </p:sp>
      <p:sp>
        <p:nvSpPr>
          <p:cNvPr id="4"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5" name="Rectangle 23"/>
          <p:cNvSpPr>
            <a:spLocks noGrp="1" noChangeArrowheads="1"/>
          </p:cNvSpPr>
          <p:nvPr>
            <p:ph type="sldNum" sz="quarter" idx="11"/>
          </p:nvPr>
        </p:nvSpPr>
        <p:spPr>
          <a:ln/>
        </p:spPr>
        <p:txBody>
          <a:bodyPr/>
          <a:lstStyle>
            <a:lvl1pPr>
              <a:defRPr/>
            </a:lvl1pPr>
          </a:lstStyle>
          <a:p>
            <a:pPr>
              <a:defRPr/>
            </a:pPr>
            <a:fld id="{DE11FE2C-DC7B-4D76-A332-097CEE78F36B}" type="slidenum">
              <a:rPr lang="en-US"/>
              <a:pPr>
                <a:defRPr/>
              </a:pPr>
              <a:t>‹#›</a:t>
            </a:fld>
            <a:endParaRPr lang="en-US"/>
          </a:p>
        </p:txBody>
      </p:sp>
    </p:spTree>
    <p:extLst>
      <p:ext uri="{BB962C8B-B14F-4D97-AF65-F5344CB8AC3E}">
        <p14:creationId xmlns:p14="http://schemas.microsoft.com/office/powerpoint/2010/main" val="50626594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96843" y="1274267"/>
            <a:ext cx="5308660" cy="489692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9259" y="1274267"/>
            <a:ext cx="5308661" cy="489692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6" name="Rectangle 23"/>
          <p:cNvSpPr>
            <a:spLocks noGrp="1" noChangeArrowheads="1"/>
          </p:cNvSpPr>
          <p:nvPr>
            <p:ph type="sldNum" sz="quarter" idx="11"/>
          </p:nvPr>
        </p:nvSpPr>
        <p:spPr>
          <a:ln/>
        </p:spPr>
        <p:txBody>
          <a:bodyPr/>
          <a:lstStyle>
            <a:lvl1pPr>
              <a:defRPr/>
            </a:lvl1pPr>
          </a:lstStyle>
          <a:p>
            <a:pPr>
              <a:defRPr/>
            </a:pPr>
            <a:fld id="{DA52F14E-8908-4E0A-9D6F-97A95E40A303}" type="slidenum">
              <a:rPr lang="en-US"/>
              <a:pPr>
                <a:defRPr/>
              </a:pPr>
              <a:t>‹#›</a:t>
            </a:fld>
            <a:endParaRPr lang="en-US"/>
          </a:p>
        </p:txBody>
      </p:sp>
    </p:spTree>
    <p:extLst>
      <p:ext uri="{BB962C8B-B14F-4D97-AF65-F5344CB8AC3E}">
        <p14:creationId xmlns:p14="http://schemas.microsoft.com/office/powerpoint/2010/main" val="97199864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5" y="275012"/>
            <a:ext cx="10972076" cy="114324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963" y="1534880"/>
            <a:ext cx="5386489" cy="639293"/>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en-US"/>
              <a:t>Click to edit Master text styles</a:t>
            </a:r>
          </a:p>
        </p:txBody>
      </p:sp>
      <p:sp>
        <p:nvSpPr>
          <p:cNvPr id="4" name="Content Placeholder 3"/>
          <p:cNvSpPr>
            <a:spLocks noGrp="1"/>
          </p:cNvSpPr>
          <p:nvPr>
            <p:ph sz="half" idx="2"/>
          </p:nvPr>
        </p:nvSpPr>
        <p:spPr>
          <a:xfrm>
            <a:off x="609963" y="2174174"/>
            <a:ext cx="5386489" cy="395238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739" y="1534880"/>
            <a:ext cx="5388300" cy="639293"/>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en-US"/>
              <a:t>Click to edit Master text styles</a:t>
            </a:r>
          </a:p>
        </p:txBody>
      </p:sp>
      <p:sp>
        <p:nvSpPr>
          <p:cNvPr id="6" name="Content Placeholder 5"/>
          <p:cNvSpPr>
            <a:spLocks noGrp="1"/>
          </p:cNvSpPr>
          <p:nvPr>
            <p:ph sz="quarter" idx="4"/>
          </p:nvPr>
        </p:nvSpPr>
        <p:spPr>
          <a:xfrm>
            <a:off x="6193739" y="2174174"/>
            <a:ext cx="5388300" cy="395238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8" name="Rectangle 23"/>
          <p:cNvSpPr>
            <a:spLocks noGrp="1" noChangeArrowheads="1"/>
          </p:cNvSpPr>
          <p:nvPr>
            <p:ph type="sldNum" sz="quarter" idx="11"/>
          </p:nvPr>
        </p:nvSpPr>
        <p:spPr>
          <a:ln/>
        </p:spPr>
        <p:txBody>
          <a:bodyPr/>
          <a:lstStyle>
            <a:lvl1pPr>
              <a:defRPr/>
            </a:lvl1pPr>
          </a:lstStyle>
          <a:p>
            <a:pPr>
              <a:defRPr/>
            </a:pPr>
            <a:fld id="{32EAB9F3-22F3-4679-872A-7C3E37DF9C26}" type="slidenum">
              <a:rPr lang="en-US"/>
              <a:pPr>
                <a:defRPr/>
              </a:pPr>
              <a:t>‹#›</a:t>
            </a:fld>
            <a:endParaRPr lang="en-US"/>
          </a:p>
        </p:txBody>
      </p:sp>
    </p:spTree>
    <p:extLst>
      <p:ext uri="{BB962C8B-B14F-4D97-AF65-F5344CB8AC3E}">
        <p14:creationId xmlns:p14="http://schemas.microsoft.com/office/powerpoint/2010/main" val="2739938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4" name="Rectangle 23"/>
          <p:cNvSpPr>
            <a:spLocks noGrp="1" noChangeArrowheads="1"/>
          </p:cNvSpPr>
          <p:nvPr>
            <p:ph type="sldNum" sz="quarter" idx="11"/>
          </p:nvPr>
        </p:nvSpPr>
        <p:spPr>
          <a:ln/>
        </p:spPr>
        <p:txBody>
          <a:bodyPr/>
          <a:lstStyle>
            <a:lvl1pPr>
              <a:defRPr/>
            </a:lvl1pPr>
          </a:lstStyle>
          <a:p>
            <a:pPr>
              <a:defRPr/>
            </a:pPr>
            <a:fld id="{482EBC44-30F4-4F6A-885B-2D663E3EA199}" type="slidenum">
              <a:rPr lang="en-US"/>
              <a:pPr>
                <a:defRPr/>
              </a:pPr>
              <a:t>‹#›</a:t>
            </a:fld>
            <a:endParaRPr lang="en-US"/>
          </a:p>
        </p:txBody>
      </p:sp>
    </p:spTree>
    <p:extLst>
      <p:ext uri="{BB962C8B-B14F-4D97-AF65-F5344CB8AC3E}">
        <p14:creationId xmlns:p14="http://schemas.microsoft.com/office/powerpoint/2010/main" val="164128353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3" name="Rectangle 23"/>
          <p:cNvSpPr>
            <a:spLocks noGrp="1" noChangeArrowheads="1"/>
          </p:cNvSpPr>
          <p:nvPr>
            <p:ph type="sldNum" sz="quarter" idx="11"/>
          </p:nvPr>
        </p:nvSpPr>
        <p:spPr>
          <a:ln/>
        </p:spPr>
        <p:txBody>
          <a:bodyPr/>
          <a:lstStyle>
            <a:lvl1pPr>
              <a:defRPr/>
            </a:lvl1pPr>
          </a:lstStyle>
          <a:p>
            <a:pPr>
              <a:defRPr/>
            </a:pPr>
            <a:fld id="{0F4A3C9C-3973-4CC3-B8DF-9ABBFB8C7B25}" type="slidenum">
              <a:rPr lang="en-US"/>
              <a:pPr>
                <a:defRPr/>
              </a:pPr>
              <a:t>‹#›</a:t>
            </a:fld>
            <a:endParaRPr lang="en-US"/>
          </a:p>
        </p:txBody>
      </p:sp>
    </p:spTree>
    <p:extLst>
      <p:ext uri="{BB962C8B-B14F-4D97-AF65-F5344CB8AC3E}">
        <p14:creationId xmlns:p14="http://schemas.microsoft.com/office/powerpoint/2010/main" val="74618369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63" y="273572"/>
            <a:ext cx="4010907" cy="1161958"/>
          </a:xfrm>
        </p:spPr>
        <p:txBody>
          <a:bodyPr anchor="b"/>
          <a:lstStyle>
            <a:lvl1pPr algn="l">
              <a:defRPr sz="1814" b="1"/>
            </a:lvl1pPr>
          </a:lstStyle>
          <a:p>
            <a:r>
              <a:rPr lang="en-US"/>
              <a:t>Click to edit Master title style</a:t>
            </a:r>
            <a:endParaRPr lang="el-GR"/>
          </a:p>
        </p:txBody>
      </p:sp>
      <p:sp>
        <p:nvSpPr>
          <p:cNvPr id="3" name="Content Placeholder 2"/>
          <p:cNvSpPr>
            <a:spLocks noGrp="1"/>
          </p:cNvSpPr>
          <p:nvPr>
            <p:ph idx="1"/>
          </p:nvPr>
        </p:nvSpPr>
        <p:spPr>
          <a:xfrm>
            <a:off x="4767478" y="273571"/>
            <a:ext cx="6814561" cy="5852986"/>
          </a:xfrm>
        </p:spPr>
        <p:txBody>
          <a:bodyPr/>
          <a:lstStyle>
            <a:lvl1pPr>
              <a:defRPr sz="2902"/>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963" y="1435532"/>
            <a:ext cx="4010907" cy="4691027"/>
          </a:xfrm>
        </p:spPr>
        <p:txBody>
          <a:bodyPr/>
          <a:lstStyle>
            <a:lvl1pPr marL="0" indent="0">
              <a:buNone/>
              <a:defRPr sz="1270"/>
            </a:lvl1pPr>
            <a:lvl2pPr marL="414680" indent="0">
              <a:buNone/>
              <a:defRPr sz="1088"/>
            </a:lvl2pPr>
            <a:lvl3pPr marL="829361" indent="0">
              <a:buNone/>
              <a:defRPr sz="907"/>
            </a:lvl3pPr>
            <a:lvl4pPr marL="1244041" indent="0">
              <a:buNone/>
              <a:defRPr sz="816"/>
            </a:lvl4pPr>
            <a:lvl5pPr marL="1658722" indent="0">
              <a:buNone/>
              <a:defRPr sz="816"/>
            </a:lvl5pPr>
            <a:lvl6pPr marL="2073402" indent="0">
              <a:buNone/>
              <a:defRPr sz="816"/>
            </a:lvl6pPr>
            <a:lvl7pPr marL="2488082" indent="0">
              <a:buNone/>
              <a:defRPr sz="816"/>
            </a:lvl7pPr>
            <a:lvl8pPr marL="2902763" indent="0">
              <a:buNone/>
              <a:defRPr sz="816"/>
            </a:lvl8pPr>
            <a:lvl9pPr marL="3317443" indent="0">
              <a:buNone/>
              <a:defRPr sz="816"/>
            </a:lvl9pPr>
          </a:lstStyle>
          <a:p>
            <a:pPr lvl="0"/>
            <a:r>
              <a:rPr lang="en-US"/>
              <a:t>Click to edit Master text styles</a:t>
            </a:r>
          </a:p>
        </p:txBody>
      </p:sp>
      <p:sp>
        <p:nvSpPr>
          <p:cNvPr id="5"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6" name="Rectangle 23"/>
          <p:cNvSpPr>
            <a:spLocks noGrp="1" noChangeArrowheads="1"/>
          </p:cNvSpPr>
          <p:nvPr>
            <p:ph type="sldNum" sz="quarter" idx="11"/>
          </p:nvPr>
        </p:nvSpPr>
        <p:spPr>
          <a:ln/>
        </p:spPr>
        <p:txBody>
          <a:bodyPr/>
          <a:lstStyle>
            <a:lvl1pPr>
              <a:defRPr/>
            </a:lvl1pPr>
          </a:lstStyle>
          <a:p>
            <a:pPr>
              <a:defRPr/>
            </a:pPr>
            <a:fld id="{8F5631A9-70D8-493B-94EA-DEB495EFF2E5}" type="slidenum">
              <a:rPr lang="en-US"/>
              <a:pPr>
                <a:defRPr/>
              </a:pPr>
              <a:t>‹#›</a:t>
            </a:fld>
            <a:endParaRPr lang="en-US"/>
          </a:p>
        </p:txBody>
      </p:sp>
    </p:spTree>
    <p:extLst>
      <p:ext uri="{BB962C8B-B14F-4D97-AF65-F5344CB8AC3E}">
        <p14:creationId xmlns:p14="http://schemas.microsoft.com/office/powerpoint/2010/main" val="223986989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70" y="4800456"/>
            <a:ext cx="7315924" cy="567300"/>
          </a:xfrm>
        </p:spPr>
        <p:txBody>
          <a:bodyPr anchor="b"/>
          <a:lstStyle>
            <a:lvl1pPr algn="l">
              <a:defRPr sz="1814" b="1"/>
            </a:lvl1pPr>
          </a:lstStyle>
          <a:p>
            <a:r>
              <a:rPr lang="en-US"/>
              <a:t>Click to edit Master title style</a:t>
            </a:r>
            <a:endParaRPr lang="el-GR"/>
          </a:p>
        </p:txBody>
      </p:sp>
      <p:sp>
        <p:nvSpPr>
          <p:cNvPr id="3" name="Picture Placeholder 2"/>
          <p:cNvSpPr>
            <a:spLocks noGrp="1"/>
          </p:cNvSpPr>
          <p:nvPr>
            <p:ph type="pic" idx="1"/>
          </p:nvPr>
        </p:nvSpPr>
        <p:spPr>
          <a:xfrm>
            <a:off x="2389170" y="613376"/>
            <a:ext cx="7315924" cy="4113648"/>
          </a:xfrm>
        </p:spPr>
        <p:txBody>
          <a:bodyPr/>
          <a:lstStyle>
            <a:lvl1pPr marL="0" indent="0">
              <a:buNone/>
              <a:defRPr sz="2902"/>
            </a:lvl1pPr>
            <a:lvl2pPr marL="414680" indent="0">
              <a:buNone/>
              <a:defRPr sz="2540"/>
            </a:lvl2pPr>
            <a:lvl3pPr marL="829361" indent="0">
              <a:buNone/>
              <a:defRPr sz="2177"/>
            </a:lvl3pPr>
            <a:lvl4pPr marL="1244041" indent="0">
              <a:buNone/>
              <a:defRPr sz="1814"/>
            </a:lvl4pPr>
            <a:lvl5pPr marL="1658722" indent="0">
              <a:buNone/>
              <a:defRPr sz="1814"/>
            </a:lvl5pPr>
            <a:lvl6pPr marL="2073402" indent="0">
              <a:buNone/>
              <a:defRPr sz="1814"/>
            </a:lvl6pPr>
            <a:lvl7pPr marL="2488082" indent="0">
              <a:buNone/>
              <a:defRPr sz="1814"/>
            </a:lvl7pPr>
            <a:lvl8pPr marL="2902763" indent="0">
              <a:buNone/>
              <a:defRPr sz="1814"/>
            </a:lvl8pPr>
            <a:lvl9pPr marL="3317443" indent="0">
              <a:buNone/>
              <a:defRPr sz="1814"/>
            </a:lvl9pPr>
          </a:lstStyle>
          <a:p>
            <a:pPr lvl="0"/>
            <a:endParaRPr lang="el-GR" noProof="0"/>
          </a:p>
        </p:txBody>
      </p:sp>
      <p:sp>
        <p:nvSpPr>
          <p:cNvPr id="4" name="Text Placeholder 3"/>
          <p:cNvSpPr>
            <a:spLocks noGrp="1"/>
          </p:cNvSpPr>
          <p:nvPr>
            <p:ph type="body" sz="half" idx="2"/>
          </p:nvPr>
        </p:nvSpPr>
        <p:spPr>
          <a:xfrm>
            <a:off x="2389170" y="5367757"/>
            <a:ext cx="7315924" cy="804876"/>
          </a:xfrm>
        </p:spPr>
        <p:txBody>
          <a:bodyPr/>
          <a:lstStyle>
            <a:lvl1pPr marL="0" indent="0">
              <a:buNone/>
              <a:defRPr sz="1270"/>
            </a:lvl1pPr>
            <a:lvl2pPr marL="414680" indent="0">
              <a:buNone/>
              <a:defRPr sz="1088"/>
            </a:lvl2pPr>
            <a:lvl3pPr marL="829361" indent="0">
              <a:buNone/>
              <a:defRPr sz="907"/>
            </a:lvl3pPr>
            <a:lvl4pPr marL="1244041" indent="0">
              <a:buNone/>
              <a:defRPr sz="816"/>
            </a:lvl4pPr>
            <a:lvl5pPr marL="1658722" indent="0">
              <a:buNone/>
              <a:defRPr sz="816"/>
            </a:lvl5pPr>
            <a:lvl6pPr marL="2073402" indent="0">
              <a:buNone/>
              <a:defRPr sz="816"/>
            </a:lvl6pPr>
            <a:lvl7pPr marL="2488082" indent="0">
              <a:buNone/>
              <a:defRPr sz="816"/>
            </a:lvl7pPr>
            <a:lvl8pPr marL="2902763" indent="0">
              <a:buNone/>
              <a:defRPr sz="816"/>
            </a:lvl8pPr>
            <a:lvl9pPr marL="3317443" indent="0">
              <a:buNone/>
              <a:defRPr sz="816"/>
            </a:lvl9pPr>
          </a:lstStyle>
          <a:p>
            <a:pPr lvl="0"/>
            <a:r>
              <a:rPr lang="en-US"/>
              <a:t>Click to edit Master text styles</a:t>
            </a:r>
          </a:p>
        </p:txBody>
      </p:sp>
      <p:sp>
        <p:nvSpPr>
          <p:cNvPr id="5"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6" name="Rectangle 23"/>
          <p:cNvSpPr>
            <a:spLocks noGrp="1" noChangeArrowheads="1"/>
          </p:cNvSpPr>
          <p:nvPr>
            <p:ph type="sldNum" sz="quarter" idx="11"/>
          </p:nvPr>
        </p:nvSpPr>
        <p:spPr>
          <a:ln/>
        </p:spPr>
        <p:txBody>
          <a:bodyPr/>
          <a:lstStyle>
            <a:lvl1pPr>
              <a:defRPr/>
            </a:lvl1pPr>
          </a:lstStyle>
          <a:p>
            <a:pPr>
              <a:defRPr/>
            </a:pPr>
            <a:fld id="{7883FDEE-0EFC-409B-92DF-228B7A597676}" type="slidenum">
              <a:rPr lang="en-US"/>
              <a:pPr>
                <a:defRPr/>
              </a:pPr>
              <a:t>‹#›</a:t>
            </a:fld>
            <a:endParaRPr lang="en-US"/>
          </a:p>
        </p:txBody>
      </p:sp>
    </p:spTree>
    <p:extLst>
      <p:ext uri="{BB962C8B-B14F-4D97-AF65-F5344CB8AC3E}">
        <p14:creationId xmlns:p14="http://schemas.microsoft.com/office/powerpoint/2010/main" val="20575412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5" name="Rectangle 23"/>
          <p:cNvSpPr>
            <a:spLocks noGrp="1" noChangeArrowheads="1"/>
          </p:cNvSpPr>
          <p:nvPr>
            <p:ph type="sldNum" sz="quarter" idx="11"/>
          </p:nvPr>
        </p:nvSpPr>
        <p:spPr>
          <a:ln/>
        </p:spPr>
        <p:txBody>
          <a:bodyPr/>
          <a:lstStyle>
            <a:lvl1pPr>
              <a:defRPr/>
            </a:lvl1pPr>
          </a:lstStyle>
          <a:p>
            <a:pPr>
              <a:defRPr/>
            </a:pPr>
            <a:fld id="{29731FB5-08A7-4233-8EDA-8D1667AEB072}" type="slidenum">
              <a:rPr lang="en-US"/>
              <a:pPr>
                <a:defRPr/>
              </a:pPr>
              <a:t>‹#›</a:t>
            </a:fld>
            <a:endParaRPr lang="en-US"/>
          </a:p>
        </p:txBody>
      </p:sp>
    </p:spTree>
    <p:extLst>
      <p:ext uri="{BB962C8B-B14F-4D97-AF65-F5344CB8AC3E}">
        <p14:creationId xmlns:p14="http://schemas.microsoft.com/office/powerpoint/2010/main" val="50099547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91057" y="338367"/>
            <a:ext cx="2696864" cy="5832827"/>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96843" y="338367"/>
            <a:ext cx="7920456" cy="58328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22"/>
          <p:cNvSpPr>
            <a:spLocks noGrp="1" noChangeArrowheads="1"/>
          </p:cNvSpPr>
          <p:nvPr>
            <p:ph type="ftr" sz="quarter" idx="10"/>
          </p:nvPr>
        </p:nvSpPr>
        <p:spPr>
          <a:ln/>
        </p:spPr>
        <p:txBody>
          <a:bodyPr/>
          <a:lstStyle>
            <a:lvl1pPr>
              <a:defRPr/>
            </a:lvl1pPr>
          </a:lstStyle>
          <a:p>
            <a:pPr>
              <a:defRPr/>
            </a:pPr>
            <a:r>
              <a:rPr lang="en-US"/>
              <a:t>ETSC PIN Talk</a:t>
            </a:r>
            <a:endParaRPr lang="el-GR"/>
          </a:p>
        </p:txBody>
      </p:sp>
      <p:sp>
        <p:nvSpPr>
          <p:cNvPr id="5" name="Rectangle 23"/>
          <p:cNvSpPr>
            <a:spLocks noGrp="1" noChangeArrowheads="1"/>
          </p:cNvSpPr>
          <p:nvPr>
            <p:ph type="sldNum" sz="quarter" idx="11"/>
          </p:nvPr>
        </p:nvSpPr>
        <p:spPr>
          <a:ln/>
        </p:spPr>
        <p:txBody>
          <a:bodyPr/>
          <a:lstStyle>
            <a:lvl1pPr>
              <a:defRPr/>
            </a:lvl1pPr>
          </a:lstStyle>
          <a:p>
            <a:pPr>
              <a:defRPr/>
            </a:pPr>
            <a:fld id="{B42A71C0-296C-479F-AC14-87273DE3B22C}" type="slidenum">
              <a:rPr lang="en-US"/>
              <a:pPr>
                <a:defRPr/>
              </a:pPr>
              <a:t>‹#›</a:t>
            </a:fld>
            <a:endParaRPr lang="en-US"/>
          </a:p>
        </p:txBody>
      </p:sp>
    </p:spTree>
    <p:extLst>
      <p:ext uri="{BB962C8B-B14F-4D97-AF65-F5344CB8AC3E}">
        <p14:creationId xmlns:p14="http://schemas.microsoft.com/office/powerpoint/2010/main" val="74263838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11_Cover alterna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816AA0-8F41-6572-A521-0737ABE4AA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6679955"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6957201" y="2090856"/>
            <a:ext cx="4326679" cy="979702"/>
          </a:xfrm>
        </p:spPr>
        <p:txBody>
          <a:bodyPr anchor="t"/>
          <a:lstStyle>
            <a:lvl1pPr>
              <a:defRPr sz="2999" b="1">
                <a:solidFill>
                  <a:srgbClr val="2E2E38"/>
                </a:solidFill>
                <a:latin typeface="EYInterstate" panose="02000503020000020004" pitchFamily="2" charset="0"/>
                <a:cs typeface="Arial" pitchFamily="34" charset="0"/>
              </a:defRPr>
            </a:lvl1pPr>
          </a:lstStyle>
          <a:p>
            <a:r>
              <a:rPr lang="en-US" dirty="0"/>
              <a:t>Click to edit Master title style</a:t>
            </a:r>
            <a:endParaRPr lang="en-GB" dirty="0"/>
          </a:p>
        </p:txBody>
      </p:sp>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10359393" y="4960942"/>
            <a:ext cx="982152" cy="358775"/>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IN" sz="179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10359392" y="5467351"/>
            <a:ext cx="1224912" cy="928688"/>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p:spPr>
        <p:txBody>
          <a:bodyPr vert="horz" wrap="square" lIns="91392" tIns="45696" rIns="91392" bIns="45696" numCol="1" anchor="t" anchorCtr="0" compatLnSpc="1">
            <a:prstTxWarp prst="textNoShape">
              <a:avLst/>
            </a:prstTxWarp>
          </a:bodyPr>
          <a:lstStyle/>
          <a:p>
            <a:endParaRPr lang="en-IN" sz="1799"/>
          </a:p>
        </p:txBody>
      </p:sp>
      <p:sp>
        <p:nvSpPr>
          <p:cNvPr id="15" name="Subtitle 2">
            <a:extLst>
              <a:ext uri="{FF2B5EF4-FFF2-40B4-BE49-F238E27FC236}">
                <a16:creationId xmlns:a16="http://schemas.microsoft.com/office/drawing/2014/main" id="{444E5EEC-2656-46DD-93BB-32DC092940C6}"/>
              </a:ext>
            </a:extLst>
          </p:cNvPr>
          <p:cNvSpPr>
            <a:spLocks noGrp="1"/>
          </p:cNvSpPr>
          <p:nvPr userDrawn="1">
            <p:ph type="subTitle" idx="1"/>
          </p:nvPr>
        </p:nvSpPr>
        <p:spPr>
          <a:xfrm>
            <a:off x="6957201" y="3182793"/>
            <a:ext cx="4326679" cy="1046323"/>
          </a:xfrm>
        </p:spPr>
        <p:txBody>
          <a:bodyPr/>
          <a:lstStyle>
            <a:lvl1pPr marL="0" indent="0" algn="l">
              <a:spcAft>
                <a:spcPts val="1199"/>
              </a:spcAft>
              <a:buNone/>
              <a:defRPr sz="1599">
                <a:solidFill>
                  <a:srgbClr val="2E2E38"/>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sp>
        <p:nvSpPr>
          <p:cNvPr id="8" name="TextBox 7">
            <a:extLst>
              <a:ext uri="{FF2B5EF4-FFF2-40B4-BE49-F238E27FC236}">
                <a16:creationId xmlns:a16="http://schemas.microsoft.com/office/drawing/2014/main" id="{994F5219-2A53-4328-AAF1-678E74600DEC}"/>
              </a:ext>
            </a:extLst>
          </p:cNvPr>
          <p:cNvSpPr txBox="1"/>
          <p:nvPr userDrawn="1"/>
        </p:nvSpPr>
        <p:spPr>
          <a:xfrm>
            <a:off x="6957202" y="1683345"/>
            <a:ext cx="629981" cy="230832"/>
          </a:xfrm>
          <a:prstGeom prst="rect">
            <a:avLst/>
          </a:prstGeom>
          <a:noFill/>
        </p:spPr>
        <p:txBody>
          <a:bodyPr wrap="none" lIns="0" rIns="0" rtlCol="0">
            <a:spAutoFit/>
          </a:bodyPr>
          <a:lstStyle/>
          <a:p>
            <a:r>
              <a:rPr lang="en-GB" sz="900">
                <a:solidFill>
                  <a:schemeClr val="bg1"/>
                </a:solidFill>
                <a:latin typeface="EYInterstate Light" pitchFamily="2" charset="0"/>
              </a:rPr>
              <a:t>Confidential</a:t>
            </a:r>
          </a:p>
        </p:txBody>
      </p:sp>
    </p:spTree>
    <p:extLst>
      <p:ext uri="{BB962C8B-B14F-4D97-AF65-F5344CB8AC3E}">
        <p14:creationId xmlns:p14="http://schemas.microsoft.com/office/powerpoint/2010/main" val="29038096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3_Standard slide_Quotes">
    <p:spTree>
      <p:nvGrpSpPr>
        <p:cNvPr id="1" name=""/>
        <p:cNvGrpSpPr/>
        <p:nvPr/>
      </p:nvGrpSpPr>
      <p:grpSpPr>
        <a:xfrm>
          <a:off x="0" y="0"/>
          <a:ext cx="0" cy="0"/>
          <a:chOff x="0" y="0"/>
          <a:chExt cx="0" cy="0"/>
        </a:xfrm>
      </p:grpSpPr>
      <p:pic>
        <p:nvPicPr>
          <p:cNvPr id="5" name="Picture 6" descr="C:\Users\x81870\Desktop\Project Winterfell\IIP logo.emf">
            <a:extLst>
              <a:ext uri="{FF2B5EF4-FFF2-40B4-BE49-F238E27FC236}">
                <a16:creationId xmlns:a16="http://schemas.microsoft.com/office/drawing/2014/main" id="{E32F3C0C-1055-46AE-ADC8-D1E6D3CAA07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247024" y="611680"/>
            <a:ext cx="701427" cy="4678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607754F-8784-482F-BE2B-661853FB1155}"/>
              </a:ext>
            </a:extLst>
          </p:cNvPr>
          <p:cNvSpPr/>
          <p:nvPr userDrawn="1"/>
        </p:nvSpPr>
        <p:spPr>
          <a:xfrm>
            <a:off x="12458407" y="1380378"/>
            <a:ext cx="2278663" cy="1530919"/>
          </a:xfrm>
          <a:prstGeom prst="rect">
            <a:avLst/>
          </a:prstGeom>
          <a:solidFill>
            <a:schemeClr val="tx2"/>
          </a:solidFill>
          <a:ln w="1905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1979" tIns="71979" rIns="71979" bIns="71979" rtlCol="0" anchor="ctr"/>
          <a:lstStyle/>
          <a:p>
            <a:pPr algn="ctr"/>
            <a:r>
              <a:rPr lang="en-GB" sz="1600" b="1">
                <a:solidFill>
                  <a:schemeClr val="accent5"/>
                </a:solidFill>
                <a:latin typeface="EYInterstate Light" pitchFamily="2" charset="0"/>
              </a:rPr>
              <a:t>IMPORTANT</a:t>
            </a:r>
          </a:p>
          <a:p>
            <a:pPr algn="ctr"/>
            <a:endParaRPr lang="en-GB" sz="1200" b="1">
              <a:solidFill>
                <a:schemeClr val="accent5"/>
              </a:solidFill>
              <a:latin typeface="EYInterstate Light" pitchFamily="2" charset="0"/>
            </a:endParaRPr>
          </a:p>
          <a:p>
            <a:pPr algn="ctr"/>
            <a:r>
              <a:rPr lang="en-GB" sz="1200" b="1">
                <a:solidFill>
                  <a:schemeClr val="accent5"/>
                </a:solidFill>
                <a:latin typeface="EYInterstate Light" pitchFamily="2" charset="0"/>
              </a:rPr>
              <a:t>The Investor in People logo can </a:t>
            </a:r>
            <a:r>
              <a:rPr lang="en-GB" sz="1799" b="1">
                <a:solidFill>
                  <a:schemeClr val="accent5"/>
                </a:solidFill>
                <a:latin typeface="EYInterstate Light" pitchFamily="2" charset="0"/>
              </a:rPr>
              <a:t>only </a:t>
            </a:r>
            <a:r>
              <a:rPr lang="en-GB" sz="1200" b="1">
                <a:solidFill>
                  <a:schemeClr val="accent5"/>
                </a:solidFill>
                <a:latin typeface="EYInterstate Light" pitchFamily="2" charset="0"/>
              </a:rPr>
              <a:t>be used for the </a:t>
            </a:r>
            <a:r>
              <a:rPr lang="en-GB" sz="1799" b="1">
                <a:solidFill>
                  <a:schemeClr val="accent5"/>
                </a:solidFill>
                <a:latin typeface="EYInterstate Light" pitchFamily="2" charset="0"/>
              </a:rPr>
              <a:t>Jersey </a:t>
            </a:r>
            <a:r>
              <a:rPr lang="en-GB" sz="1200" b="1">
                <a:solidFill>
                  <a:schemeClr val="accent5"/>
                </a:solidFill>
                <a:latin typeface="EYInterstate Light" pitchFamily="2" charset="0"/>
              </a:rPr>
              <a:t>and </a:t>
            </a:r>
            <a:r>
              <a:rPr lang="en-GB" sz="1799" b="1" kern="1200">
                <a:solidFill>
                  <a:schemeClr val="accent5"/>
                </a:solidFill>
                <a:latin typeface="EYInterstate Light" pitchFamily="2" charset="0"/>
                <a:ea typeface="+mn-ea"/>
                <a:cs typeface="+mn-cs"/>
              </a:rPr>
              <a:t>Guernsey </a:t>
            </a:r>
            <a:r>
              <a:rPr lang="en-GB" sz="1200" b="1">
                <a:solidFill>
                  <a:schemeClr val="accent5"/>
                </a:solidFill>
                <a:latin typeface="EYInterstate Light" pitchFamily="2" charset="0"/>
              </a:rPr>
              <a:t>office</a:t>
            </a:r>
            <a:endParaRPr lang="en-GB" sz="1200" b="1" baseline="0">
              <a:solidFill>
                <a:schemeClr val="accent5"/>
              </a:solidFill>
              <a:latin typeface="EYInterstate Light" pitchFamily="2" charset="0"/>
            </a:endParaRPr>
          </a:p>
        </p:txBody>
      </p:sp>
      <p:sp>
        <p:nvSpPr>
          <p:cNvPr id="14" name="Text Box 14">
            <a:extLst>
              <a:ext uri="{FF2B5EF4-FFF2-40B4-BE49-F238E27FC236}">
                <a16:creationId xmlns:a16="http://schemas.microsoft.com/office/drawing/2014/main" id="{9B45A684-D9DD-45BE-A51F-71EDE1F1C652}"/>
              </a:ext>
            </a:extLst>
          </p:cNvPr>
          <p:cNvSpPr txBox="1">
            <a:spLocks noChangeArrowheads="1"/>
          </p:cNvSpPr>
          <p:nvPr userDrawn="1"/>
        </p:nvSpPr>
        <p:spPr bwMode="gray">
          <a:xfrm>
            <a:off x="606109" y="6348600"/>
            <a:ext cx="10976291" cy="492443"/>
          </a:xfrm>
          <a:prstGeom prst="rect">
            <a:avLst/>
          </a:prstGeom>
          <a:noFill/>
          <a:ln w="9525">
            <a:noFill/>
            <a:miter lim="800000"/>
            <a:headEnd/>
            <a:tailEnd/>
          </a:ln>
        </p:spPr>
        <p:txBody>
          <a:bodyPr wrap="square" lIns="0" tIns="0" rIns="0" bIns="0">
            <a:spAutoFit/>
          </a:bodyPr>
          <a:lstStyle/>
          <a:p>
            <a:pPr algn="l" defTabSz="995064"/>
            <a:r>
              <a:rPr lang="en-GB" sz="800" b="0">
                <a:solidFill>
                  <a:schemeClr val="bg1">
                    <a:lumMod val="60000"/>
                    <a:lumOff val="40000"/>
                  </a:schemeClr>
                </a:solidFill>
              </a:rPr>
              <a:t>The UK firm Ernst &amp; Young LLP is a limited liability partnership registered in England and Wales with registered number OC300001 and is a member firm of Ernst &amp; Young Global Limited. A list of members’ names is available for inspection at 1 More London Place, London SE1 2AF, the firm’s principal place of business and registered office. Ernst &amp; Young LLP is a multi-disciplinary practice and is authorised and regulated by the Institute of Chartered Accountants in England and Wales, the Solicitors Regulation Authority and other regulators. Further details can be found at http://www.ey.com/UK/en/Home/Legal.</a:t>
            </a:r>
          </a:p>
          <a:p>
            <a:pPr algn="l" defTabSz="995064"/>
            <a:endParaRPr lang="en-GB" sz="800" b="0">
              <a:solidFill>
                <a:schemeClr val="bg1">
                  <a:lumMod val="60000"/>
                  <a:lumOff val="40000"/>
                </a:schemeClr>
              </a:solidFill>
            </a:endParaRPr>
          </a:p>
        </p:txBody>
      </p:sp>
      <p:sp>
        <p:nvSpPr>
          <p:cNvPr id="15" name="Text Placeholder 2">
            <a:extLst>
              <a:ext uri="{FF2B5EF4-FFF2-40B4-BE49-F238E27FC236}">
                <a16:creationId xmlns:a16="http://schemas.microsoft.com/office/drawing/2014/main" id="{FD778E79-5599-4DEC-96F0-03B7A0E7FB26}"/>
              </a:ext>
            </a:extLst>
          </p:cNvPr>
          <p:cNvSpPr>
            <a:spLocks noGrp="1"/>
          </p:cNvSpPr>
          <p:nvPr>
            <p:ph idx="1"/>
          </p:nvPr>
        </p:nvSpPr>
        <p:spPr>
          <a:xfrm>
            <a:off x="609602" y="2794515"/>
            <a:ext cx="5390647" cy="3359751"/>
          </a:xfrm>
          <a:prstGeom prst="rect">
            <a:avLst/>
          </a:prstGeom>
        </p:spPr>
        <p:txBody>
          <a:bodyPr vert="horz" lIns="0" tIns="0" rIns="0" bIns="0" rtlCol="0" anchor="t" anchorCtr="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2">
            <a:extLst>
              <a:ext uri="{FF2B5EF4-FFF2-40B4-BE49-F238E27FC236}">
                <a16:creationId xmlns:a16="http://schemas.microsoft.com/office/drawing/2014/main" id="{758457D3-1811-4F2A-B148-6EB2169E61CF}"/>
              </a:ext>
            </a:extLst>
          </p:cNvPr>
          <p:cNvSpPr>
            <a:spLocks noGrp="1"/>
          </p:cNvSpPr>
          <p:nvPr>
            <p:ph idx="14"/>
          </p:nvPr>
        </p:nvSpPr>
        <p:spPr>
          <a:xfrm>
            <a:off x="613852" y="1537299"/>
            <a:ext cx="5386395" cy="956442"/>
          </a:xfrm>
          <a:prstGeom prst="rect">
            <a:avLst/>
          </a:prstGeom>
        </p:spPr>
        <p:txBody>
          <a:bodyPr vert="horz" lIns="0" tIns="0" rIns="0" bIns="0" rtlCol="0" anchor="t" anchorCtr="0">
            <a:noAutofit/>
          </a:bodyPr>
          <a:lstStyle>
            <a:lvl1pPr>
              <a:spcBef>
                <a:spcPts val="0"/>
              </a:spcBef>
              <a:defRPr sz="900">
                <a:solidFill>
                  <a:schemeClr val="bg1"/>
                </a:solidFill>
                <a:latin typeface="+mn-lt"/>
              </a:defRPr>
            </a:lvl1pPr>
            <a:lvl2pPr>
              <a:spcBef>
                <a:spcPts val="0"/>
              </a:spcBef>
              <a:defRPr sz="1200">
                <a:solidFill>
                  <a:schemeClr val="bg1"/>
                </a:solidFill>
                <a:latin typeface="+mn-lt"/>
              </a:defRPr>
            </a:lvl2pPr>
            <a:lvl3pPr>
              <a:spcBef>
                <a:spcPts val="0"/>
              </a:spcBef>
              <a:defRPr sz="1200">
                <a:solidFill>
                  <a:schemeClr val="bg1"/>
                </a:solidFill>
                <a:latin typeface="+mn-lt"/>
              </a:defRPr>
            </a:lvl3pPr>
            <a:lvl4pPr>
              <a:spcBef>
                <a:spcPts val="0"/>
              </a:spcBef>
              <a:defRPr sz="1200">
                <a:solidFill>
                  <a:schemeClr val="bg1"/>
                </a:solidFill>
                <a:latin typeface="+mn-lt"/>
              </a:defRPr>
            </a:lvl4pPr>
            <a:lvl5pPr>
              <a:spcBef>
                <a:spcPts val="0"/>
              </a:spcBef>
              <a:defRPr sz="1200">
                <a:solidFill>
                  <a:schemeClr val="bg1"/>
                </a:solidFill>
                <a:latin typeface="+mn-lt"/>
              </a:defRPr>
            </a:lvl5pPr>
          </a:lstStyle>
          <a:p>
            <a:pPr lvl="0"/>
            <a:r>
              <a:rPr lang="en-US"/>
              <a:t>Click to edit Master text styles</a:t>
            </a:r>
          </a:p>
        </p:txBody>
      </p:sp>
      <p:sp>
        <p:nvSpPr>
          <p:cNvPr id="18" name="Text Placeholder 2">
            <a:extLst>
              <a:ext uri="{FF2B5EF4-FFF2-40B4-BE49-F238E27FC236}">
                <a16:creationId xmlns:a16="http://schemas.microsoft.com/office/drawing/2014/main" id="{7D02470D-9CF9-438F-A825-B6C9184D6AFB}"/>
              </a:ext>
            </a:extLst>
          </p:cNvPr>
          <p:cNvSpPr>
            <a:spLocks noGrp="1"/>
          </p:cNvSpPr>
          <p:nvPr>
            <p:ph idx="15" hasCustomPrompt="1"/>
          </p:nvPr>
        </p:nvSpPr>
        <p:spPr>
          <a:xfrm>
            <a:off x="6200256" y="1537299"/>
            <a:ext cx="5386395" cy="956442"/>
          </a:xfrm>
          <a:prstGeom prst="rect">
            <a:avLst/>
          </a:prstGeom>
        </p:spPr>
        <p:txBody>
          <a:bodyPr vert="horz" lIns="0" tIns="0" rIns="0" bIns="0" rtlCol="0" anchor="b" anchorCtr="0">
            <a:noAutofit/>
          </a:bodyPr>
          <a:lstStyle>
            <a:lvl1pPr algn="r">
              <a:spcBef>
                <a:spcPts val="0"/>
              </a:spcBef>
              <a:defRPr sz="900">
                <a:latin typeface="+mn-lt"/>
              </a:defRPr>
            </a:lvl1pPr>
            <a:lvl2pPr algn="r">
              <a:spcBef>
                <a:spcPts val="0"/>
              </a:spcBef>
              <a:defRPr sz="1200"/>
            </a:lvl2pPr>
            <a:lvl3pPr algn="r">
              <a:spcBef>
                <a:spcPts val="0"/>
              </a:spcBef>
              <a:defRPr sz="1200"/>
            </a:lvl3pPr>
            <a:lvl4pPr algn="r">
              <a:spcBef>
                <a:spcPts val="0"/>
              </a:spcBef>
              <a:defRPr sz="1200"/>
            </a:lvl4pPr>
            <a:lvl5pPr algn="r">
              <a:spcBef>
                <a:spcPts val="0"/>
              </a:spcBef>
              <a:defRPr sz="1200"/>
            </a:lvl5pPr>
          </a:lstStyle>
          <a:p>
            <a:pPr lvl="0"/>
            <a:r>
              <a:rPr lang="en-US"/>
              <a:t>Date</a:t>
            </a:r>
            <a:endParaRPr lang="en-GB"/>
          </a:p>
        </p:txBody>
      </p:sp>
      <p:grpSp>
        <p:nvGrpSpPr>
          <p:cNvPr id="16" name="Group 15">
            <a:extLst>
              <a:ext uri="{FF2B5EF4-FFF2-40B4-BE49-F238E27FC236}">
                <a16:creationId xmlns:a16="http://schemas.microsoft.com/office/drawing/2014/main" id="{1BF267AE-D486-483D-87BC-A2FA04507BC1}"/>
              </a:ext>
            </a:extLst>
          </p:cNvPr>
          <p:cNvGrpSpPr/>
          <p:nvPr userDrawn="1"/>
        </p:nvGrpSpPr>
        <p:grpSpPr>
          <a:xfrm>
            <a:off x="1833309" y="761421"/>
            <a:ext cx="2500956" cy="475106"/>
            <a:chOff x="2153171" y="601424"/>
            <a:chExt cx="2502258" cy="475106"/>
          </a:xfrm>
        </p:grpSpPr>
        <p:sp>
          <p:nvSpPr>
            <p:cNvPr id="19" name="Text Box 12">
              <a:extLst>
                <a:ext uri="{FF2B5EF4-FFF2-40B4-BE49-F238E27FC236}">
                  <a16:creationId xmlns:a16="http://schemas.microsoft.com/office/drawing/2014/main" id="{AE1FB79B-AEE6-4752-A042-F7CB458461B2}"/>
                </a:ext>
              </a:extLst>
            </p:cNvPr>
            <p:cNvSpPr txBox="1">
              <a:spLocks noChangeArrowheads="1"/>
            </p:cNvSpPr>
            <p:nvPr/>
          </p:nvSpPr>
          <p:spPr bwMode="gray">
            <a:xfrm>
              <a:off x="2153171" y="601424"/>
              <a:ext cx="1012065" cy="475106"/>
            </a:xfrm>
            <a:prstGeom prst="rect">
              <a:avLst/>
            </a:prstGeom>
            <a:noFill/>
            <a:ln w="9525">
              <a:noFill/>
              <a:miter lim="800000"/>
              <a:headEnd/>
              <a:tailEnd/>
            </a:ln>
          </p:spPr>
          <p:txBody>
            <a:bodyPr lIns="0" tIns="0" rIns="0" bIns="0"/>
            <a:lstStyle/>
            <a:p>
              <a:pPr algn="l" defTabSz="995064"/>
              <a:r>
                <a:rPr lang="en-GB" sz="800" b="1">
                  <a:solidFill>
                    <a:schemeClr val="bg1">
                      <a:lumMod val="60000"/>
                      <a:lumOff val="40000"/>
                    </a:schemeClr>
                  </a:solidFill>
                  <a:latin typeface="EYInterstate Light" pitchFamily="2" charset="0"/>
                </a:rPr>
                <a:t>Ernst &amp; Young LLP</a:t>
              </a:r>
            </a:p>
            <a:p>
              <a:pPr algn="l" defTabSz="995064"/>
              <a:r>
                <a:rPr lang="en-GB" sz="800" b="0">
                  <a:solidFill>
                    <a:schemeClr val="bg1">
                      <a:lumMod val="60000"/>
                      <a:lumOff val="40000"/>
                    </a:schemeClr>
                  </a:solidFill>
                  <a:latin typeface="EYInterstate Light" pitchFamily="2" charset="0"/>
                </a:rPr>
                <a:t>1 More London Place</a:t>
              </a:r>
            </a:p>
            <a:p>
              <a:pPr algn="l" defTabSz="995064"/>
              <a:r>
                <a:rPr lang="en-GB" sz="800" b="0">
                  <a:solidFill>
                    <a:schemeClr val="bg1">
                      <a:lumMod val="60000"/>
                      <a:lumOff val="40000"/>
                    </a:schemeClr>
                  </a:solidFill>
                  <a:latin typeface="EYInterstate Light" pitchFamily="2" charset="0"/>
                </a:rPr>
                <a:t>London SE1 2AF</a:t>
              </a:r>
            </a:p>
          </p:txBody>
        </p:sp>
        <p:sp>
          <p:nvSpPr>
            <p:cNvPr id="20" name="Text Box 12">
              <a:extLst>
                <a:ext uri="{FF2B5EF4-FFF2-40B4-BE49-F238E27FC236}">
                  <a16:creationId xmlns:a16="http://schemas.microsoft.com/office/drawing/2014/main" id="{91E79656-1C93-483C-9D55-F814F4C7E130}"/>
                </a:ext>
              </a:extLst>
            </p:cNvPr>
            <p:cNvSpPr txBox="1">
              <a:spLocks noChangeArrowheads="1"/>
            </p:cNvSpPr>
            <p:nvPr/>
          </p:nvSpPr>
          <p:spPr bwMode="gray">
            <a:xfrm>
              <a:off x="3330240" y="601424"/>
              <a:ext cx="1325189" cy="475106"/>
            </a:xfrm>
            <a:prstGeom prst="rect">
              <a:avLst/>
            </a:prstGeom>
            <a:noFill/>
            <a:ln w="9525">
              <a:noFill/>
              <a:miter lim="800000"/>
              <a:headEnd/>
              <a:tailEnd/>
            </a:ln>
          </p:spPr>
          <p:txBody>
            <a:bodyPr lIns="0" tIns="0" rIns="0" bIns="0"/>
            <a:lstStyle/>
            <a:p>
              <a:pPr algn="l" defTabSz="995064"/>
              <a:r>
                <a:rPr lang="en-GB" sz="800" b="0">
                  <a:solidFill>
                    <a:schemeClr val="bg1">
                      <a:lumMod val="60000"/>
                      <a:lumOff val="40000"/>
                    </a:schemeClr>
                  </a:solidFill>
                  <a:latin typeface="EYInterstate Light" pitchFamily="2" charset="0"/>
                </a:rPr>
                <a:t>Tel: +44</a:t>
              </a:r>
              <a:r>
                <a:rPr lang="en-GB" sz="800" b="0" baseline="0">
                  <a:solidFill>
                    <a:schemeClr val="bg1">
                      <a:lumMod val="60000"/>
                      <a:lumOff val="40000"/>
                    </a:schemeClr>
                  </a:solidFill>
                  <a:latin typeface="EYInterstate Light" pitchFamily="2" charset="0"/>
                </a:rPr>
                <a:t> </a:t>
              </a:r>
              <a:r>
                <a:rPr lang="en-GB" sz="800" b="0">
                  <a:solidFill>
                    <a:schemeClr val="bg1">
                      <a:lumMod val="60000"/>
                      <a:lumOff val="40000"/>
                    </a:schemeClr>
                  </a:solidFill>
                  <a:latin typeface="EYInterstate Light" pitchFamily="2" charset="0"/>
                </a:rPr>
                <a:t>20 7951 2000</a:t>
              </a:r>
            </a:p>
            <a:p>
              <a:pPr algn="l" defTabSz="995064"/>
              <a:r>
                <a:rPr lang="en-GB" sz="800" b="0">
                  <a:solidFill>
                    <a:schemeClr val="bg1">
                      <a:lumMod val="60000"/>
                      <a:lumOff val="40000"/>
                    </a:schemeClr>
                  </a:solidFill>
                  <a:latin typeface="EYInterstate Light" pitchFamily="2" charset="0"/>
                </a:rPr>
                <a:t>Fax: +44 20 7951 1345</a:t>
              </a:r>
            </a:p>
            <a:p>
              <a:pPr algn="l" defTabSz="995064"/>
              <a:r>
                <a:rPr lang="en-GB" sz="800" b="0">
                  <a:solidFill>
                    <a:schemeClr val="bg1">
                      <a:lumMod val="60000"/>
                      <a:lumOff val="40000"/>
                    </a:schemeClr>
                  </a:solidFill>
                  <a:latin typeface="EYInterstate Light" pitchFamily="2" charset="0"/>
                </a:rPr>
                <a:t>ey.com</a:t>
              </a:r>
              <a:endParaRPr lang="en-GB" sz="2400">
                <a:solidFill>
                  <a:schemeClr val="bg1">
                    <a:lumMod val="60000"/>
                    <a:lumOff val="40000"/>
                  </a:schemeClr>
                </a:solidFill>
                <a:latin typeface="EYInterstate Light" pitchFamily="2" charset="0"/>
              </a:endParaRPr>
            </a:p>
          </p:txBody>
        </p:sp>
      </p:grpSp>
      <p:grpSp>
        <p:nvGrpSpPr>
          <p:cNvPr id="21" name="Group 4">
            <a:extLst>
              <a:ext uri="{FF2B5EF4-FFF2-40B4-BE49-F238E27FC236}">
                <a16:creationId xmlns:a16="http://schemas.microsoft.com/office/drawing/2014/main" id="{1296BBA4-BFC9-4D1D-83F5-5CB3D29B2866}"/>
              </a:ext>
            </a:extLst>
          </p:cNvPr>
          <p:cNvGrpSpPr>
            <a:grpSpLocks noChangeAspect="1"/>
          </p:cNvGrpSpPr>
          <p:nvPr userDrawn="1"/>
        </p:nvGrpSpPr>
        <p:grpSpPr bwMode="auto">
          <a:xfrm>
            <a:off x="613852" y="217672"/>
            <a:ext cx="767523" cy="900669"/>
            <a:chOff x="4857" y="3364"/>
            <a:chExt cx="622" cy="729"/>
          </a:xfrm>
        </p:grpSpPr>
        <p:sp>
          <p:nvSpPr>
            <p:cNvPr id="22" name="AutoShape 3">
              <a:extLst>
                <a:ext uri="{FF2B5EF4-FFF2-40B4-BE49-F238E27FC236}">
                  <a16:creationId xmlns:a16="http://schemas.microsoft.com/office/drawing/2014/main" id="{3F5EFF4C-7207-4FA3-9C17-CE1E9F1766DA}"/>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999"/>
            </a:p>
          </p:txBody>
        </p:sp>
        <p:sp>
          <p:nvSpPr>
            <p:cNvPr id="23" name="Freeform 5">
              <a:extLst>
                <a:ext uri="{FF2B5EF4-FFF2-40B4-BE49-F238E27FC236}">
                  <a16:creationId xmlns:a16="http://schemas.microsoft.com/office/drawing/2014/main" id="{721792B5-E04E-4E65-B1FA-4EAB9205B41C}"/>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999"/>
            </a:p>
          </p:txBody>
        </p:sp>
        <p:sp>
          <p:nvSpPr>
            <p:cNvPr id="24" name="Freeform 6">
              <a:extLst>
                <a:ext uri="{FF2B5EF4-FFF2-40B4-BE49-F238E27FC236}">
                  <a16:creationId xmlns:a16="http://schemas.microsoft.com/office/drawing/2014/main" id="{E6E379BE-DC85-4FAE-B694-04C6911B9DDA}"/>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999"/>
            </a:p>
          </p:txBody>
        </p:sp>
      </p:grpSp>
      <p:sp>
        <p:nvSpPr>
          <p:cNvPr id="2" name="Text Placeholder 2">
            <a:extLst>
              <a:ext uri="{FF2B5EF4-FFF2-40B4-BE49-F238E27FC236}">
                <a16:creationId xmlns:a16="http://schemas.microsoft.com/office/drawing/2014/main" id="{22A606BF-F8D3-D06C-2EF0-2D8A909D5FBA}"/>
              </a:ext>
            </a:extLst>
          </p:cNvPr>
          <p:cNvSpPr>
            <a:spLocks noGrp="1"/>
          </p:cNvSpPr>
          <p:nvPr>
            <p:ph idx="16"/>
          </p:nvPr>
        </p:nvSpPr>
        <p:spPr>
          <a:xfrm>
            <a:off x="6196006" y="2794515"/>
            <a:ext cx="5390647" cy="3359751"/>
          </a:xfrm>
          <a:prstGeom prst="rect">
            <a:avLst/>
          </a:prstGeom>
        </p:spPr>
        <p:txBody>
          <a:bodyPr vert="horz" lIns="0" tIns="0" rIns="0" bIns="0" rtlCol="0" anchor="t" anchorCtr="0">
            <a:noAutofit/>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190536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4EEA008-3E80-49A8-A128-C1EEB8A02F06}"/>
              </a:ext>
            </a:extLst>
          </p:cNvPr>
          <p:cNvSpPr>
            <a:spLocks noGrp="1"/>
          </p:cNvSpPr>
          <p:nvPr userDrawn="1">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userDrawn="1">
            <p:ph type="sldNum" sz="quarter" idx="12"/>
          </p:nvPr>
        </p:nvSpPr>
        <p:spPr/>
        <p:txBody>
          <a:bodyPr/>
          <a:lstStyle/>
          <a:p>
            <a:pPr algn="r"/>
            <a:fld id="{F1BC30E3-FFE5-4B91-AA19-87A149EBB9EE}" type="slidenum">
              <a:rPr lang="en-GB" smtClean="0"/>
              <a:pPr algn="r"/>
              <a:t>‹#›</a:t>
            </a:fld>
            <a:endParaRPr lang="en-GB"/>
          </a:p>
        </p:txBody>
      </p:sp>
      <p:sp>
        <p:nvSpPr>
          <p:cNvPr id="6" name="Title 5">
            <a:extLst>
              <a:ext uri="{FF2B5EF4-FFF2-40B4-BE49-F238E27FC236}">
                <a16:creationId xmlns:a16="http://schemas.microsoft.com/office/drawing/2014/main" id="{68385A70-BD7D-F64C-317B-CBCBF07EB60E}"/>
              </a:ext>
            </a:extLst>
          </p:cNvPr>
          <p:cNvSpPr>
            <a:spLocks noGrp="1"/>
          </p:cNvSpPr>
          <p:nvPr userDrawn="1">
            <p:ph type="title"/>
          </p:nvPr>
        </p:nvSpPr>
        <p:spPr/>
        <p:txBody>
          <a:bodyPr/>
          <a:lstStyle>
            <a:lvl1pPr>
              <a:defRPr>
                <a:solidFill>
                  <a:schemeClr val="tx1"/>
                </a:solidFill>
              </a:defRPr>
            </a:lvl1pPr>
          </a:lstStyle>
          <a:p>
            <a:r>
              <a:rPr lang="en-US" dirty="0"/>
              <a:t>Click to edit Master title style</a:t>
            </a:r>
            <a:endParaRPr lang="en-GB" dirty="0"/>
          </a:p>
        </p:txBody>
      </p:sp>
      <p:pic>
        <p:nvPicPr>
          <p:cNvPr id="2" name="Picture 1">
            <a:extLst>
              <a:ext uri="{FF2B5EF4-FFF2-40B4-BE49-F238E27FC236}">
                <a16:creationId xmlns:a16="http://schemas.microsoft.com/office/drawing/2014/main" id="{7538AEFD-F70E-074B-A678-C1DE3DB175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7" y="0"/>
            <a:ext cx="12185653" cy="1093304"/>
          </a:xfrm>
          <a:custGeom>
            <a:avLst/>
            <a:gdLst>
              <a:gd name="connsiteX0" fmla="*/ 0 w 12192000"/>
              <a:gd name="connsiteY0" fmla="*/ 0 h 1093304"/>
              <a:gd name="connsiteX1" fmla="*/ 12192000 w 12192000"/>
              <a:gd name="connsiteY1" fmla="*/ 0 h 1093304"/>
              <a:gd name="connsiteX2" fmla="*/ 12192000 w 12192000"/>
              <a:gd name="connsiteY2" fmla="*/ 1093304 h 1093304"/>
              <a:gd name="connsiteX3" fmla="*/ 0 w 12192000"/>
              <a:gd name="connsiteY3" fmla="*/ 1093304 h 1093304"/>
            </a:gdLst>
            <a:ahLst/>
            <a:cxnLst>
              <a:cxn ang="0">
                <a:pos x="connsiteX0" y="connsiteY0"/>
              </a:cxn>
              <a:cxn ang="0">
                <a:pos x="connsiteX1" y="connsiteY1"/>
              </a:cxn>
              <a:cxn ang="0">
                <a:pos x="connsiteX2" y="connsiteY2"/>
              </a:cxn>
              <a:cxn ang="0">
                <a:pos x="connsiteX3" y="connsiteY3"/>
              </a:cxn>
            </a:cxnLst>
            <a:rect l="l" t="t" r="r" b="b"/>
            <a:pathLst>
              <a:path w="12192000" h="1093304">
                <a:moveTo>
                  <a:pt x="0" y="0"/>
                </a:moveTo>
                <a:lnTo>
                  <a:pt x="12192000" y="0"/>
                </a:lnTo>
                <a:lnTo>
                  <a:pt x="12192000" y="1093304"/>
                </a:lnTo>
                <a:lnTo>
                  <a:pt x="0" y="1093304"/>
                </a:lnTo>
                <a:close/>
              </a:path>
            </a:pathLst>
          </a:custGeom>
        </p:spPr>
      </p:pic>
      <p:sp>
        <p:nvSpPr>
          <p:cNvPr id="8" name="Rectangle 7">
            <a:extLst>
              <a:ext uri="{FF2B5EF4-FFF2-40B4-BE49-F238E27FC236}">
                <a16:creationId xmlns:a16="http://schemas.microsoft.com/office/drawing/2014/main" id="{F5200E31-B583-056E-9DCF-13AF61F0E2D7}"/>
              </a:ext>
            </a:extLst>
          </p:cNvPr>
          <p:cNvSpPr/>
          <p:nvPr userDrawn="1"/>
        </p:nvSpPr>
        <p:spPr>
          <a:xfrm>
            <a:off x="0" y="0"/>
            <a:ext cx="12192000" cy="1093304"/>
          </a:xfrm>
          <a:prstGeom prst="rect">
            <a:avLst/>
          </a:prstGeom>
          <a:gradFill flip="none" rotWithShape="1">
            <a:gsLst>
              <a:gs pos="15000">
                <a:schemeClr val="bg2">
                  <a:alpha val="13000"/>
                </a:schemeClr>
              </a:gs>
              <a:gs pos="87000">
                <a:schemeClr val="accent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Tree>
    <p:extLst>
      <p:ext uri="{BB962C8B-B14F-4D97-AF65-F5344CB8AC3E}">
        <p14:creationId xmlns:p14="http://schemas.microsoft.com/office/powerpoint/2010/main" val="21915732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DB06BB-1A1B-BF83-227E-E9EBE3769B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7" y="0"/>
            <a:ext cx="12185653" cy="1093304"/>
          </a:xfrm>
          <a:custGeom>
            <a:avLst/>
            <a:gdLst>
              <a:gd name="connsiteX0" fmla="*/ 0 w 12192000"/>
              <a:gd name="connsiteY0" fmla="*/ 0 h 1093304"/>
              <a:gd name="connsiteX1" fmla="*/ 12192000 w 12192000"/>
              <a:gd name="connsiteY1" fmla="*/ 0 h 1093304"/>
              <a:gd name="connsiteX2" fmla="*/ 12192000 w 12192000"/>
              <a:gd name="connsiteY2" fmla="*/ 1093304 h 1093304"/>
              <a:gd name="connsiteX3" fmla="*/ 0 w 12192000"/>
              <a:gd name="connsiteY3" fmla="*/ 1093304 h 1093304"/>
            </a:gdLst>
            <a:ahLst/>
            <a:cxnLst>
              <a:cxn ang="0">
                <a:pos x="connsiteX0" y="connsiteY0"/>
              </a:cxn>
              <a:cxn ang="0">
                <a:pos x="connsiteX1" y="connsiteY1"/>
              </a:cxn>
              <a:cxn ang="0">
                <a:pos x="connsiteX2" y="connsiteY2"/>
              </a:cxn>
              <a:cxn ang="0">
                <a:pos x="connsiteX3" y="connsiteY3"/>
              </a:cxn>
            </a:cxnLst>
            <a:rect l="l" t="t" r="r" b="b"/>
            <a:pathLst>
              <a:path w="12192000" h="1093304">
                <a:moveTo>
                  <a:pt x="0" y="0"/>
                </a:moveTo>
                <a:lnTo>
                  <a:pt x="12192000" y="0"/>
                </a:lnTo>
                <a:lnTo>
                  <a:pt x="12192000" y="1093304"/>
                </a:lnTo>
                <a:lnTo>
                  <a:pt x="0" y="1093304"/>
                </a:lnTo>
                <a:close/>
              </a:path>
            </a:pathLst>
          </a:custGeom>
        </p:spPr>
      </p:pic>
      <p:sp>
        <p:nvSpPr>
          <p:cNvPr id="5" name="Rectangle 4">
            <a:extLst>
              <a:ext uri="{FF2B5EF4-FFF2-40B4-BE49-F238E27FC236}">
                <a16:creationId xmlns:a16="http://schemas.microsoft.com/office/drawing/2014/main" id="{280FD53A-E3DD-579B-00DB-C7387A43A900}"/>
              </a:ext>
            </a:extLst>
          </p:cNvPr>
          <p:cNvSpPr/>
          <p:nvPr userDrawn="1"/>
        </p:nvSpPr>
        <p:spPr>
          <a:xfrm>
            <a:off x="0" y="0"/>
            <a:ext cx="12192000" cy="1093304"/>
          </a:xfrm>
          <a:prstGeom prst="rect">
            <a:avLst/>
          </a:prstGeom>
          <a:gradFill flip="none" rotWithShape="1">
            <a:gsLst>
              <a:gs pos="15000">
                <a:schemeClr val="bg2">
                  <a:alpha val="13000"/>
                </a:schemeClr>
              </a:gs>
              <a:gs pos="87000">
                <a:schemeClr val="accent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2" y="1331710"/>
            <a:ext cx="10972799" cy="47541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ETSC PIN Talk</a:t>
            </a:r>
            <a:endParaRPr lang="en-IN" dirty="0"/>
          </a:p>
        </p:txBody>
      </p:sp>
      <p:sp>
        <p:nvSpPr>
          <p:cNvPr id="6" name="Slide Number Placeholder 4">
            <a:extLst>
              <a:ext uri="{FF2B5EF4-FFF2-40B4-BE49-F238E27FC236}">
                <a16:creationId xmlns:a16="http://schemas.microsoft.com/office/drawing/2014/main" id="{398AE389-FAA5-4FCA-909E-E34D41EC2A36}"/>
              </a:ext>
            </a:extLst>
          </p:cNvPr>
          <p:cNvSpPr>
            <a:spLocks noGrp="1"/>
          </p:cNvSpPr>
          <p:nvPr>
            <p:ph type="sldNum" sz="quarter" idx="12"/>
          </p:nvPr>
        </p:nvSpPr>
        <p:spPr>
          <a:xfrm>
            <a:off x="11384493" y="6471244"/>
            <a:ext cx="197908" cy="180000"/>
          </a:xfrm>
        </p:spPr>
        <p:txBody>
          <a:bodyPr/>
          <a:lstStyle/>
          <a:p>
            <a:pPr algn="r"/>
            <a:fld id="{F1BC30E3-FFE5-4B91-AA19-87A149EBB9EE}" type="slidenum">
              <a:rPr lang="en-GB" smtClean="0"/>
              <a:pPr algn="r"/>
              <a:t>‹#›</a:t>
            </a:fld>
            <a:endParaRPr lang="en-GB"/>
          </a:p>
        </p:txBody>
      </p:sp>
      <p:sp>
        <p:nvSpPr>
          <p:cNvPr id="3" name="Title 2">
            <a:extLst>
              <a:ext uri="{FF2B5EF4-FFF2-40B4-BE49-F238E27FC236}">
                <a16:creationId xmlns:a16="http://schemas.microsoft.com/office/drawing/2014/main" id="{F463103B-C091-B0B2-8BDE-620CBC1A2BD4}"/>
              </a:ext>
            </a:extLst>
          </p:cNvPr>
          <p:cNvSpPr>
            <a:spLocks noGrp="1"/>
          </p:cNvSpPr>
          <p:nvPr>
            <p:ph type="title"/>
          </p:nvPr>
        </p:nvSpPr>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3300642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51"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D84321-94AF-4E32-880B-2582F751BC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7" y="0"/>
            <a:ext cx="12185653" cy="1093304"/>
          </a:xfrm>
          <a:custGeom>
            <a:avLst/>
            <a:gdLst>
              <a:gd name="connsiteX0" fmla="*/ 0 w 12192000"/>
              <a:gd name="connsiteY0" fmla="*/ 0 h 1093304"/>
              <a:gd name="connsiteX1" fmla="*/ 12192000 w 12192000"/>
              <a:gd name="connsiteY1" fmla="*/ 0 h 1093304"/>
              <a:gd name="connsiteX2" fmla="*/ 12192000 w 12192000"/>
              <a:gd name="connsiteY2" fmla="*/ 1093304 h 1093304"/>
              <a:gd name="connsiteX3" fmla="*/ 0 w 12192000"/>
              <a:gd name="connsiteY3" fmla="*/ 1093304 h 1093304"/>
            </a:gdLst>
            <a:ahLst/>
            <a:cxnLst>
              <a:cxn ang="0">
                <a:pos x="connsiteX0" y="connsiteY0"/>
              </a:cxn>
              <a:cxn ang="0">
                <a:pos x="connsiteX1" y="connsiteY1"/>
              </a:cxn>
              <a:cxn ang="0">
                <a:pos x="connsiteX2" y="connsiteY2"/>
              </a:cxn>
              <a:cxn ang="0">
                <a:pos x="connsiteX3" y="connsiteY3"/>
              </a:cxn>
            </a:cxnLst>
            <a:rect l="l" t="t" r="r" b="b"/>
            <a:pathLst>
              <a:path w="12192000" h="1093304">
                <a:moveTo>
                  <a:pt x="0" y="0"/>
                </a:moveTo>
                <a:lnTo>
                  <a:pt x="12192000" y="0"/>
                </a:lnTo>
                <a:lnTo>
                  <a:pt x="12192000" y="1093304"/>
                </a:lnTo>
                <a:lnTo>
                  <a:pt x="0" y="1093304"/>
                </a:lnTo>
                <a:close/>
              </a:path>
            </a:pathLst>
          </a:custGeom>
        </p:spPr>
      </p:pic>
      <p:sp>
        <p:nvSpPr>
          <p:cNvPr id="6" name="Rectangle 5">
            <a:extLst>
              <a:ext uri="{FF2B5EF4-FFF2-40B4-BE49-F238E27FC236}">
                <a16:creationId xmlns:a16="http://schemas.microsoft.com/office/drawing/2014/main" id="{8E85F847-3B13-9C6A-83AC-5D97B78AA8A4}"/>
              </a:ext>
            </a:extLst>
          </p:cNvPr>
          <p:cNvSpPr/>
          <p:nvPr userDrawn="1"/>
        </p:nvSpPr>
        <p:spPr>
          <a:xfrm>
            <a:off x="0" y="0"/>
            <a:ext cx="12192000" cy="1093304"/>
          </a:xfrm>
          <a:prstGeom prst="rect">
            <a:avLst/>
          </a:prstGeom>
          <a:gradFill flip="none" rotWithShape="1">
            <a:gsLst>
              <a:gs pos="15000">
                <a:schemeClr val="bg2">
                  <a:alpha val="13000"/>
                </a:schemeClr>
              </a:gs>
              <a:gs pos="87000">
                <a:schemeClr val="accent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331710"/>
            <a:ext cx="5386395" cy="50558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ETSC PIN Talk</a:t>
            </a:r>
            <a:endParaRPr lang="en-IN" dirty="0"/>
          </a:p>
        </p:txBody>
      </p:sp>
      <p:sp>
        <p:nvSpPr>
          <p:cNvPr id="7" name="Text Placeholder 2">
            <a:extLst>
              <a:ext uri="{FF2B5EF4-FFF2-40B4-BE49-F238E27FC236}">
                <a16:creationId xmlns:a16="http://schemas.microsoft.com/office/drawing/2014/main" id="{401CDF09-2D3D-41A3-87D8-87EBB1B640EF}"/>
              </a:ext>
            </a:extLst>
          </p:cNvPr>
          <p:cNvSpPr>
            <a:spLocks noGrp="1"/>
          </p:cNvSpPr>
          <p:nvPr>
            <p:ph idx="13"/>
          </p:nvPr>
        </p:nvSpPr>
        <p:spPr>
          <a:xfrm>
            <a:off x="6196005" y="1331710"/>
            <a:ext cx="5386395" cy="50558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4">
            <a:extLst>
              <a:ext uri="{FF2B5EF4-FFF2-40B4-BE49-F238E27FC236}">
                <a16:creationId xmlns:a16="http://schemas.microsoft.com/office/drawing/2014/main" id="{7BFF4C97-6ED0-4BD1-BCBC-1C9700A20C18}"/>
              </a:ext>
            </a:extLst>
          </p:cNvPr>
          <p:cNvSpPr>
            <a:spLocks noGrp="1"/>
          </p:cNvSpPr>
          <p:nvPr>
            <p:ph type="sldNum" sz="quarter" idx="12"/>
          </p:nvPr>
        </p:nvSpPr>
        <p:spPr>
          <a:xfrm>
            <a:off x="11384493" y="6471244"/>
            <a:ext cx="197908" cy="180000"/>
          </a:xfrm>
        </p:spPr>
        <p:txBody>
          <a:bodyPr/>
          <a:lstStyle/>
          <a:p>
            <a:pPr algn="r"/>
            <a:fld id="{F1BC30E3-FFE5-4B91-AA19-87A149EBB9EE}" type="slidenum">
              <a:rPr lang="en-GB" smtClean="0"/>
              <a:pPr algn="r"/>
              <a:t>‹#›</a:t>
            </a:fld>
            <a:endParaRPr lang="en-GB"/>
          </a:p>
        </p:txBody>
      </p:sp>
      <p:sp>
        <p:nvSpPr>
          <p:cNvPr id="3" name="Title 2">
            <a:extLst>
              <a:ext uri="{FF2B5EF4-FFF2-40B4-BE49-F238E27FC236}">
                <a16:creationId xmlns:a16="http://schemas.microsoft.com/office/drawing/2014/main" id="{D0F1B75D-DA32-9A45-AA88-2C62E18E20D3}"/>
              </a:ext>
            </a:extLst>
          </p:cNvPr>
          <p:cNvSpPr>
            <a:spLocks noGrp="1"/>
          </p:cNvSpPr>
          <p:nvPr>
            <p:ph type="title"/>
          </p:nvPr>
        </p:nvSpPr>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26853296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BDCC9D-4A54-EF50-31FA-3E3EC51A85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7" y="0"/>
            <a:ext cx="12185653" cy="1093304"/>
          </a:xfrm>
          <a:custGeom>
            <a:avLst/>
            <a:gdLst>
              <a:gd name="connsiteX0" fmla="*/ 0 w 12192000"/>
              <a:gd name="connsiteY0" fmla="*/ 0 h 1093304"/>
              <a:gd name="connsiteX1" fmla="*/ 12192000 w 12192000"/>
              <a:gd name="connsiteY1" fmla="*/ 0 h 1093304"/>
              <a:gd name="connsiteX2" fmla="*/ 12192000 w 12192000"/>
              <a:gd name="connsiteY2" fmla="*/ 1093304 h 1093304"/>
              <a:gd name="connsiteX3" fmla="*/ 0 w 12192000"/>
              <a:gd name="connsiteY3" fmla="*/ 1093304 h 1093304"/>
            </a:gdLst>
            <a:ahLst/>
            <a:cxnLst>
              <a:cxn ang="0">
                <a:pos x="connsiteX0" y="connsiteY0"/>
              </a:cxn>
              <a:cxn ang="0">
                <a:pos x="connsiteX1" y="connsiteY1"/>
              </a:cxn>
              <a:cxn ang="0">
                <a:pos x="connsiteX2" y="connsiteY2"/>
              </a:cxn>
              <a:cxn ang="0">
                <a:pos x="connsiteX3" y="connsiteY3"/>
              </a:cxn>
            </a:cxnLst>
            <a:rect l="l" t="t" r="r" b="b"/>
            <a:pathLst>
              <a:path w="12192000" h="1093304">
                <a:moveTo>
                  <a:pt x="0" y="0"/>
                </a:moveTo>
                <a:lnTo>
                  <a:pt x="12192000" y="0"/>
                </a:lnTo>
                <a:lnTo>
                  <a:pt x="12192000" y="1093304"/>
                </a:lnTo>
                <a:lnTo>
                  <a:pt x="0" y="1093304"/>
                </a:lnTo>
                <a:close/>
              </a:path>
            </a:pathLst>
          </a:custGeom>
        </p:spPr>
      </p:pic>
      <p:sp>
        <p:nvSpPr>
          <p:cNvPr id="5" name="Rectangle 4">
            <a:extLst>
              <a:ext uri="{FF2B5EF4-FFF2-40B4-BE49-F238E27FC236}">
                <a16:creationId xmlns:a16="http://schemas.microsoft.com/office/drawing/2014/main" id="{8C8A90E3-0E86-4777-BE43-BE77666F5946}"/>
              </a:ext>
            </a:extLst>
          </p:cNvPr>
          <p:cNvSpPr/>
          <p:nvPr userDrawn="1"/>
        </p:nvSpPr>
        <p:spPr>
          <a:xfrm>
            <a:off x="0" y="0"/>
            <a:ext cx="12192000" cy="1093304"/>
          </a:xfrm>
          <a:prstGeom prst="rect">
            <a:avLst/>
          </a:prstGeom>
          <a:gradFill flip="none" rotWithShape="1">
            <a:gsLst>
              <a:gs pos="15000">
                <a:schemeClr val="bg2">
                  <a:alpha val="13000"/>
                </a:schemeClr>
              </a:gs>
              <a:gs pos="87000">
                <a:schemeClr val="accent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2" y="1331710"/>
            <a:ext cx="3490183" cy="505583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ETSC PIN Talk</a:t>
            </a:r>
            <a:endParaRPr lang="en-IN" dirty="0"/>
          </a:p>
        </p:txBody>
      </p:sp>
      <p:sp>
        <p:nvSpPr>
          <p:cNvPr id="7" name="Text Placeholder 2">
            <a:extLst>
              <a:ext uri="{FF2B5EF4-FFF2-40B4-BE49-F238E27FC236}">
                <a16:creationId xmlns:a16="http://schemas.microsoft.com/office/drawing/2014/main" id="{401CDF09-2D3D-41A3-87D8-87EBB1B640EF}"/>
              </a:ext>
            </a:extLst>
          </p:cNvPr>
          <p:cNvSpPr>
            <a:spLocks noGrp="1"/>
          </p:cNvSpPr>
          <p:nvPr>
            <p:ph idx="13"/>
          </p:nvPr>
        </p:nvSpPr>
        <p:spPr>
          <a:xfrm>
            <a:off x="4350910" y="1331710"/>
            <a:ext cx="3490183" cy="505583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DC4B3070-C37E-42FD-92AA-0423424A95B8}"/>
              </a:ext>
            </a:extLst>
          </p:cNvPr>
          <p:cNvSpPr>
            <a:spLocks noGrp="1"/>
          </p:cNvSpPr>
          <p:nvPr>
            <p:ph idx="14"/>
          </p:nvPr>
        </p:nvSpPr>
        <p:spPr>
          <a:xfrm>
            <a:off x="8092219" y="1331710"/>
            <a:ext cx="3490183" cy="505583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4">
            <a:extLst>
              <a:ext uri="{FF2B5EF4-FFF2-40B4-BE49-F238E27FC236}">
                <a16:creationId xmlns:a16="http://schemas.microsoft.com/office/drawing/2014/main" id="{356C6285-C56E-4225-95B5-FA361F003701}"/>
              </a:ext>
            </a:extLst>
          </p:cNvPr>
          <p:cNvSpPr>
            <a:spLocks noGrp="1"/>
          </p:cNvSpPr>
          <p:nvPr>
            <p:ph type="sldNum" sz="quarter" idx="12"/>
          </p:nvPr>
        </p:nvSpPr>
        <p:spPr>
          <a:xfrm>
            <a:off x="11384493" y="6471244"/>
            <a:ext cx="197908" cy="180000"/>
          </a:xfrm>
        </p:spPr>
        <p:txBody>
          <a:bodyPr/>
          <a:lstStyle/>
          <a:p>
            <a:pPr algn="r"/>
            <a:fld id="{F1BC30E3-FFE5-4B91-AA19-87A149EBB9EE}" type="slidenum">
              <a:rPr lang="en-GB" smtClean="0"/>
              <a:pPr algn="r"/>
              <a:t>‹#›</a:t>
            </a:fld>
            <a:endParaRPr lang="en-GB"/>
          </a:p>
        </p:txBody>
      </p:sp>
      <p:sp>
        <p:nvSpPr>
          <p:cNvPr id="11" name="Title 10">
            <a:extLst>
              <a:ext uri="{FF2B5EF4-FFF2-40B4-BE49-F238E27FC236}">
                <a16:creationId xmlns:a16="http://schemas.microsoft.com/office/drawing/2014/main" id="{264ADEE8-C292-1C7E-D335-6F4BAA247CB2}"/>
              </a:ext>
            </a:extLst>
          </p:cNvPr>
          <p:cNvSpPr>
            <a:spLocks noGrp="1"/>
          </p:cNvSpPr>
          <p:nvPr>
            <p:ph type="title"/>
          </p:nvPr>
        </p:nvSpPr>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86648086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5_Standar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77E26-B6D6-A8DF-8736-789C9EC224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7" y="0"/>
            <a:ext cx="12185653" cy="1093304"/>
          </a:xfrm>
          <a:custGeom>
            <a:avLst/>
            <a:gdLst>
              <a:gd name="connsiteX0" fmla="*/ 0 w 12192000"/>
              <a:gd name="connsiteY0" fmla="*/ 0 h 1093304"/>
              <a:gd name="connsiteX1" fmla="*/ 12192000 w 12192000"/>
              <a:gd name="connsiteY1" fmla="*/ 0 h 1093304"/>
              <a:gd name="connsiteX2" fmla="*/ 12192000 w 12192000"/>
              <a:gd name="connsiteY2" fmla="*/ 1093304 h 1093304"/>
              <a:gd name="connsiteX3" fmla="*/ 0 w 12192000"/>
              <a:gd name="connsiteY3" fmla="*/ 1093304 h 1093304"/>
            </a:gdLst>
            <a:ahLst/>
            <a:cxnLst>
              <a:cxn ang="0">
                <a:pos x="connsiteX0" y="connsiteY0"/>
              </a:cxn>
              <a:cxn ang="0">
                <a:pos x="connsiteX1" y="connsiteY1"/>
              </a:cxn>
              <a:cxn ang="0">
                <a:pos x="connsiteX2" y="connsiteY2"/>
              </a:cxn>
              <a:cxn ang="0">
                <a:pos x="connsiteX3" y="connsiteY3"/>
              </a:cxn>
            </a:cxnLst>
            <a:rect l="l" t="t" r="r" b="b"/>
            <a:pathLst>
              <a:path w="12192000" h="1093304">
                <a:moveTo>
                  <a:pt x="0" y="0"/>
                </a:moveTo>
                <a:lnTo>
                  <a:pt x="12192000" y="0"/>
                </a:lnTo>
                <a:lnTo>
                  <a:pt x="12192000" y="1093304"/>
                </a:lnTo>
                <a:lnTo>
                  <a:pt x="0" y="1093304"/>
                </a:lnTo>
                <a:close/>
              </a:path>
            </a:pathLst>
          </a:custGeom>
        </p:spPr>
      </p:pic>
      <p:sp>
        <p:nvSpPr>
          <p:cNvPr id="7" name="Rectangle 6">
            <a:extLst>
              <a:ext uri="{FF2B5EF4-FFF2-40B4-BE49-F238E27FC236}">
                <a16:creationId xmlns:a16="http://schemas.microsoft.com/office/drawing/2014/main" id="{1500219E-C5E3-729C-CEB2-05B75280CCF5}"/>
              </a:ext>
            </a:extLst>
          </p:cNvPr>
          <p:cNvSpPr/>
          <p:nvPr userDrawn="1"/>
        </p:nvSpPr>
        <p:spPr>
          <a:xfrm>
            <a:off x="0" y="0"/>
            <a:ext cx="12192000" cy="1093304"/>
          </a:xfrm>
          <a:prstGeom prst="rect">
            <a:avLst/>
          </a:prstGeom>
          <a:gradFill flip="none" rotWithShape="1">
            <a:gsLst>
              <a:gs pos="15000">
                <a:schemeClr val="bg2">
                  <a:alpha val="13000"/>
                </a:schemeClr>
              </a:gs>
              <a:gs pos="87000">
                <a:schemeClr val="accent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pPr algn="r"/>
            <a:fld id="{F1BC30E3-FFE5-4B91-AA19-87A149EBB9EE}" type="slidenum">
              <a:rPr lang="en-GB" smtClean="0"/>
              <a:pPr algn="r"/>
              <a:t>‹#›</a:t>
            </a:fld>
            <a:endParaRPr lang="en-GB"/>
          </a:p>
        </p:txBody>
      </p:sp>
      <p:sp>
        <p:nvSpPr>
          <p:cNvPr id="6" name="Title 5">
            <a:extLst>
              <a:ext uri="{FF2B5EF4-FFF2-40B4-BE49-F238E27FC236}">
                <a16:creationId xmlns:a16="http://schemas.microsoft.com/office/drawing/2014/main" id="{68385A70-BD7D-F64C-317B-CBCBF07EB60E}"/>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Rectangle 1">
            <a:extLst>
              <a:ext uri="{FF2B5EF4-FFF2-40B4-BE49-F238E27FC236}">
                <a16:creationId xmlns:a16="http://schemas.microsoft.com/office/drawing/2014/main" id="{70099097-A126-C4C5-E400-0E70A422D6EB}"/>
              </a:ext>
            </a:extLst>
          </p:cNvPr>
          <p:cNvSpPr/>
          <p:nvPr userDrawn="1"/>
        </p:nvSpPr>
        <p:spPr>
          <a:xfrm>
            <a:off x="609600" y="1125537"/>
            <a:ext cx="3595145" cy="5183187"/>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8" name="Straight Connector 7">
            <a:extLst>
              <a:ext uri="{FF2B5EF4-FFF2-40B4-BE49-F238E27FC236}">
                <a16:creationId xmlns:a16="http://schemas.microsoft.com/office/drawing/2014/main" id="{57FB0D69-2666-F988-3285-4006BF24FA66}"/>
              </a:ext>
            </a:extLst>
          </p:cNvPr>
          <p:cNvCxnSpPr>
            <a:cxnSpLocks/>
          </p:cNvCxnSpPr>
          <p:nvPr userDrawn="1"/>
        </p:nvCxnSpPr>
        <p:spPr>
          <a:xfrm>
            <a:off x="710715" y="2021898"/>
            <a:ext cx="333508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AD07C88B-C802-5967-DAEC-8A750605A758}"/>
              </a:ext>
            </a:extLst>
          </p:cNvPr>
          <p:cNvSpPr>
            <a:spLocks noGrp="1"/>
          </p:cNvSpPr>
          <p:nvPr>
            <p:ph idx="21"/>
          </p:nvPr>
        </p:nvSpPr>
        <p:spPr>
          <a:xfrm>
            <a:off x="710715" y="4238387"/>
            <a:ext cx="3335087" cy="661720"/>
          </a:xfrm>
          <a:prstGeom prst="rect">
            <a:avLst/>
          </a:prstGeom>
          <a:noFill/>
          <a:ln>
            <a:noFill/>
          </a:ln>
        </p:spPr>
        <p:txBody>
          <a:bodyPr vert="horz" wrap="square" lIns="0" tIns="0" rIns="0" bIns="0" rtlCol="0" anchor="t" anchorCtr="0">
            <a:spAutoFit/>
          </a:bodyPr>
          <a:lstStyle>
            <a:lvl1pPr>
              <a:spcBef>
                <a:spcPts val="0"/>
              </a:spcBef>
              <a:spcAft>
                <a:spcPts val="0"/>
              </a:spcAft>
              <a:defRPr sz="900" b="1"/>
            </a:lvl1pPr>
            <a:lvl2pPr>
              <a:spcBef>
                <a:spcPts val="0"/>
              </a:spcBef>
              <a:spcAft>
                <a:spcPts val="0"/>
              </a:spcAft>
              <a:defRPr sz="1000"/>
            </a:lvl2pPr>
            <a:lvl3pPr>
              <a:spcBef>
                <a:spcPts val="0"/>
              </a:spcBef>
              <a:spcAft>
                <a:spcPts val="0"/>
              </a:spcAft>
              <a:defRPr sz="800"/>
            </a:lvl3pPr>
            <a:lvl4pPr>
              <a:spcBef>
                <a:spcPts val="0"/>
              </a:spcBef>
              <a:spcAft>
                <a:spcPts val="0"/>
              </a:spcAft>
              <a:defRPr sz="800"/>
            </a:lvl4pPr>
            <a:lvl5pPr>
              <a:spcBef>
                <a:spcPts val="0"/>
              </a:spcBef>
              <a:spcAft>
                <a:spcPts val="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
            <a:extLst>
              <a:ext uri="{FF2B5EF4-FFF2-40B4-BE49-F238E27FC236}">
                <a16:creationId xmlns:a16="http://schemas.microsoft.com/office/drawing/2014/main" id="{31DF90C2-E812-FB35-38A5-087655C07F2B}"/>
              </a:ext>
            </a:extLst>
          </p:cNvPr>
          <p:cNvSpPr>
            <a:spLocks noGrp="1"/>
          </p:cNvSpPr>
          <p:nvPr>
            <p:ph idx="25" hasCustomPrompt="1"/>
          </p:nvPr>
        </p:nvSpPr>
        <p:spPr>
          <a:xfrm>
            <a:off x="1548479" y="1242726"/>
            <a:ext cx="2497323"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11" name="Text Placeholder 2">
            <a:extLst>
              <a:ext uri="{FF2B5EF4-FFF2-40B4-BE49-F238E27FC236}">
                <a16:creationId xmlns:a16="http://schemas.microsoft.com/office/drawing/2014/main" id="{25E04AEF-8866-3AE1-6CC4-7852AEFDDE54}"/>
              </a:ext>
            </a:extLst>
          </p:cNvPr>
          <p:cNvSpPr>
            <a:spLocks noGrp="1"/>
          </p:cNvSpPr>
          <p:nvPr>
            <p:ph idx="28"/>
          </p:nvPr>
        </p:nvSpPr>
        <p:spPr>
          <a:xfrm>
            <a:off x="710715" y="2169434"/>
            <a:ext cx="3335087" cy="1969503"/>
          </a:xfrm>
          <a:prstGeom prst="rect">
            <a:avLst/>
          </a:prstGeom>
          <a:noFill/>
          <a:ln>
            <a:solidFill>
              <a:schemeClr val="bg1">
                <a:lumMod val="20000"/>
                <a:lumOff val="80000"/>
              </a:schemeClr>
            </a:solid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6CD158C7-E603-09F1-3A68-61D091ED391A}"/>
              </a:ext>
            </a:extLst>
          </p:cNvPr>
          <p:cNvSpPr/>
          <p:nvPr userDrawn="1"/>
        </p:nvSpPr>
        <p:spPr>
          <a:xfrm>
            <a:off x="4291470" y="1125537"/>
            <a:ext cx="3595145" cy="5183187"/>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14" name="Straight Connector 13">
            <a:extLst>
              <a:ext uri="{FF2B5EF4-FFF2-40B4-BE49-F238E27FC236}">
                <a16:creationId xmlns:a16="http://schemas.microsoft.com/office/drawing/2014/main" id="{FDBCD95B-7C82-BA0A-7100-A056FA16F277}"/>
              </a:ext>
            </a:extLst>
          </p:cNvPr>
          <p:cNvCxnSpPr>
            <a:cxnSpLocks/>
          </p:cNvCxnSpPr>
          <p:nvPr userDrawn="1"/>
        </p:nvCxnSpPr>
        <p:spPr>
          <a:xfrm>
            <a:off x="4392586" y="2021898"/>
            <a:ext cx="333508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4056211E-D142-7257-7FA8-967E8537BEBC}"/>
              </a:ext>
            </a:extLst>
          </p:cNvPr>
          <p:cNvSpPr>
            <a:spLocks noGrp="1"/>
          </p:cNvSpPr>
          <p:nvPr>
            <p:ph idx="29"/>
          </p:nvPr>
        </p:nvSpPr>
        <p:spPr>
          <a:xfrm>
            <a:off x="4392586" y="4238387"/>
            <a:ext cx="3335087" cy="661720"/>
          </a:xfrm>
          <a:prstGeom prst="rect">
            <a:avLst/>
          </a:prstGeom>
          <a:noFill/>
          <a:ln>
            <a:noFill/>
          </a:ln>
        </p:spPr>
        <p:txBody>
          <a:bodyPr vert="horz" wrap="square" lIns="0" tIns="0" rIns="0" bIns="0" rtlCol="0" anchor="t" anchorCtr="0">
            <a:spAutoFit/>
          </a:bodyPr>
          <a:lstStyle>
            <a:lvl1pPr>
              <a:spcBef>
                <a:spcPts val="0"/>
              </a:spcBef>
              <a:spcAft>
                <a:spcPts val="0"/>
              </a:spcAft>
              <a:defRPr sz="900" b="1"/>
            </a:lvl1pPr>
            <a:lvl2pPr>
              <a:spcBef>
                <a:spcPts val="0"/>
              </a:spcBef>
              <a:spcAft>
                <a:spcPts val="0"/>
              </a:spcAft>
              <a:defRPr sz="1000"/>
            </a:lvl2pPr>
            <a:lvl3pPr>
              <a:spcBef>
                <a:spcPts val="0"/>
              </a:spcBef>
              <a:spcAft>
                <a:spcPts val="0"/>
              </a:spcAft>
              <a:defRPr sz="800"/>
            </a:lvl3pPr>
            <a:lvl4pPr>
              <a:spcBef>
                <a:spcPts val="0"/>
              </a:spcBef>
              <a:spcAft>
                <a:spcPts val="0"/>
              </a:spcAft>
              <a:defRPr sz="800"/>
            </a:lvl4pPr>
            <a:lvl5pPr>
              <a:spcBef>
                <a:spcPts val="0"/>
              </a:spcBef>
              <a:spcAft>
                <a:spcPts val="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2">
            <a:extLst>
              <a:ext uri="{FF2B5EF4-FFF2-40B4-BE49-F238E27FC236}">
                <a16:creationId xmlns:a16="http://schemas.microsoft.com/office/drawing/2014/main" id="{4FA0FCE3-30D7-5B03-A609-9D53F7020D8E}"/>
              </a:ext>
            </a:extLst>
          </p:cNvPr>
          <p:cNvSpPr>
            <a:spLocks noGrp="1"/>
          </p:cNvSpPr>
          <p:nvPr>
            <p:ph idx="30" hasCustomPrompt="1"/>
          </p:nvPr>
        </p:nvSpPr>
        <p:spPr>
          <a:xfrm>
            <a:off x="5230349" y="1242726"/>
            <a:ext cx="2497323"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17" name="Text Placeholder 2">
            <a:extLst>
              <a:ext uri="{FF2B5EF4-FFF2-40B4-BE49-F238E27FC236}">
                <a16:creationId xmlns:a16="http://schemas.microsoft.com/office/drawing/2014/main" id="{8A0B126D-6242-7E04-3662-8415D8B73096}"/>
              </a:ext>
            </a:extLst>
          </p:cNvPr>
          <p:cNvSpPr>
            <a:spLocks noGrp="1"/>
          </p:cNvSpPr>
          <p:nvPr>
            <p:ph idx="31"/>
          </p:nvPr>
        </p:nvSpPr>
        <p:spPr>
          <a:xfrm>
            <a:off x="4392586" y="2169434"/>
            <a:ext cx="3335087" cy="1969503"/>
          </a:xfrm>
          <a:prstGeom prst="rect">
            <a:avLst/>
          </a:prstGeom>
          <a:noFill/>
          <a:ln>
            <a:solidFill>
              <a:schemeClr val="bg1">
                <a:lumMod val="20000"/>
                <a:lumOff val="80000"/>
              </a:schemeClr>
            </a:solid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Rectangle 17">
            <a:extLst>
              <a:ext uri="{FF2B5EF4-FFF2-40B4-BE49-F238E27FC236}">
                <a16:creationId xmlns:a16="http://schemas.microsoft.com/office/drawing/2014/main" id="{87DA3DFC-CC5D-5781-CD5B-5ADA47854EC4}"/>
              </a:ext>
            </a:extLst>
          </p:cNvPr>
          <p:cNvSpPr/>
          <p:nvPr userDrawn="1"/>
        </p:nvSpPr>
        <p:spPr>
          <a:xfrm>
            <a:off x="7973340" y="1125537"/>
            <a:ext cx="3595145" cy="5183187"/>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19" name="Straight Connector 18">
            <a:extLst>
              <a:ext uri="{FF2B5EF4-FFF2-40B4-BE49-F238E27FC236}">
                <a16:creationId xmlns:a16="http://schemas.microsoft.com/office/drawing/2014/main" id="{2D3406D2-A402-EDE7-7823-2AA5F0903F97}"/>
              </a:ext>
            </a:extLst>
          </p:cNvPr>
          <p:cNvCxnSpPr>
            <a:cxnSpLocks/>
          </p:cNvCxnSpPr>
          <p:nvPr userDrawn="1"/>
        </p:nvCxnSpPr>
        <p:spPr>
          <a:xfrm>
            <a:off x="8074457" y="2021898"/>
            <a:ext cx="333508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AEADACE8-3C0E-D01A-2089-DCF185A5552A}"/>
              </a:ext>
            </a:extLst>
          </p:cNvPr>
          <p:cNvSpPr>
            <a:spLocks noGrp="1"/>
          </p:cNvSpPr>
          <p:nvPr>
            <p:ph idx="32"/>
          </p:nvPr>
        </p:nvSpPr>
        <p:spPr>
          <a:xfrm>
            <a:off x="8074457" y="4238387"/>
            <a:ext cx="3335087" cy="661720"/>
          </a:xfrm>
          <a:prstGeom prst="rect">
            <a:avLst/>
          </a:prstGeom>
          <a:noFill/>
          <a:ln>
            <a:noFill/>
          </a:ln>
        </p:spPr>
        <p:txBody>
          <a:bodyPr vert="horz" wrap="square" lIns="0" tIns="0" rIns="0" bIns="0" rtlCol="0" anchor="t" anchorCtr="0">
            <a:spAutoFit/>
          </a:bodyPr>
          <a:lstStyle>
            <a:lvl1pPr>
              <a:spcBef>
                <a:spcPts val="0"/>
              </a:spcBef>
              <a:spcAft>
                <a:spcPts val="0"/>
              </a:spcAft>
              <a:defRPr sz="900" b="1"/>
            </a:lvl1pPr>
            <a:lvl2pPr>
              <a:spcBef>
                <a:spcPts val="0"/>
              </a:spcBef>
              <a:spcAft>
                <a:spcPts val="0"/>
              </a:spcAft>
              <a:defRPr sz="1000"/>
            </a:lvl2pPr>
            <a:lvl3pPr>
              <a:spcBef>
                <a:spcPts val="0"/>
              </a:spcBef>
              <a:spcAft>
                <a:spcPts val="0"/>
              </a:spcAft>
              <a:defRPr sz="800"/>
            </a:lvl3pPr>
            <a:lvl4pPr>
              <a:spcBef>
                <a:spcPts val="0"/>
              </a:spcBef>
              <a:spcAft>
                <a:spcPts val="0"/>
              </a:spcAft>
              <a:defRPr sz="800"/>
            </a:lvl4pPr>
            <a:lvl5pPr>
              <a:spcBef>
                <a:spcPts val="0"/>
              </a:spcBef>
              <a:spcAft>
                <a:spcPts val="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
            <a:extLst>
              <a:ext uri="{FF2B5EF4-FFF2-40B4-BE49-F238E27FC236}">
                <a16:creationId xmlns:a16="http://schemas.microsoft.com/office/drawing/2014/main" id="{4BB6D7F4-F534-E337-CDBE-910E884DA463}"/>
              </a:ext>
            </a:extLst>
          </p:cNvPr>
          <p:cNvSpPr>
            <a:spLocks noGrp="1"/>
          </p:cNvSpPr>
          <p:nvPr>
            <p:ph idx="33" hasCustomPrompt="1"/>
          </p:nvPr>
        </p:nvSpPr>
        <p:spPr>
          <a:xfrm>
            <a:off x="8912220" y="1242726"/>
            <a:ext cx="2497323"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22" name="Text Placeholder 2">
            <a:extLst>
              <a:ext uri="{FF2B5EF4-FFF2-40B4-BE49-F238E27FC236}">
                <a16:creationId xmlns:a16="http://schemas.microsoft.com/office/drawing/2014/main" id="{6F35705E-CD1B-3743-1C75-B5E17CC4CF0A}"/>
              </a:ext>
            </a:extLst>
          </p:cNvPr>
          <p:cNvSpPr>
            <a:spLocks noGrp="1"/>
          </p:cNvSpPr>
          <p:nvPr>
            <p:ph idx="34"/>
          </p:nvPr>
        </p:nvSpPr>
        <p:spPr>
          <a:xfrm>
            <a:off x="8074457" y="2169434"/>
            <a:ext cx="3335087" cy="1969503"/>
          </a:xfrm>
          <a:prstGeom prst="rect">
            <a:avLst/>
          </a:prstGeom>
          <a:noFill/>
          <a:ln>
            <a:solidFill>
              <a:schemeClr val="bg1">
                <a:lumMod val="20000"/>
                <a:lumOff val="80000"/>
              </a:schemeClr>
            </a:solid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168286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7_Standar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1589F-B1FC-FFDC-F41D-F4FE5AE3E5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7" y="0"/>
            <a:ext cx="12185653" cy="1093304"/>
          </a:xfrm>
          <a:custGeom>
            <a:avLst/>
            <a:gdLst>
              <a:gd name="connsiteX0" fmla="*/ 0 w 12192000"/>
              <a:gd name="connsiteY0" fmla="*/ 0 h 1093304"/>
              <a:gd name="connsiteX1" fmla="*/ 12192000 w 12192000"/>
              <a:gd name="connsiteY1" fmla="*/ 0 h 1093304"/>
              <a:gd name="connsiteX2" fmla="*/ 12192000 w 12192000"/>
              <a:gd name="connsiteY2" fmla="*/ 1093304 h 1093304"/>
              <a:gd name="connsiteX3" fmla="*/ 0 w 12192000"/>
              <a:gd name="connsiteY3" fmla="*/ 1093304 h 1093304"/>
            </a:gdLst>
            <a:ahLst/>
            <a:cxnLst>
              <a:cxn ang="0">
                <a:pos x="connsiteX0" y="connsiteY0"/>
              </a:cxn>
              <a:cxn ang="0">
                <a:pos x="connsiteX1" y="connsiteY1"/>
              </a:cxn>
              <a:cxn ang="0">
                <a:pos x="connsiteX2" y="connsiteY2"/>
              </a:cxn>
              <a:cxn ang="0">
                <a:pos x="connsiteX3" y="connsiteY3"/>
              </a:cxn>
            </a:cxnLst>
            <a:rect l="l" t="t" r="r" b="b"/>
            <a:pathLst>
              <a:path w="12192000" h="1093304">
                <a:moveTo>
                  <a:pt x="0" y="0"/>
                </a:moveTo>
                <a:lnTo>
                  <a:pt x="12192000" y="0"/>
                </a:lnTo>
                <a:lnTo>
                  <a:pt x="12192000" y="1093304"/>
                </a:lnTo>
                <a:lnTo>
                  <a:pt x="0" y="1093304"/>
                </a:lnTo>
                <a:close/>
              </a:path>
            </a:pathLst>
          </a:custGeom>
        </p:spPr>
      </p:pic>
      <p:sp>
        <p:nvSpPr>
          <p:cNvPr id="7" name="Rectangle 6">
            <a:extLst>
              <a:ext uri="{FF2B5EF4-FFF2-40B4-BE49-F238E27FC236}">
                <a16:creationId xmlns:a16="http://schemas.microsoft.com/office/drawing/2014/main" id="{049C90FA-D5EB-CCC4-FFA0-EBCB303282E7}"/>
              </a:ext>
            </a:extLst>
          </p:cNvPr>
          <p:cNvSpPr/>
          <p:nvPr userDrawn="1"/>
        </p:nvSpPr>
        <p:spPr>
          <a:xfrm>
            <a:off x="0" y="0"/>
            <a:ext cx="12192000" cy="1093304"/>
          </a:xfrm>
          <a:prstGeom prst="rect">
            <a:avLst/>
          </a:prstGeom>
          <a:gradFill flip="none" rotWithShape="1">
            <a:gsLst>
              <a:gs pos="15000">
                <a:schemeClr val="bg2">
                  <a:alpha val="13000"/>
                </a:schemeClr>
              </a:gs>
              <a:gs pos="87000">
                <a:schemeClr val="accent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pPr algn="r"/>
            <a:fld id="{F1BC30E3-FFE5-4B91-AA19-87A149EBB9EE}" type="slidenum">
              <a:rPr lang="en-GB" smtClean="0"/>
              <a:pPr algn="r"/>
              <a:t>‹#›</a:t>
            </a:fld>
            <a:endParaRPr lang="en-GB"/>
          </a:p>
        </p:txBody>
      </p:sp>
      <p:sp>
        <p:nvSpPr>
          <p:cNvPr id="6" name="Title 5">
            <a:extLst>
              <a:ext uri="{FF2B5EF4-FFF2-40B4-BE49-F238E27FC236}">
                <a16:creationId xmlns:a16="http://schemas.microsoft.com/office/drawing/2014/main" id="{68385A70-BD7D-F64C-317B-CBCBF07EB60E}"/>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Rectangle 1">
            <a:extLst>
              <a:ext uri="{FF2B5EF4-FFF2-40B4-BE49-F238E27FC236}">
                <a16:creationId xmlns:a16="http://schemas.microsoft.com/office/drawing/2014/main" id="{70099097-A126-C4C5-E400-0E70A422D6EB}"/>
              </a:ext>
            </a:extLst>
          </p:cNvPr>
          <p:cNvSpPr/>
          <p:nvPr userDrawn="1"/>
        </p:nvSpPr>
        <p:spPr>
          <a:xfrm>
            <a:off x="609599" y="1125537"/>
            <a:ext cx="2579935" cy="5183187"/>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8" name="Straight Connector 7">
            <a:extLst>
              <a:ext uri="{FF2B5EF4-FFF2-40B4-BE49-F238E27FC236}">
                <a16:creationId xmlns:a16="http://schemas.microsoft.com/office/drawing/2014/main" id="{57FB0D69-2666-F988-3285-4006BF24FA66}"/>
              </a:ext>
            </a:extLst>
          </p:cNvPr>
          <p:cNvCxnSpPr>
            <a:cxnSpLocks/>
          </p:cNvCxnSpPr>
          <p:nvPr userDrawn="1"/>
        </p:nvCxnSpPr>
        <p:spPr>
          <a:xfrm>
            <a:off x="698448" y="2021898"/>
            <a:ext cx="2393313"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1DF90C2-E812-FB35-38A5-087655C07F2B}"/>
              </a:ext>
            </a:extLst>
          </p:cNvPr>
          <p:cNvSpPr>
            <a:spLocks noGrp="1"/>
          </p:cNvSpPr>
          <p:nvPr>
            <p:ph idx="25" hasCustomPrompt="1"/>
          </p:nvPr>
        </p:nvSpPr>
        <p:spPr>
          <a:xfrm>
            <a:off x="1297364" y="1242727"/>
            <a:ext cx="1792120"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11" name="Text Placeholder 2">
            <a:extLst>
              <a:ext uri="{FF2B5EF4-FFF2-40B4-BE49-F238E27FC236}">
                <a16:creationId xmlns:a16="http://schemas.microsoft.com/office/drawing/2014/main" id="{25E04AEF-8866-3AE1-6CC4-7852AEFDDE54}"/>
              </a:ext>
            </a:extLst>
          </p:cNvPr>
          <p:cNvSpPr>
            <a:spLocks noGrp="1"/>
          </p:cNvSpPr>
          <p:nvPr>
            <p:ph idx="28"/>
          </p:nvPr>
        </p:nvSpPr>
        <p:spPr>
          <a:xfrm>
            <a:off x="698448" y="2169434"/>
            <a:ext cx="2393313" cy="4010437"/>
          </a:xfrm>
          <a:prstGeom prst="rect">
            <a:avLst/>
          </a:prstGeom>
          <a:solidFill>
            <a:schemeClr val="bg1">
              <a:lumMod val="20000"/>
              <a:lumOff val="80000"/>
            </a:schemeClr>
          </a:solidFill>
          <a:ln>
            <a:no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Rectangle 23">
            <a:extLst>
              <a:ext uri="{FF2B5EF4-FFF2-40B4-BE49-F238E27FC236}">
                <a16:creationId xmlns:a16="http://schemas.microsoft.com/office/drawing/2014/main" id="{CCAA2F8C-7790-36F2-4CF6-CC75A822CF7A}"/>
              </a:ext>
            </a:extLst>
          </p:cNvPr>
          <p:cNvSpPr/>
          <p:nvPr userDrawn="1"/>
        </p:nvSpPr>
        <p:spPr>
          <a:xfrm>
            <a:off x="3405570" y="1125537"/>
            <a:ext cx="2579935" cy="5183187"/>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25" name="Straight Connector 24">
            <a:extLst>
              <a:ext uri="{FF2B5EF4-FFF2-40B4-BE49-F238E27FC236}">
                <a16:creationId xmlns:a16="http://schemas.microsoft.com/office/drawing/2014/main" id="{9BE20A50-7DB2-7ABA-FA35-B2DFEFB2A17B}"/>
              </a:ext>
            </a:extLst>
          </p:cNvPr>
          <p:cNvCxnSpPr>
            <a:cxnSpLocks/>
          </p:cNvCxnSpPr>
          <p:nvPr userDrawn="1"/>
        </p:nvCxnSpPr>
        <p:spPr>
          <a:xfrm>
            <a:off x="3494418" y="2021898"/>
            <a:ext cx="2393313"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9FFE3BC6-9733-CE19-6EB3-41A42179AA49}"/>
              </a:ext>
            </a:extLst>
          </p:cNvPr>
          <p:cNvSpPr>
            <a:spLocks noGrp="1"/>
          </p:cNvSpPr>
          <p:nvPr>
            <p:ph idx="29" hasCustomPrompt="1"/>
          </p:nvPr>
        </p:nvSpPr>
        <p:spPr>
          <a:xfrm>
            <a:off x="4093333" y="1242727"/>
            <a:ext cx="1792120"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27" name="Text Placeholder 2">
            <a:extLst>
              <a:ext uri="{FF2B5EF4-FFF2-40B4-BE49-F238E27FC236}">
                <a16:creationId xmlns:a16="http://schemas.microsoft.com/office/drawing/2014/main" id="{E2203D70-6CFB-5EB7-A592-6525829D3734}"/>
              </a:ext>
            </a:extLst>
          </p:cNvPr>
          <p:cNvSpPr>
            <a:spLocks noGrp="1"/>
          </p:cNvSpPr>
          <p:nvPr>
            <p:ph idx="30"/>
          </p:nvPr>
        </p:nvSpPr>
        <p:spPr>
          <a:xfrm>
            <a:off x="3494418" y="2169434"/>
            <a:ext cx="2393313" cy="4010437"/>
          </a:xfrm>
          <a:prstGeom prst="rect">
            <a:avLst/>
          </a:prstGeom>
          <a:solidFill>
            <a:schemeClr val="bg1">
              <a:lumMod val="20000"/>
              <a:lumOff val="80000"/>
            </a:schemeClr>
          </a:solidFill>
          <a:ln>
            <a:no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Rectangle 27">
            <a:extLst>
              <a:ext uri="{FF2B5EF4-FFF2-40B4-BE49-F238E27FC236}">
                <a16:creationId xmlns:a16="http://schemas.microsoft.com/office/drawing/2014/main" id="{40370A02-75F8-572B-F8D6-BD62CA2526BC}"/>
              </a:ext>
            </a:extLst>
          </p:cNvPr>
          <p:cNvSpPr/>
          <p:nvPr userDrawn="1"/>
        </p:nvSpPr>
        <p:spPr>
          <a:xfrm>
            <a:off x="6201539" y="1125537"/>
            <a:ext cx="2579935" cy="5183187"/>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29" name="Straight Connector 28">
            <a:extLst>
              <a:ext uri="{FF2B5EF4-FFF2-40B4-BE49-F238E27FC236}">
                <a16:creationId xmlns:a16="http://schemas.microsoft.com/office/drawing/2014/main" id="{CC16A7A5-0F50-2441-C1F2-8245A4FA9044}"/>
              </a:ext>
            </a:extLst>
          </p:cNvPr>
          <p:cNvCxnSpPr>
            <a:cxnSpLocks/>
          </p:cNvCxnSpPr>
          <p:nvPr userDrawn="1"/>
        </p:nvCxnSpPr>
        <p:spPr>
          <a:xfrm>
            <a:off x="6290388" y="2021898"/>
            <a:ext cx="2393313"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A6666472-8FFE-34F4-9B74-DFB12A4DA363}"/>
              </a:ext>
            </a:extLst>
          </p:cNvPr>
          <p:cNvSpPr>
            <a:spLocks noGrp="1"/>
          </p:cNvSpPr>
          <p:nvPr>
            <p:ph idx="31" hasCustomPrompt="1"/>
          </p:nvPr>
        </p:nvSpPr>
        <p:spPr>
          <a:xfrm>
            <a:off x="6889303" y="1242727"/>
            <a:ext cx="1792120"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31" name="Text Placeholder 2">
            <a:extLst>
              <a:ext uri="{FF2B5EF4-FFF2-40B4-BE49-F238E27FC236}">
                <a16:creationId xmlns:a16="http://schemas.microsoft.com/office/drawing/2014/main" id="{F9F176C0-F1FA-A199-A057-B71189CD8984}"/>
              </a:ext>
            </a:extLst>
          </p:cNvPr>
          <p:cNvSpPr>
            <a:spLocks noGrp="1"/>
          </p:cNvSpPr>
          <p:nvPr>
            <p:ph idx="32"/>
          </p:nvPr>
        </p:nvSpPr>
        <p:spPr>
          <a:xfrm>
            <a:off x="6290388" y="2169434"/>
            <a:ext cx="2393313" cy="4010437"/>
          </a:xfrm>
          <a:prstGeom prst="rect">
            <a:avLst/>
          </a:prstGeom>
          <a:solidFill>
            <a:schemeClr val="bg1">
              <a:lumMod val="20000"/>
              <a:lumOff val="80000"/>
            </a:schemeClr>
          </a:solidFill>
          <a:ln>
            <a:no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Rectangle 31">
            <a:extLst>
              <a:ext uri="{FF2B5EF4-FFF2-40B4-BE49-F238E27FC236}">
                <a16:creationId xmlns:a16="http://schemas.microsoft.com/office/drawing/2014/main" id="{D1952A73-054C-089D-BBB7-4DD6E6D23433}"/>
              </a:ext>
            </a:extLst>
          </p:cNvPr>
          <p:cNvSpPr/>
          <p:nvPr userDrawn="1"/>
        </p:nvSpPr>
        <p:spPr>
          <a:xfrm>
            <a:off x="9002466" y="1125537"/>
            <a:ext cx="2579935" cy="5183187"/>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33" name="Straight Connector 32">
            <a:extLst>
              <a:ext uri="{FF2B5EF4-FFF2-40B4-BE49-F238E27FC236}">
                <a16:creationId xmlns:a16="http://schemas.microsoft.com/office/drawing/2014/main" id="{B6EA5C88-F751-FA58-B6D5-3D8C4478BD6D}"/>
              </a:ext>
            </a:extLst>
          </p:cNvPr>
          <p:cNvCxnSpPr>
            <a:cxnSpLocks/>
          </p:cNvCxnSpPr>
          <p:nvPr userDrawn="1"/>
        </p:nvCxnSpPr>
        <p:spPr>
          <a:xfrm>
            <a:off x="9091314" y="2021898"/>
            <a:ext cx="2393313"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C9D6F3CB-8A94-275C-61EB-A178DF6FC533}"/>
              </a:ext>
            </a:extLst>
          </p:cNvPr>
          <p:cNvSpPr>
            <a:spLocks noGrp="1"/>
          </p:cNvSpPr>
          <p:nvPr>
            <p:ph idx="33" hasCustomPrompt="1"/>
          </p:nvPr>
        </p:nvSpPr>
        <p:spPr>
          <a:xfrm>
            <a:off x="9690229" y="1242727"/>
            <a:ext cx="1792120"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35" name="Text Placeholder 2">
            <a:extLst>
              <a:ext uri="{FF2B5EF4-FFF2-40B4-BE49-F238E27FC236}">
                <a16:creationId xmlns:a16="http://schemas.microsoft.com/office/drawing/2014/main" id="{5726D3C2-E78F-C6B8-E434-06D4DE99B074}"/>
              </a:ext>
            </a:extLst>
          </p:cNvPr>
          <p:cNvSpPr>
            <a:spLocks noGrp="1"/>
          </p:cNvSpPr>
          <p:nvPr>
            <p:ph idx="34"/>
          </p:nvPr>
        </p:nvSpPr>
        <p:spPr>
          <a:xfrm>
            <a:off x="9091314" y="2169434"/>
            <a:ext cx="2393313" cy="4010437"/>
          </a:xfrm>
          <a:prstGeom prst="rect">
            <a:avLst/>
          </a:prstGeom>
          <a:solidFill>
            <a:schemeClr val="bg1">
              <a:lumMod val="20000"/>
              <a:lumOff val="80000"/>
            </a:schemeClr>
          </a:solidFill>
          <a:ln>
            <a:no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506997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9B12C0-66EA-1D87-8476-E8387C100F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7" y="0"/>
            <a:ext cx="12185653" cy="1093304"/>
          </a:xfrm>
          <a:custGeom>
            <a:avLst/>
            <a:gdLst>
              <a:gd name="connsiteX0" fmla="*/ 0 w 12192000"/>
              <a:gd name="connsiteY0" fmla="*/ 0 h 1093304"/>
              <a:gd name="connsiteX1" fmla="*/ 12192000 w 12192000"/>
              <a:gd name="connsiteY1" fmla="*/ 0 h 1093304"/>
              <a:gd name="connsiteX2" fmla="*/ 12192000 w 12192000"/>
              <a:gd name="connsiteY2" fmla="*/ 1093304 h 1093304"/>
              <a:gd name="connsiteX3" fmla="*/ 0 w 12192000"/>
              <a:gd name="connsiteY3" fmla="*/ 1093304 h 1093304"/>
            </a:gdLst>
            <a:ahLst/>
            <a:cxnLst>
              <a:cxn ang="0">
                <a:pos x="connsiteX0" y="connsiteY0"/>
              </a:cxn>
              <a:cxn ang="0">
                <a:pos x="connsiteX1" y="connsiteY1"/>
              </a:cxn>
              <a:cxn ang="0">
                <a:pos x="connsiteX2" y="connsiteY2"/>
              </a:cxn>
              <a:cxn ang="0">
                <a:pos x="connsiteX3" y="connsiteY3"/>
              </a:cxn>
            </a:cxnLst>
            <a:rect l="l" t="t" r="r" b="b"/>
            <a:pathLst>
              <a:path w="12192000" h="1093304">
                <a:moveTo>
                  <a:pt x="0" y="0"/>
                </a:moveTo>
                <a:lnTo>
                  <a:pt x="12192000" y="0"/>
                </a:lnTo>
                <a:lnTo>
                  <a:pt x="12192000" y="1093304"/>
                </a:lnTo>
                <a:lnTo>
                  <a:pt x="0" y="1093304"/>
                </a:lnTo>
                <a:close/>
              </a:path>
            </a:pathLst>
          </a:custGeom>
        </p:spPr>
      </p:pic>
      <p:sp>
        <p:nvSpPr>
          <p:cNvPr id="7" name="Rectangle 6">
            <a:extLst>
              <a:ext uri="{FF2B5EF4-FFF2-40B4-BE49-F238E27FC236}">
                <a16:creationId xmlns:a16="http://schemas.microsoft.com/office/drawing/2014/main" id="{B2B3B1F7-0204-0127-FD2F-D44A573F9D3C}"/>
              </a:ext>
            </a:extLst>
          </p:cNvPr>
          <p:cNvSpPr/>
          <p:nvPr userDrawn="1"/>
        </p:nvSpPr>
        <p:spPr>
          <a:xfrm>
            <a:off x="0" y="0"/>
            <a:ext cx="12192000" cy="1093304"/>
          </a:xfrm>
          <a:prstGeom prst="rect">
            <a:avLst/>
          </a:prstGeom>
          <a:gradFill flip="none" rotWithShape="1">
            <a:gsLst>
              <a:gs pos="15000">
                <a:schemeClr val="bg2">
                  <a:alpha val="13000"/>
                </a:schemeClr>
              </a:gs>
              <a:gs pos="87000">
                <a:schemeClr val="accent3"/>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pPr algn="r"/>
            <a:fld id="{F1BC30E3-FFE5-4B91-AA19-87A149EBB9EE}" type="slidenum">
              <a:rPr lang="en-GB" smtClean="0"/>
              <a:pPr algn="r"/>
              <a:t>‹#›</a:t>
            </a:fld>
            <a:endParaRPr lang="en-GB"/>
          </a:p>
        </p:txBody>
      </p:sp>
      <p:sp>
        <p:nvSpPr>
          <p:cNvPr id="6" name="Title 5">
            <a:extLst>
              <a:ext uri="{FF2B5EF4-FFF2-40B4-BE49-F238E27FC236}">
                <a16:creationId xmlns:a16="http://schemas.microsoft.com/office/drawing/2014/main" id="{68385A70-BD7D-F64C-317B-CBCBF07EB60E}"/>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Rectangle 1">
            <a:extLst>
              <a:ext uri="{FF2B5EF4-FFF2-40B4-BE49-F238E27FC236}">
                <a16:creationId xmlns:a16="http://schemas.microsoft.com/office/drawing/2014/main" id="{70099097-A126-C4C5-E400-0E70A422D6EB}"/>
              </a:ext>
            </a:extLst>
          </p:cNvPr>
          <p:cNvSpPr/>
          <p:nvPr userDrawn="1"/>
        </p:nvSpPr>
        <p:spPr>
          <a:xfrm>
            <a:off x="609599" y="1125537"/>
            <a:ext cx="2579935" cy="4239832"/>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8" name="Straight Connector 7">
            <a:extLst>
              <a:ext uri="{FF2B5EF4-FFF2-40B4-BE49-F238E27FC236}">
                <a16:creationId xmlns:a16="http://schemas.microsoft.com/office/drawing/2014/main" id="{57FB0D69-2666-F988-3285-4006BF24FA66}"/>
              </a:ext>
            </a:extLst>
          </p:cNvPr>
          <p:cNvCxnSpPr>
            <a:cxnSpLocks/>
          </p:cNvCxnSpPr>
          <p:nvPr userDrawn="1"/>
        </p:nvCxnSpPr>
        <p:spPr>
          <a:xfrm>
            <a:off x="698448" y="2021898"/>
            <a:ext cx="2393313"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1DF90C2-E812-FB35-38A5-087655C07F2B}"/>
              </a:ext>
            </a:extLst>
          </p:cNvPr>
          <p:cNvSpPr>
            <a:spLocks noGrp="1"/>
          </p:cNvSpPr>
          <p:nvPr>
            <p:ph idx="25" hasCustomPrompt="1"/>
          </p:nvPr>
        </p:nvSpPr>
        <p:spPr>
          <a:xfrm>
            <a:off x="1297364" y="1242727"/>
            <a:ext cx="1792120"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11" name="Text Placeholder 2">
            <a:extLst>
              <a:ext uri="{FF2B5EF4-FFF2-40B4-BE49-F238E27FC236}">
                <a16:creationId xmlns:a16="http://schemas.microsoft.com/office/drawing/2014/main" id="{25E04AEF-8866-3AE1-6CC4-7852AEFDDE54}"/>
              </a:ext>
            </a:extLst>
          </p:cNvPr>
          <p:cNvSpPr>
            <a:spLocks noGrp="1"/>
          </p:cNvSpPr>
          <p:nvPr>
            <p:ph idx="28"/>
          </p:nvPr>
        </p:nvSpPr>
        <p:spPr>
          <a:xfrm>
            <a:off x="698448" y="2169433"/>
            <a:ext cx="2393313" cy="3108539"/>
          </a:xfrm>
          <a:prstGeom prst="rect">
            <a:avLst/>
          </a:prstGeom>
          <a:solidFill>
            <a:schemeClr val="bg1">
              <a:lumMod val="20000"/>
              <a:lumOff val="80000"/>
            </a:schemeClr>
          </a:solidFill>
          <a:ln>
            <a:no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Rectangle 23">
            <a:extLst>
              <a:ext uri="{FF2B5EF4-FFF2-40B4-BE49-F238E27FC236}">
                <a16:creationId xmlns:a16="http://schemas.microsoft.com/office/drawing/2014/main" id="{CCAA2F8C-7790-36F2-4CF6-CC75A822CF7A}"/>
              </a:ext>
            </a:extLst>
          </p:cNvPr>
          <p:cNvSpPr/>
          <p:nvPr userDrawn="1"/>
        </p:nvSpPr>
        <p:spPr>
          <a:xfrm>
            <a:off x="3405570" y="1125537"/>
            <a:ext cx="2579935" cy="4239832"/>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25" name="Straight Connector 24">
            <a:extLst>
              <a:ext uri="{FF2B5EF4-FFF2-40B4-BE49-F238E27FC236}">
                <a16:creationId xmlns:a16="http://schemas.microsoft.com/office/drawing/2014/main" id="{9BE20A50-7DB2-7ABA-FA35-B2DFEFB2A17B}"/>
              </a:ext>
            </a:extLst>
          </p:cNvPr>
          <p:cNvCxnSpPr>
            <a:cxnSpLocks/>
          </p:cNvCxnSpPr>
          <p:nvPr userDrawn="1"/>
        </p:nvCxnSpPr>
        <p:spPr>
          <a:xfrm>
            <a:off x="3494418" y="2021898"/>
            <a:ext cx="2393313"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9FFE3BC6-9733-CE19-6EB3-41A42179AA49}"/>
              </a:ext>
            </a:extLst>
          </p:cNvPr>
          <p:cNvSpPr>
            <a:spLocks noGrp="1"/>
          </p:cNvSpPr>
          <p:nvPr>
            <p:ph idx="29" hasCustomPrompt="1"/>
          </p:nvPr>
        </p:nvSpPr>
        <p:spPr>
          <a:xfrm>
            <a:off x="4093333" y="1242727"/>
            <a:ext cx="1792120"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27" name="Text Placeholder 2">
            <a:extLst>
              <a:ext uri="{FF2B5EF4-FFF2-40B4-BE49-F238E27FC236}">
                <a16:creationId xmlns:a16="http://schemas.microsoft.com/office/drawing/2014/main" id="{E2203D70-6CFB-5EB7-A592-6525829D3734}"/>
              </a:ext>
            </a:extLst>
          </p:cNvPr>
          <p:cNvSpPr>
            <a:spLocks noGrp="1"/>
          </p:cNvSpPr>
          <p:nvPr>
            <p:ph idx="30"/>
          </p:nvPr>
        </p:nvSpPr>
        <p:spPr>
          <a:xfrm>
            <a:off x="3494418" y="2169433"/>
            <a:ext cx="2393313" cy="3108539"/>
          </a:xfrm>
          <a:prstGeom prst="rect">
            <a:avLst/>
          </a:prstGeom>
          <a:solidFill>
            <a:schemeClr val="bg1">
              <a:lumMod val="20000"/>
              <a:lumOff val="80000"/>
            </a:schemeClr>
          </a:solidFill>
          <a:ln>
            <a:no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Rectangle 27">
            <a:extLst>
              <a:ext uri="{FF2B5EF4-FFF2-40B4-BE49-F238E27FC236}">
                <a16:creationId xmlns:a16="http://schemas.microsoft.com/office/drawing/2014/main" id="{40370A02-75F8-572B-F8D6-BD62CA2526BC}"/>
              </a:ext>
            </a:extLst>
          </p:cNvPr>
          <p:cNvSpPr/>
          <p:nvPr userDrawn="1"/>
        </p:nvSpPr>
        <p:spPr>
          <a:xfrm>
            <a:off x="6201539" y="1125537"/>
            <a:ext cx="2579935" cy="4239832"/>
          </a:xfrm>
          <a:prstGeom prst="rect">
            <a:avLst/>
          </a:prstGeom>
          <a:solidFill>
            <a:srgbClr val="F6F6FA"/>
          </a:solidFill>
          <a:ln w="9525">
            <a:solidFill>
              <a:schemeClr val="tx1">
                <a:lumMod val="60000"/>
                <a:lumOff val="40000"/>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00">
              <a:solidFill>
                <a:schemeClr val="tx1"/>
              </a:solidFill>
            </a:endParaRPr>
          </a:p>
        </p:txBody>
      </p:sp>
      <p:cxnSp>
        <p:nvCxnSpPr>
          <p:cNvPr id="29" name="Straight Connector 28">
            <a:extLst>
              <a:ext uri="{FF2B5EF4-FFF2-40B4-BE49-F238E27FC236}">
                <a16:creationId xmlns:a16="http://schemas.microsoft.com/office/drawing/2014/main" id="{CC16A7A5-0F50-2441-C1F2-8245A4FA9044}"/>
              </a:ext>
            </a:extLst>
          </p:cNvPr>
          <p:cNvCxnSpPr>
            <a:cxnSpLocks/>
          </p:cNvCxnSpPr>
          <p:nvPr userDrawn="1"/>
        </p:nvCxnSpPr>
        <p:spPr>
          <a:xfrm>
            <a:off x="6290388" y="2021898"/>
            <a:ext cx="2393313"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A6666472-8FFE-34F4-9B74-DFB12A4DA363}"/>
              </a:ext>
            </a:extLst>
          </p:cNvPr>
          <p:cNvSpPr>
            <a:spLocks noGrp="1"/>
          </p:cNvSpPr>
          <p:nvPr>
            <p:ph idx="31" hasCustomPrompt="1"/>
          </p:nvPr>
        </p:nvSpPr>
        <p:spPr>
          <a:xfrm>
            <a:off x="6889303" y="1242727"/>
            <a:ext cx="1792120" cy="677108"/>
          </a:xfrm>
          <a:prstGeom prst="rect">
            <a:avLst/>
          </a:prstGeom>
          <a:noFill/>
          <a:ln>
            <a:noFill/>
          </a:ln>
        </p:spPr>
        <p:txBody>
          <a:bodyPr vert="horz" wrap="square" lIns="0" tIns="0" rIns="0" bIns="0" rtlCol="0" anchor="t" anchorCtr="0">
            <a:spAutoFit/>
          </a:bodyPr>
          <a:lstStyle>
            <a:lvl1pPr>
              <a:spcBef>
                <a:spcPts val="0"/>
              </a:spcBef>
              <a:spcAft>
                <a:spcPts val="0"/>
              </a:spcAft>
              <a:defRPr sz="1000" b="1"/>
            </a:lvl1pPr>
            <a:lvl2pPr>
              <a:spcBef>
                <a:spcPts val="0"/>
              </a:spcBef>
              <a:spcAft>
                <a:spcPts val="0"/>
              </a:spcAft>
              <a:defRPr sz="1000" b="1"/>
            </a:lvl2pPr>
            <a:lvl3pPr>
              <a:spcBef>
                <a:spcPts val="0"/>
              </a:spcBef>
              <a:spcAft>
                <a:spcPts val="0"/>
              </a:spcAft>
              <a:tabLst>
                <a:tab pos="177800" algn="l"/>
              </a:tabLst>
              <a:defRPr sz="800"/>
            </a:lvl3pPr>
            <a:lvl4pPr marL="0" indent="0">
              <a:spcBef>
                <a:spcPts val="0"/>
              </a:spcBef>
              <a:spcAft>
                <a:spcPts val="0"/>
              </a:spcAft>
              <a:buNone/>
              <a:tabLst>
                <a:tab pos="177800" algn="l"/>
              </a:tabLst>
              <a:defRPr sz="800"/>
            </a:lvl4pPr>
            <a:lvl5pPr marL="179388" indent="0">
              <a:spcBef>
                <a:spcPts val="0"/>
              </a:spcBef>
              <a:spcAft>
                <a:spcPts val="100"/>
              </a:spcAft>
              <a:buNone/>
              <a:defRPr sz="800"/>
            </a:lvl5pPr>
          </a:lstStyle>
          <a:p>
            <a:pPr lvl="0"/>
            <a:r>
              <a:rPr lang="en-US"/>
              <a:t>Click to edit text styles</a:t>
            </a:r>
          </a:p>
          <a:p>
            <a:pPr lvl="1"/>
            <a:r>
              <a:rPr lang="en-US"/>
              <a:t>Second level</a:t>
            </a:r>
          </a:p>
          <a:p>
            <a:pPr lvl="2"/>
            <a:r>
              <a:rPr lang="en-US"/>
              <a:t>Third level</a:t>
            </a:r>
          </a:p>
          <a:p>
            <a:pPr lvl="3"/>
            <a:r>
              <a:rPr lang="en-US"/>
              <a:t>Fourth level</a:t>
            </a:r>
          </a:p>
          <a:p>
            <a:pPr lvl="3"/>
            <a:r>
              <a:rPr lang="en-US"/>
              <a:t>Fifth level</a:t>
            </a:r>
            <a:endParaRPr lang="en-GB"/>
          </a:p>
        </p:txBody>
      </p:sp>
      <p:sp>
        <p:nvSpPr>
          <p:cNvPr id="31" name="Text Placeholder 2">
            <a:extLst>
              <a:ext uri="{FF2B5EF4-FFF2-40B4-BE49-F238E27FC236}">
                <a16:creationId xmlns:a16="http://schemas.microsoft.com/office/drawing/2014/main" id="{F9F176C0-F1FA-A199-A057-B71189CD8984}"/>
              </a:ext>
            </a:extLst>
          </p:cNvPr>
          <p:cNvSpPr>
            <a:spLocks noGrp="1"/>
          </p:cNvSpPr>
          <p:nvPr>
            <p:ph idx="32"/>
          </p:nvPr>
        </p:nvSpPr>
        <p:spPr>
          <a:xfrm>
            <a:off x="6290388" y="2169433"/>
            <a:ext cx="2393313" cy="3108539"/>
          </a:xfrm>
          <a:prstGeom prst="rect">
            <a:avLst/>
          </a:prstGeom>
          <a:solidFill>
            <a:schemeClr val="bg1">
              <a:lumMod val="20000"/>
              <a:lumOff val="80000"/>
            </a:schemeClr>
          </a:solidFill>
          <a:ln>
            <a:noFill/>
          </a:ln>
        </p:spPr>
        <p:txBody>
          <a:bodyPr vert="horz" lIns="36000" tIns="36000" rIns="36000" bIns="36000" rtlCol="0" anchor="t" anchorCtr="0">
            <a:noAutofit/>
          </a:bodyPr>
          <a:lstStyle>
            <a:lvl1pPr>
              <a:spcBef>
                <a:spcPts val="0"/>
              </a:spcBef>
              <a:spcAft>
                <a:spcPts val="100"/>
              </a:spcAft>
              <a:defRPr sz="900" b="1">
                <a:solidFill>
                  <a:schemeClr val="bg1"/>
                </a:solidFill>
              </a:defRPr>
            </a:lvl1pPr>
            <a:lvl2pPr>
              <a:spcBef>
                <a:spcPts val="0"/>
              </a:spcBef>
              <a:spcAft>
                <a:spcPts val="100"/>
              </a:spcAft>
              <a:defRPr sz="900">
                <a:solidFill>
                  <a:schemeClr val="bg1"/>
                </a:solidFill>
              </a:defRPr>
            </a:lvl2pPr>
            <a:lvl3pPr>
              <a:spcBef>
                <a:spcPts val="0"/>
              </a:spcBef>
              <a:spcAft>
                <a:spcPts val="100"/>
              </a:spcAft>
              <a:defRPr sz="800">
                <a:solidFill>
                  <a:schemeClr val="bg1"/>
                </a:solidFill>
              </a:defRPr>
            </a:lvl3pPr>
            <a:lvl4pPr>
              <a:spcBef>
                <a:spcPts val="0"/>
              </a:spcBef>
              <a:spcAft>
                <a:spcPts val="100"/>
              </a:spcAft>
              <a:defRPr sz="800">
                <a:solidFill>
                  <a:schemeClr val="bg1"/>
                </a:solidFill>
              </a:defRPr>
            </a:lvl4pPr>
            <a:lvl5pPr>
              <a:spcBef>
                <a:spcPts val="0"/>
              </a:spcBef>
              <a:spcAft>
                <a:spcPts val="100"/>
              </a:spcAft>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323800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6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ETSC PIN Talk</a:t>
            </a:r>
            <a:endParaRPr lang="en-IN" dirty="0"/>
          </a:p>
        </p:txBody>
      </p:sp>
      <p:sp>
        <p:nvSpPr>
          <p:cNvPr id="7" name="Text Placeholder 2">
            <a:extLst>
              <a:ext uri="{FF2B5EF4-FFF2-40B4-BE49-F238E27FC236}">
                <a16:creationId xmlns:a16="http://schemas.microsoft.com/office/drawing/2014/main" id="{401CDF09-2D3D-41A3-87D8-87EBB1B640EF}"/>
              </a:ext>
            </a:extLst>
          </p:cNvPr>
          <p:cNvSpPr>
            <a:spLocks noGrp="1"/>
          </p:cNvSpPr>
          <p:nvPr>
            <p:ph idx="13"/>
          </p:nvPr>
        </p:nvSpPr>
        <p:spPr>
          <a:xfrm>
            <a:off x="6196005" y="1137920"/>
            <a:ext cx="538639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4">
            <a:extLst>
              <a:ext uri="{FF2B5EF4-FFF2-40B4-BE49-F238E27FC236}">
                <a16:creationId xmlns:a16="http://schemas.microsoft.com/office/drawing/2014/main" id="{7BFF4C97-6ED0-4BD1-BCBC-1C9700A20C18}"/>
              </a:ext>
            </a:extLst>
          </p:cNvPr>
          <p:cNvSpPr>
            <a:spLocks noGrp="1"/>
          </p:cNvSpPr>
          <p:nvPr>
            <p:ph type="sldNum" sz="quarter" idx="12"/>
          </p:nvPr>
        </p:nvSpPr>
        <p:spPr>
          <a:xfrm>
            <a:off x="11384493" y="6471244"/>
            <a:ext cx="197908" cy="180000"/>
          </a:xfrm>
        </p:spPr>
        <p:txBody>
          <a:bodyPr/>
          <a:lstStyle/>
          <a:p>
            <a:pPr algn="r"/>
            <a:fld id="{F1BC30E3-FFE5-4B91-AA19-87A149EBB9EE}" type="slidenum">
              <a:rPr lang="en-GB" smtClean="0"/>
              <a:pPr algn="r"/>
              <a:t>‹#›</a:t>
            </a:fld>
            <a:endParaRPr lang="en-GB"/>
          </a:p>
        </p:txBody>
      </p:sp>
    </p:spTree>
    <p:extLst>
      <p:ext uri="{BB962C8B-B14F-4D97-AF65-F5344CB8AC3E}">
        <p14:creationId xmlns:p14="http://schemas.microsoft.com/office/powerpoint/2010/main" val="308649703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Key statem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ETSC PIN Talk</a:t>
            </a:r>
            <a:endParaRPr lang="en-IN" dirty="0"/>
          </a:p>
        </p:txBody>
      </p:sp>
      <p:sp>
        <p:nvSpPr>
          <p:cNvPr id="4" name="Slide Number Placeholder 4">
            <a:extLst>
              <a:ext uri="{FF2B5EF4-FFF2-40B4-BE49-F238E27FC236}">
                <a16:creationId xmlns:a16="http://schemas.microsoft.com/office/drawing/2014/main" id="{69738FD8-20C8-425A-B404-CAC7CFF42BA3}"/>
              </a:ext>
            </a:extLst>
          </p:cNvPr>
          <p:cNvSpPr>
            <a:spLocks noGrp="1"/>
          </p:cNvSpPr>
          <p:nvPr>
            <p:ph type="sldNum" sz="quarter" idx="12"/>
          </p:nvPr>
        </p:nvSpPr>
        <p:spPr>
          <a:xfrm>
            <a:off x="11384493" y="6471244"/>
            <a:ext cx="197908" cy="180000"/>
          </a:xfrm>
        </p:spPr>
        <p:txBody>
          <a:bodyPr/>
          <a:lstStyle/>
          <a:p>
            <a:pPr algn="r"/>
            <a:fld id="{F1BC30E3-FFE5-4B91-AA19-87A149EBB9EE}" type="slidenum">
              <a:rPr lang="en-GB" smtClean="0"/>
              <a:pPr algn="r"/>
              <a:t>‹#›</a:t>
            </a:fld>
            <a:endParaRPr lang="en-GB"/>
          </a:p>
        </p:txBody>
      </p:sp>
    </p:spTree>
    <p:extLst>
      <p:ext uri="{BB962C8B-B14F-4D97-AF65-F5344CB8AC3E}">
        <p14:creationId xmlns:p14="http://schemas.microsoft.com/office/powerpoint/2010/main" val="38767305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DE9E4EC-4080-4986-87E5-4AC7AFA6CD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12195207" cy="6858000"/>
          </a:xfrm>
          <a:prstGeom prst="rect">
            <a:avLst/>
          </a:prstGeom>
        </p:spPr>
      </p:pic>
      <p:sp>
        <p:nvSpPr>
          <p:cNvPr id="11" name="TextBox 10">
            <a:extLst>
              <a:ext uri="{FF2B5EF4-FFF2-40B4-BE49-F238E27FC236}">
                <a16:creationId xmlns:a16="http://schemas.microsoft.com/office/drawing/2014/main" id="{5A280664-B6CA-4AAE-9D37-B6E22489F484}"/>
              </a:ext>
            </a:extLst>
          </p:cNvPr>
          <p:cNvSpPr txBox="1"/>
          <p:nvPr userDrawn="1"/>
        </p:nvSpPr>
        <p:spPr>
          <a:xfrm>
            <a:off x="574378" y="577851"/>
            <a:ext cx="3855468" cy="5711948"/>
          </a:xfrm>
          <a:prstGeom prst="rect">
            <a:avLst/>
          </a:prstGeom>
          <a:noFill/>
        </p:spPr>
        <p:txBody>
          <a:bodyPr wrap="square" lIns="0" tIns="0" rIns="0" bIns="0" rtlCol="0" anchor="t" anchorCtr="0">
            <a:spAutoFit/>
          </a:bodyPr>
          <a:lstStyle/>
          <a:p>
            <a:pPr>
              <a:lnSpc>
                <a:spcPct val="113000"/>
              </a:lnSpc>
              <a:spcBef>
                <a:spcPts val="0"/>
              </a:spcBef>
            </a:pPr>
            <a:r>
              <a:rPr lang="en-US" sz="1000">
                <a:solidFill>
                  <a:srgbClr val="FFFFFF"/>
                </a:solidFill>
                <a:latin typeface="+mj-lt"/>
              </a:rPr>
              <a:t>EY</a:t>
            </a:r>
            <a:r>
              <a:rPr lang="en-US" sz="1000">
                <a:solidFill>
                  <a:srgbClr val="FFFFFF"/>
                </a:solidFill>
                <a:latin typeface="EYInterstate Light" pitchFamily="2" charset="0"/>
              </a:rPr>
              <a:t> | </a:t>
            </a:r>
            <a:r>
              <a:rPr lang="en-GB" sz="1000">
                <a:solidFill>
                  <a:srgbClr val="FFFFFF"/>
                </a:solidFill>
                <a:latin typeface="EYInterstate Light" pitchFamily="2" charset="0"/>
              </a:rPr>
              <a:t>Building a better working world</a:t>
            </a:r>
            <a:endParaRPr lang="en-US" sz="1000">
              <a:solidFill>
                <a:srgbClr val="FFFFFF"/>
              </a:solidFill>
              <a:latin typeface="EYInterstate Light" pitchFamily="2" charset="0"/>
            </a:endParaRPr>
          </a:p>
          <a:p>
            <a:pPr>
              <a:lnSpc>
                <a:spcPct val="113000"/>
              </a:lnSpc>
              <a:spcBef>
                <a:spcPts val="0"/>
              </a:spcBef>
            </a:pPr>
            <a:endParaRPr lang="en-US" sz="700">
              <a:solidFill>
                <a:srgbClr val="FFFFFF"/>
              </a:solidFill>
              <a:latin typeface="+mj-lt"/>
            </a:endParaRPr>
          </a:p>
          <a:p>
            <a:pPr>
              <a:spcBef>
                <a:spcPts val="0"/>
              </a:spcBef>
              <a:spcAft>
                <a:spcPts val="400"/>
              </a:spcAft>
            </a:pPr>
            <a:r>
              <a:rPr lang="en-GB" sz="800">
                <a:solidFill>
                  <a:srgbClr val="FFFFFF"/>
                </a:solidFill>
                <a:latin typeface="EYInterstate Light" pitchFamily="2" charset="0"/>
              </a:rPr>
              <a:t>EY exists to build a better working world, helping to create long-term value for clients, people and society and build trust in the capital markets. </a:t>
            </a:r>
          </a:p>
          <a:p>
            <a:pPr>
              <a:spcBef>
                <a:spcPts val="0"/>
              </a:spcBef>
              <a:spcAft>
                <a:spcPts val="400"/>
              </a:spcAft>
            </a:pPr>
            <a:r>
              <a:rPr lang="en-GB" sz="800">
                <a:solidFill>
                  <a:srgbClr val="FFFFFF"/>
                </a:solidFill>
                <a:latin typeface="EYInterstate Light" pitchFamily="2" charset="0"/>
              </a:rPr>
              <a:t>Enabled by data and technology, diverse EY teams in over 150 countries provide trust through assurance and help clients grow, transform and operate. </a:t>
            </a:r>
          </a:p>
          <a:p>
            <a:pPr>
              <a:spcBef>
                <a:spcPts val="0"/>
              </a:spcBef>
              <a:spcAft>
                <a:spcPts val="400"/>
              </a:spcAft>
            </a:pPr>
            <a:r>
              <a:rPr lang="en-GB" sz="800">
                <a:solidFill>
                  <a:srgbClr val="FFFFFF"/>
                </a:solidFill>
                <a:latin typeface="EYInterstate Light" pitchFamily="2" charset="0"/>
              </a:rPr>
              <a:t>Working across assurance, consulting, law, strategy, tax and transactions, EY teams ask better questions to find new answers for the complex issues facing our world today.</a:t>
            </a:r>
          </a:p>
          <a:p>
            <a:pPr>
              <a:spcBef>
                <a:spcPts val="0"/>
              </a:spcBef>
              <a:spcAft>
                <a:spcPts val="400"/>
              </a:spcAft>
            </a:pPr>
            <a:r>
              <a:rPr lang="en-GB" sz="800">
                <a:solidFill>
                  <a:srgbClr val="FFFFFF"/>
                </a:solidFill>
                <a:latin typeface="EYInterstate Light" pitchFamily="2"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a:spcBef>
                <a:spcPts val="0"/>
              </a:spcBef>
            </a:pPr>
            <a:endParaRPr lang="en-US"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Ernst &amp; Young LLP</a:t>
            </a:r>
          </a:p>
          <a:p>
            <a:pPr>
              <a:lnSpc>
                <a:spcPct val="113000"/>
              </a:lnSpc>
              <a:spcBef>
                <a:spcPts val="0"/>
              </a:spcBef>
            </a:pPr>
            <a:r>
              <a:rPr lang="en-GB" sz="800">
                <a:solidFill>
                  <a:srgbClr val="FFFFFF"/>
                </a:solidFill>
                <a:latin typeface="EYInterstate Light" pitchFamily="2" charset="0"/>
              </a:rPr>
              <a:t>The UK firm Ernst &amp; Young LLP is a limited liability partnership registered in England and Wales with registered number OC300001 and is a member firm of Ernst &amp; Young Global Limited.</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Ernst &amp; Young LLP, 1 More London Place, London, SE1 2AF.</a:t>
            </a:r>
          </a:p>
          <a:p>
            <a:pPr>
              <a:lnSpc>
                <a:spcPct val="113000"/>
              </a:lnSpc>
              <a:spcBef>
                <a:spcPts val="0"/>
              </a:spcBef>
            </a:pPr>
            <a:r>
              <a:rPr lang="en-GB" sz="800">
                <a:solidFill>
                  <a:srgbClr val="FFFFFF"/>
                </a:solidFill>
                <a:latin typeface="EYInterstate Light" pitchFamily="2" charset="0"/>
              </a:rPr>
              <a:t>© 2024 Ernst &amp; Young LLP. Published in the UK.</a:t>
            </a:r>
          </a:p>
          <a:p>
            <a:pPr>
              <a:lnSpc>
                <a:spcPct val="113000"/>
              </a:lnSpc>
              <a:spcBef>
                <a:spcPts val="0"/>
              </a:spcBef>
            </a:pPr>
            <a:r>
              <a:rPr lang="en-GB" sz="800">
                <a:solidFill>
                  <a:srgbClr val="FFFFFF"/>
                </a:solidFill>
                <a:latin typeface="EYInterstate Light" pitchFamily="2" charset="0"/>
              </a:rPr>
              <a:t>All Rights Reserved.</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spcAft>
                <a:spcPts val="400"/>
              </a:spcAft>
            </a:pPr>
            <a:r>
              <a:rPr lang="en-GB" sz="800">
                <a:solidFill>
                  <a:schemeClr val="tx1"/>
                </a:solidFill>
                <a:latin typeface="EYInterstate Light" pitchFamily="2" charset="0"/>
              </a:rPr>
              <a:t>UKC-033349 (UK) 03/24. Artwork by Creative UK.</a:t>
            </a:r>
          </a:p>
          <a:p>
            <a:pPr>
              <a:lnSpc>
                <a:spcPct val="113000"/>
              </a:lnSpc>
              <a:spcBef>
                <a:spcPts val="0"/>
              </a:spcBef>
            </a:pPr>
            <a:r>
              <a:rPr lang="en-GB" sz="800">
                <a:solidFill>
                  <a:schemeClr val="tx1"/>
                </a:solidFill>
                <a:latin typeface="EYInterstate Light" pitchFamily="2" charset="0"/>
              </a:rPr>
              <a:t>ED NONE</a:t>
            </a:r>
          </a:p>
          <a:p>
            <a:pPr>
              <a:lnSpc>
                <a:spcPct val="113000"/>
              </a:lnSpc>
              <a:spcBef>
                <a:spcPts val="0"/>
              </a:spcBef>
            </a:pPr>
            <a:endParaRPr lang="en-GB" sz="800">
              <a:solidFill>
                <a:srgbClr val="FFFFFF"/>
              </a:solidFill>
              <a:latin typeface="EYInterstate Light" pitchFamily="2" charset="0"/>
            </a:endParaRPr>
          </a:p>
          <a:p>
            <a:pPr marL="358775">
              <a:lnSpc>
                <a:spcPct val="113000"/>
              </a:lnSpc>
              <a:spcBef>
                <a:spcPts val="0"/>
              </a:spcBef>
            </a:pPr>
            <a:r>
              <a:rPr lang="en-GB" sz="800">
                <a:solidFill>
                  <a:srgbClr val="FFFFFF"/>
                </a:solidFill>
                <a:latin typeface="EYInterstate Light" pitchFamily="2" charset="0"/>
              </a:rPr>
              <a:t>In line with EY’s commitment to minimise its impact on the environment, this document has been printed on paper with a high recycled content.</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Information in this publication is intended to provide only a general outline of the subjects covered. It should neither be regarded as comprehensive nor sufficient for making decisions, nor should it be used in place of professional advice. Ernst &amp; Young LLP accepts no responsibility for any loss arising from any action taken or not taken by anyone using this material.</a:t>
            </a:r>
          </a:p>
          <a:p>
            <a:pPr>
              <a:lnSpc>
                <a:spcPct val="113000"/>
              </a:lnSpc>
              <a:spcBef>
                <a:spcPts val="0"/>
              </a:spcBef>
            </a:pPr>
            <a:endParaRPr lang="en-US" sz="800">
              <a:solidFill>
                <a:srgbClr val="FFFFFF"/>
              </a:solidFill>
              <a:latin typeface="EYInterstate Light" pitchFamily="2" charset="0"/>
            </a:endParaRPr>
          </a:p>
          <a:p>
            <a:pPr>
              <a:lnSpc>
                <a:spcPct val="113000"/>
              </a:lnSpc>
              <a:spcBef>
                <a:spcPts val="0"/>
              </a:spcBef>
            </a:pPr>
            <a:r>
              <a:rPr lang="en-US" sz="800">
                <a:solidFill>
                  <a:srgbClr val="FFFFFF"/>
                </a:solidFill>
                <a:latin typeface="EYInterstate Light" pitchFamily="2" charset="0"/>
              </a:rPr>
              <a:t>ey.com/</a:t>
            </a:r>
            <a:r>
              <a:rPr lang="en-US" sz="800" err="1">
                <a:solidFill>
                  <a:srgbClr val="FFFFFF"/>
                </a:solidFill>
                <a:latin typeface="EYInterstate Light" pitchFamily="2" charset="0"/>
              </a:rPr>
              <a:t>uk</a:t>
            </a:r>
            <a:endParaRPr lang="en-US" sz="800">
              <a:solidFill>
                <a:srgbClr val="FFFFFF"/>
              </a:solidFill>
              <a:latin typeface="EYInterstate Light" pitchFamily="2" charset="0"/>
            </a:endParaRPr>
          </a:p>
          <a:p>
            <a:pPr>
              <a:lnSpc>
                <a:spcPct val="113000"/>
              </a:lnSpc>
              <a:spcBef>
                <a:spcPts val="0"/>
              </a:spcBef>
            </a:pPr>
            <a:endParaRPr lang="en-US" sz="800">
              <a:solidFill>
                <a:srgbClr val="FFFFFF"/>
              </a:solidFill>
              <a:latin typeface="EYInterstate Light" pitchFamily="2" charset="0"/>
            </a:endParaRPr>
          </a:p>
        </p:txBody>
      </p:sp>
      <p:grpSp>
        <p:nvGrpSpPr>
          <p:cNvPr id="12" name="Group 11">
            <a:extLst>
              <a:ext uri="{FF2B5EF4-FFF2-40B4-BE49-F238E27FC236}">
                <a16:creationId xmlns:a16="http://schemas.microsoft.com/office/drawing/2014/main" id="{8DE0F3E0-8DC1-42A8-BB72-64DA947262FA}"/>
              </a:ext>
            </a:extLst>
          </p:cNvPr>
          <p:cNvGrpSpPr/>
          <p:nvPr userDrawn="1"/>
        </p:nvGrpSpPr>
        <p:grpSpPr>
          <a:xfrm>
            <a:off x="577028" y="4743769"/>
            <a:ext cx="288256" cy="277748"/>
            <a:chOff x="2133600" y="2678113"/>
            <a:chExt cx="687388" cy="661987"/>
          </a:xfrm>
        </p:grpSpPr>
        <p:sp>
          <p:nvSpPr>
            <p:cNvPr id="13" name="Freeform 21">
              <a:extLst>
                <a:ext uri="{FF2B5EF4-FFF2-40B4-BE49-F238E27FC236}">
                  <a16:creationId xmlns:a16="http://schemas.microsoft.com/office/drawing/2014/main" id="{CA4A1A9B-1A44-413C-AB53-E3D162DAB118}"/>
                </a:ext>
              </a:extLst>
            </p:cNvPr>
            <p:cNvSpPr>
              <a:spLocks/>
            </p:cNvSpPr>
            <p:nvPr/>
          </p:nvSpPr>
          <p:spPr bwMode="auto">
            <a:xfrm>
              <a:off x="2284413" y="2678113"/>
              <a:ext cx="161925" cy="225425"/>
            </a:xfrm>
            <a:custGeom>
              <a:avLst/>
              <a:gdLst>
                <a:gd name="T0" fmla="*/ 33 w 43"/>
                <a:gd name="T1" fmla="*/ 0 h 60"/>
                <a:gd name="T2" fmla="*/ 25 w 43"/>
                <a:gd name="T3" fmla="*/ 4 h 60"/>
                <a:gd name="T4" fmla="*/ 0 w 43"/>
                <a:gd name="T5" fmla="*/ 39 h 60"/>
                <a:gd name="T6" fmla="*/ 33 w 43"/>
                <a:gd name="T7" fmla="*/ 60 h 60"/>
                <a:gd name="T8" fmla="*/ 43 w 43"/>
                <a:gd name="T9" fmla="*/ 44 h 60"/>
              </a:gdLst>
              <a:ahLst/>
              <a:cxnLst>
                <a:cxn ang="0">
                  <a:pos x="T0" y="T1"/>
                </a:cxn>
                <a:cxn ang="0">
                  <a:pos x="T2" y="T3"/>
                </a:cxn>
                <a:cxn ang="0">
                  <a:pos x="T4" y="T5"/>
                </a:cxn>
                <a:cxn ang="0">
                  <a:pos x="T6" y="T7"/>
                </a:cxn>
                <a:cxn ang="0">
                  <a:pos x="T8" y="T9"/>
                </a:cxn>
              </a:cxnLst>
              <a:rect l="0" t="0" r="r" b="b"/>
              <a:pathLst>
                <a:path w="43" h="60">
                  <a:moveTo>
                    <a:pt x="33" y="0"/>
                  </a:moveTo>
                  <a:cubicBezTo>
                    <a:pt x="29" y="0"/>
                    <a:pt x="26" y="2"/>
                    <a:pt x="25" y="4"/>
                  </a:cubicBezTo>
                  <a:cubicBezTo>
                    <a:pt x="21" y="9"/>
                    <a:pt x="0" y="39"/>
                    <a:pt x="0" y="39"/>
                  </a:cubicBezTo>
                  <a:cubicBezTo>
                    <a:pt x="33" y="60"/>
                    <a:pt x="33" y="60"/>
                    <a:pt x="33" y="60"/>
                  </a:cubicBezTo>
                  <a:cubicBezTo>
                    <a:pt x="43" y="44"/>
                    <a:pt x="43" y="44"/>
                    <a:pt x="43" y="44"/>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4" name="Freeform 22">
              <a:extLst>
                <a:ext uri="{FF2B5EF4-FFF2-40B4-BE49-F238E27FC236}">
                  <a16:creationId xmlns:a16="http://schemas.microsoft.com/office/drawing/2014/main" id="{0E1D8FBF-9CC8-445C-AC81-E2AAD65BFBFA}"/>
                </a:ext>
              </a:extLst>
            </p:cNvPr>
            <p:cNvSpPr>
              <a:spLocks/>
            </p:cNvSpPr>
            <p:nvPr/>
          </p:nvSpPr>
          <p:spPr bwMode="auto">
            <a:xfrm>
              <a:off x="2408238" y="2678113"/>
              <a:ext cx="293688" cy="258763"/>
            </a:xfrm>
            <a:custGeom>
              <a:avLst/>
              <a:gdLst>
                <a:gd name="T0" fmla="*/ 0 w 78"/>
                <a:gd name="T1" fmla="*/ 0 h 69"/>
                <a:gd name="T2" fmla="*/ 12 w 78"/>
                <a:gd name="T3" fmla="*/ 13 h 69"/>
                <a:gd name="T4" fmla="*/ 33 w 78"/>
                <a:gd name="T5" fmla="*/ 50 h 69"/>
                <a:gd name="T6" fmla="*/ 24 w 78"/>
                <a:gd name="T7" fmla="*/ 56 h 69"/>
                <a:gd name="T8" fmla="*/ 67 w 78"/>
                <a:gd name="T9" fmla="*/ 69 h 69"/>
                <a:gd name="T10" fmla="*/ 78 w 78"/>
                <a:gd name="T11" fmla="*/ 24 h 69"/>
                <a:gd name="T12" fmla="*/ 69 w 78"/>
                <a:gd name="T13" fmla="*/ 29 h 69"/>
                <a:gd name="T14" fmla="*/ 56 w 78"/>
                <a:gd name="T15" fmla="*/ 7 h 69"/>
                <a:gd name="T16" fmla="*/ 44 w 78"/>
                <a:gd name="T17" fmla="*/ 0 h 69"/>
                <a:gd name="T18" fmla="*/ 0 w 7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69">
                  <a:moveTo>
                    <a:pt x="0" y="0"/>
                  </a:moveTo>
                  <a:cubicBezTo>
                    <a:pt x="5" y="0"/>
                    <a:pt x="8" y="7"/>
                    <a:pt x="12" y="13"/>
                  </a:cubicBezTo>
                  <a:cubicBezTo>
                    <a:pt x="33" y="50"/>
                    <a:pt x="33" y="50"/>
                    <a:pt x="33" y="50"/>
                  </a:cubicBezTo>
                  <a:cubicBezTo>
                    <a:pt x="24" y="56"/>
                    <a:pt x="24" y="56"/>
                    <a:pt x="24" y="56"/>
                  </a:cubicBezTo>
                  <a:cubicBezTo>
                    <a:pt x="67" y="69"/>
                    <a:pt x="67" y="69"/>
                    <a:pt x="67" y="69"/>
                  </a:cubicBezTo>
                  <a:cubicBezTo>
                    <a:pt x="78" y="24"/>
                    <a:pt x="78" y="24"/>
                    <a:pt x="78" y="24"/>
                  </a:cubicBezTo>
                  <a:cubicBezTo>
                    <a:pt x="69" y="29"/>
                    <a:pt x="69" y="29"/>
                    <a:pt x="69" y="29"/>
                  </a:cubicBezTo>
                  <a:cubicBezTo>
                    <a:pt x="66" y="25"/>
                    <a:pt x="58" y="11"/>
                    <a:pt x="56" y="7"/>
                  </a:cubicBezTo>
                  <a:cubicBezTo>
                    <a:pt x="53" y="2"/>
                    <a:pt x="51" y="0"/>
                    <a:pt x="44" y="0"/>
                  </a:cubicBezTo>
                  <a:cubicBezTo>
                    <a:pt x="0" y="0"/>
                    <a:pt x="0" y="0"/>
                    <a:pt x="0" y="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6" name="Freeform 23">
              <a:extLst>
                <a:ext uri="{FF2B5EF4-FFF2-40B4-BE49-F238E27FC236}">
                  <a16:creationId xmlns:a16="http://schemas.microsoft.com/office/drawing/2014/main" id="{9C821B1A-2B98-4C5E-A6EE-0C8E68747EB4}"/>
                </a:ext>
              </a:extLst>
            </p:cNvPr>
            <p:cNvSpPr>
              <a:spLocks/>
            </p:cNvSpPr>
            <p:nvPr/>
          </p:nvSpPr>
          <p:spPr bwMode="auto">
            <a:xfrm>
              <a:off x="2227263" y="3144838"/>
              <a:ext cx="195263" cy="149225"/>
            </a:xfrm>
            <a:custGeom>
              <a:avLst/>
              <a:gdLst>
                <a:gd name="T0" fmla="*/ 0 w 52"/>
                <a:gd name="T1" fmla="*/ 31 h 40"/>
                <a:gd name="T2" fmla="*/ 16 w 52"/>
                <a:gd name="T3" fmla="*/ 40 h 40"/>
                <a:gd name="T4" fmla="*/ 52 w 52"/>
                <a:gd name="T5" fmla="*/ 40 h 40"/>
                <a:gd name="T6" fmla="*/ 52 w 52"/>
                <a:gd name="T7" fmla="*/ 0 h 40"/>
                <a:gd name="T8" fmla="*/ 32 w 52"/>
                <a:gd name="T9" fmla="*/ 0 h 40"/>
              </a:gdLst>
              <a:ahLst/>
              <a:cxnLst>
                <a:cxn ang="0">
                  <a:pos x="T0" y="T1"/>
                </a:cxn>
                <a:cxn ang="0">
                  <a:pos x="T2" y="T3"/>
                </a:cxn>
                <a:cxn ang="0">
                  <a:pos x="T4" y="T5"/>
                </a:cxn>
                <a:cxn ang="0">
                  <a:pos x="T6" y="T7"/>
                </a:cxn>
                <a:cxn ang="0">
                  <a:pos x="T8" y="T9"/>
                </a:cxn>
              </a:cxnLst>
              <a:rect l="0" t="0" r="r" b="b"/>
              <a:pathLst>
                <a:path w="52" h="40">
                  <a:moveTo>
                    <a:pt x="0" y="31"/>
                  </a:moveTo>
                  <a:cubicBezTo>
                    <a:pt x="2" y="35"/>
                    <a:pt x="7" y="40"/>
                    <a:pt x="16" y="40"/>
                  </a:cubicBezTo>
                  <a:cubicBezTo>
                    <a:pt x="22" y="40"/>
                    <a:pt x="52" y="40"/>
                    <a:pt x="52" y="40"/>
                  </a:cubicBezTo>
                  <a:cubicBezTo>
                    <a:pt x="52" y="0"/>
                    <a:pt x="52" y="0"/>
                    <a:pt x="52" y="0"/>
                  </a:cubicBezTo>
                  <a:cubicBezTo>
                    <a:pt x="32" y="0"/>
                    <a:pt x="32" y="0"/>
                    <a:pt x="32"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7" name="Freeform 24">
              <a:extLst>
                <a:ext uri="{FF2B5EF4-FFF2-40B4-BE49-F238E27FC236}">
                  <a16:creationId xmlns:a16="http://schemas.microsoft.com/office/drawing/2014/main" id="{0FB5C2E1-BE01-4520-9E56-FCC7970A1269}"/>
                </a:ext>
              </a:extLst>
            </p:cNvPr>
            <p:cNvSpPr>
              <a:spLocks/>
            </p:cNvSpPr>
            <p:nvPr/>
          </p:nvSpPr>
          <p:spPr bwMode="auto">
            <a:xfrm>
              <a:off x="2133600" y="2914650"/>
              <a:ext cx="233363" cy="346075"/>
            </a:xfrm>
            <a:custGeom>
              <a:avLst/>
              <a:gdLst>
                <a:gd name="T0" fmla="*/ 25 w 62"/>
                <a:gd name="T1" fmla="*/ 92 h 92"/>
                <a:gd name="T2" fmla="*/ 31 w 62"/>
                <a:gd name="T3" fmla="*/ 75 h 92"/>
                <a:gd name="T4" fmla="*/ 52 w 62"/>
                <a:gd name="T5" fmla="*/ 38 h 92"/>
                <a:gd name="T6" fmla="*/ 62 w 62"/>
                <a:gd name="T7" fmla="*/ 44 h 92"/>
                <a:gd name="T8" fmla="*/ 51 w 62"/>
                <a:gd name="T9" fmla="*/ 0 h 92"/>
                <a:gd name="T10" fmla="*/ 7 w 62"/>
                <a:gd name="T11" fmla="*/ 13 h 92"/>
                <a:gd name="T12" fmla="*/ 16 w 62"/>
                <a:gd name="T13" fmla="*/ 18 h 92"/>
                <a:gd name="T14" fmla="*/ 4 w 62"/>
                <a:gd name="T15" fmla="*/ 40 h 92"/>
                <a:gd name="T16" fmla="*/ 3 w 62"/>
                <a:gd name="T17" fmla="*/ 54 h 92"/>
                <a:gd name="T18" fmla="*/ 25 w 6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2">
                  <a:moveTo>
                    <a:pt x="25" y="92"/>
                  </a:moveTo>
                  <a:cubicBezTo>
                    <a:pt x="23" y="88"/>
                    <a:pt x="27" y="81"/>
                    <a:pt x="31" y="75"/>
                  </a:cubicBezTo>
                  <a:cubicBezTo>
                    <a:pt x="52" y="38"/>
                    <a:pt x="52" y="38"/>
                    <a:pt x="52" y="38"/>
                  </a:cubicBezTo>
                  <a:cubicBezTo>
                    <a:pt x="62" y="44"/>
                    <a:pt x="62" y="44"/>
                    <a:pt x="62" y="44"/>
                  </a:cubicBezTo>
                  <a:cubicBezTo>
                    <a:pt x="51" y="0"/>
                    <a:pt x="51" y="0"/>
                    <a:pt x="51" y="0"/>
                  </a:cubicBezTo>
                  <a:cubicBezTo>
                    <a:pt x="7" y="13"/>
                    <a:pt x="7" y="13"/>
                    <a:pt x="7" y="13"/>
                  </a:cubicBezTo>
                  <a:cubicBezTo>
                    <a:pt x="16" y="18"/>
                    <a:pt x="16" y="18"/>
                    <a:pt x="16" y="18"/>
                  </a:cubicBezTo>
                  <a:cubicBezTo>
                    <a:pt x="14" y="22"/>
                    <a:pt x="6" y="36"/>
                    <a:pt x="4" y="40"/>
                  </a:cubicBezTo>
                  <a:cubicBezTo>
                    <a:pt x="1" y="45"/>
                    <a:pt x="0" y="48"/>
                    <a:pt x="3" y="54"/>
                  </a:cubicBezTo>
                  <a:cubicBezTo>
                    <a:pt x="25" y="92"/>
                    <a:pt x="25" y="92"/>
                    <a:pt x="25"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8" name="Freeform 25">
              <a:extLst>
                <a:ext uri="{FF2B5EF4-FFF2-40B4-BE49-F238E27FC236}">
                  <a16:creationId xmlns:a16="http://schemas.microsoft.com/office/drawing/2014/main" id="{5006EFAB-7522-44B3-8AD7-1FF1998A037F}"/>
                </a:ext>
              </a:extLst>
            </p:cNvPr>
            <p:cNvSpPr>
              <a:spLocks/>
            </p:cNvSpPr>
            <p:nvPr/>
          </p:nvSpPr>
          <p:spPr bwMode="auto">
            <a:xfrm>
              <a:off x="2617788" y="2947988"/>
              <a:ext cx="203200" cy="180975"/>
            </a:xfrm>
            <a:custGeom>
              <a:avLst/>
              <a:gdLst>
                <a:gd name="T0" fmla="*/ 52 w 54"/>
                <a:gd name="T1" fmla="*/ 48 h 48"/>
                <a:gd name="T2" fmla="*/ 52 w 54"/>
                <a:gd name="T3" fmla="*/ 39 h 48"/>
                <a:gd name="T4" fmla="*/ 34 w 54"/>
                <a:gd name="T5" fmla="*/ 0 h 48"/>
                <a:gd name="T6" fmla="*/ 0 w 54"/>
                <a:gd name="T7" fmla="*/ 18 h 48"/>
                <a:gd name="T8" fmla="*/ 9 w 54"/>
                <a:gd name="T9" fmla="*/ 36 h 48"/>
              </a:gdLst>
              <a:ahLst/>
              <a:cxnLst>
                <a:cxn ang="0">
                  <a:pos x="T0" y="T1"/>
                </a:cxn>
                <a:cxn ang="0">
                  <a:pos x="T2" y="T3"/>
                </a:cxn>
                <a:cxn ang="0">
                  <a:pos x="T4" y="T5"/>
                </a:cxn>
                <a:cxn ang="0">
                  <a:pos x="T6" y="T7"/>
                </a:cxn>
                <a:cxn ang="0">
                  <a:pos x="T8" y="T9"/>
                </a:cxn>
              </a:cxnLst>
              <a:rect l="0" t="0" r="r" b="b"/>
              <a:pathLst>
                <a:path w="54" h="48">
                  <a:moveTo>
                    <a:pt x="52" y="48"/>
                  </a:moveTo>
                  <a:cubicBezTo>
                    <a:pt x="54" y="44"/>
                    <a:pt x="53" y="41"/>
                    <a:pt x="52" y="39"/>
                  </a:cubicBezTo>
                  <a:cubicBezTo>
                    <a:pt x="50" y="33"/>
                    <a:pt x="34" y="0"/>
                    <a:pt x="34" y="0"/>
                  </a:cubicBezTo>
                  <a:cubicBezTo>
                    <a:pt x="0" y="18"/>
                    <a:pt x="0" y="18"/>
                    <a:pt x="0" y="18"/>
                  </a:cubicBezTo>
                  <a:cubicBezTo>
                    <a:pt x="9" y="36"/>
                    <a:pt x="9" y="36"/>
                    <a:pt x="9" y="36"/>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9" name="Freeform 26">
              <a:extLst>
                <a:ext uri="{FF2B5EF4-FFF2-40B4-BE49-F238E27FC236}">
                  <a16:creationId xmlns:a16="http://schemas.microsoft.com/office/drawing/2014/main" id="{CF1A77AF-4AA4-460C-BEFE-284EB46A79BC}"/>
                </a:ext>
              </a:extLst>
            </p:cNvPr>
            <p:cNvSpPr>
              <a:spLocks/>
            </p:cNvSpPr>
            <p:nvPr/>
          </p:nvSpPr>
          <p:spPr bwMode="auto">
            <a:xfrm>
              <a:off x="2468563" y="3098800"/>
              <a:ext cx="346075" cy="241300"/>
            </a:xfrm>
            <a:custGeom>
              <a:avLst/>
              <a:gdLst>
                <a:gd name="T0" fmla="*/ 92 w 92"/>
                <a:gd name="T1" fmla="*/ 8 h 64"/>
                <a:gd name="T2" fmla="*/ 76 w 92"/>
                <a:gd name="T3" fmla="*/ 12 h 64"/>
                <a:gd name="T4" fmla="*/ 32 w 92"/>
                <a:gd name="T5" fmla="*/ 12 h 64"/>
                <a:gd name="T6" fmla="*/ 32 w 92"/>
                <a:gd name="T7" fmla="*/ 0 h 64"/>
                <a:gd name="T8" fmla="*/ 0 w 92"/>
                <a:gd name="T9" fmla="*/ 32 h 64"/>
                <a:gd name="T10" fmla="*/ 32 w 92"/>
                <a:gd name="T11" fmla="*/ 64 h 64"/>
                <a:gd name="T12" fmla="*/ 32 w 92"/>
                <a:gd name="T13" fmla="*/ 52 h 64"/>
                <a:gd name="T14" fmla="*/ 56 w 92"/>
                <a:gd name="T15" fmla="*/ 52 h 64"/>
                <a:gd name="T16" fmla="*/ 70 w 92"/>
                <a:gd name="T17" fmla="*/ 46 h 64"/>
                <a:gd name="T18" fmla="*/ 92 w 92"/>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64">
                  <a:moveTo>
                    <a:pt x="92" y="8"/>
                  </a:moveTo>
                  <a:cubicBezTo>
                    <a:pt x="89" y="12"/>
                    <a:pt x="83" y="12"/>
                    <a:pt x="76" y="12"/>
                  </a:cubicBezTo>
                  <a:cubicBezTo>
                    <a:pt x="32" y="12"/>
                    <a:pt x="32" y="12"/>
                    <a:pt x="32" y="12"/>
                  </a:cubicBezTo>
                  <a:cubicBezTo>
                    <a:pt x="32" y="0"/>
                    <a:pt x="32" y="0"/>
                    <a:pt x="32" y="0"/>
                  </a:cubicBezTo>
                  <a:cubicBezTo>
                    <a:pt x="0" y="32"/>
                    <a:pt x="0" y="32"/>
                    <a:pt x="0" y="32"/>
                  </a:cubicBezTo>
                  <a:cubicBezTo>
                    <a:pt x="32" y="64"/>
                    <a:pt x="32" y="64"/>
                    <a:pt x="32" y="64"/>
                  </a:cubicBezTo>
                  <a:cubicBezTo>
                    <a:pt x="32" y="52"/>
                    <a:pt x="32" y="52"/>
                    <a:pt x="32" y="52"/>
                  </a:cubicBezTo>
                  <a:cubicBezTo>
                    <a:pt x="36" y="52"/>
                    <a:pt x="51" y="52"/>
                    <a:pt x="56" y="52"/>
                  </a:cubicBezTo>
                  <a:cubicBezTo>
                    <a:pt x="62" y="52"/>
                    <a:pt x="66" y="52"/>
                    <a:pt x="70" y="46"/>
                  </a:cubicBezTo>
                  <a:cubicBezTo>
                    <a:pt x="92" y="8"/>
                    <a:pt x="92" y="8"/>
                    <a:pt x="92" y="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grpSp>
    </p:spTree>
    <p:extLst>
      <p:ext uri="{BB962C8B-B14F-4D97-AF65-F5344CB8AC3E}">
        <p14:creationId xmlns:p14="http://schemas.microsoft.com/office/powerpoint/2010/main" val="34450940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260C6-3964-4FD7-A149-000444A3E2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7" cy="6858000"/>
          </a:xfrm>
          <a:prstGeom prst="rect">
            <a:avLst/>
          </a:prstGeom>
        </p:spPr>
      </p:pic>
      <p:sp>
        <p:nvSpPr>
          <p:cNvPr id="18" name="TextBox 17">
            <a:extLst>
              <a:ext uri="{FF2B5EF4-FFF2-40B4-BE49-F238E27FC236}">
                <a16:creationId xmlns:a16="http://schemas.microsoft.com/office/drawing/2014/main" id="{FF1E5BB1-AE26-42E1-B498-856A0F06094B}"/>
              </a:ext>
            </a:extLst>
          </p:cNvPr>
          <p:cNvSpPr txBox="1"/>
          <p:nvPr userDrawn="1"/>
        </p:nvSpPr>
        <p:spPr>
          <a:xfrm>
            <a:off x="574378" y="577851"/>
            <a:ext cx="3855468" cy="5711948"/>
          </a:xfrm>
          <a:prstGeom prst="rect">
            <a:avLst/>
          </a:prstGeom>
          <a:noFill/>
        </p:spPr>
        <p:txBody>
          <a:bodyPr wrap="square" lIns="0" tIns="0" rIns="0" bIns="0" rtlCol="0" anchor="t" anchorCtr="0">
            <a:spAutoFit/>
          </a:bodyPr>
          <a:lstStyle/>
          <a:p>
            <a:pPr>
              <a:lnSpc>
                <a:spcPct val="113000"/>
              </a:lnSpc>
              <a:spcBef>
                <a:spcPts val="0"/>
              </a:spcBef>
            </a:pPr>
            <a:r>
              <a:rPr lang="en-US" sz="1000">
                <a:solidFill>
                  <a:srgbClr val="FFFFFF"/>
                </a:solidFill>
                <a:latin typeface="+mj-lt"/>
              </a:rPr>
              <a:t>EY</a:t>
            </a:r>
            <a:r>
              <a:rPr lang="en-US" sz="1000">
                <a:solidFill>
                  <a:srgbClr val="FFFFFF"/>
                </a:solidFill>
                <a:latin typeface="EYInterstate Light" pitchFamily="2" charset="0"/>
              </a:rPr>
              <a:t> | </a:t>
            </a:r>
            <a:r>
              <a:rPr lang="en-GB" sz="1000">
                <a:solidFill>
                  <a:srgbClr val="FFFFFF"/>
                </a:solidFill>
                <a:latin typeface="EYInterstate Light" pitchFamily="2" charset="0"/>
              </a:rPr>
              <a:t>Building a better working world</a:t>
            </a:r>
            <a:endParaRPr lang="en-US" sz="1000">
              <a:solidFill>
                <a:srgbClr val="FFFFFF"/>
              </a:solidFill>
              <a:latin typeface="EYInterstate Light" pitchFamily="2" charset="0"/>
            </a:endParaRPr>
          </a:p>
          <a:p>
            <a:pPr>
              <a:lnSpc>
                <a:spcPct val="113000"/>
              </a:lnSpc>
              <a:spcBef>
                <a:spcPts val="0"/>
              </a:spcBef>
            </a:pPr>
            <a:endParaRPr lang="en-US" sz="700">
              <a:solidFill>
                <a:srgbClr val="FFFFFF"/>
              </a:solidFill>
              <a:latin typeface="+mj-lt"/>
            </a:endParaRPr>
          </a:p>
          <a:p>
            <a:pPr>
              <a:spcBef>
                <a:spcPts val="0"/>
              </a:spcBef>
              <a:spcAft>
                <a:spcPts val="400"/>
              </a:spcAft>
            </a:pPr>
            <a:r>
              <a:rPr lang="en-GB" sz="800">
                <a:solidFill>
                  <a:srgbClr val="FFFFFF"/>
                </a:solidFill>
                <a:latin typeface="EYInterstate Light" pitchFamily="2" charset="0"/>
              </a:rPr>
              <a:t>EY exists to build a better working world, helping to create long-term value for clients, people and society and build trust in the capital markets. </a:t>
            </a:r>
          </a:p>
          <a:p>
            <a:pPr>
              <a:spcBef>
                <a:spcPts val="0"/>
              </a:spcBef>
              <a:spcAft>
                <a:spcPts val="400"/>
              </a:spcAft>
            </a:pPr>
            <a:r>
              <a:rPr lang="en-GB" sz="800">
                <a:solidFill>
                  <a:srgbClr val="FFFFFF"/>
                </a:solidFill>
                <a:latin typeface="EYInterstate Light" pitchFamily="2" charset="0"/>
              </a:rPr>
              <a:t>Enabled by data and technology, diverse EY teams in over 150 countries provide trust through assurance and help clients grow, transform and operate. </a:t>
            </a:r>
          </a:p>
          <a:p>
            <a:pPr>
              <a:spcBef>
                <a:spcPts val="0"/>
              </a:spcBef>
              <a:spcAft>
                <a:spcPts val="400"/>
              </a:spcAft>
            </a:pPr>
            <a:r>
              <a:rPr lang="en-GB" sz="800">
                <a:solidFill>
                  <a:srgbClr val="FFFFFF"/>
                </a:solidFill>
                <a:latin typeface="EYInterstate Light" pitchFamily="2" charset="0"/>
              </a:rPr>
              <a:t>Working across assurance, consulting, law, strategy, tax and transactions, EY teams ask better questions to find new answers for the complex issues facing our world today.</a:t>
            </a:r>
          </a:p>
          <a:p>
            <a:pPr>
              <a:spcBef>
                <a:spcPts val="0"/>
              </a:spcBef>
              <a:spcAft>
                <a:spcPts val="400"/>
              </a:spcAft>
            </a:pPr>
            <a:r>
              <a:rPr lang="en-GB" sz="800">
                <a:solidFill>
                  <a:srgbClr val="FFFFFF"/>
                </a:solidFill>
                <a:latin typeface="EYInterstate Light" pitchFamily="2"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a:spcBef>
                <a:spcPts val="0"/>
              </a:spcBef>
            </a:pPr>
            <a:endParaRPr lang="en-US"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Ernst &amp; Young LLP</a:t>
            </a:r>
          </a:p>
          <a:p>
            <a:pPr>
              <a:lnSpc>
                <a:spcPct val="113000"/>
              </a:lnSpc>
              <a:spcBef>
                <a:spcPts val="0"/>
              </a:spcBef>
            </a:pPr>
            <a:r>
              <a:rPr lang="en-GB" sz="800">
                <a:solidFill>
                  <a:srgbClr val="FFFFFF"/>
                </a:solidFill>
                <a:latin typeface="EYInterstate Light" pitchFamily="2" charset="0"/>
              </a:rPr>
              <a:t>The UK firm Ernst &amp; Young LLP is a limited liability partnership registered in England and Wales with registered number OC300001 and is a member firm of Ernst &amp; Young Global Limited.</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Ernst &amp; Young LLP, 1 More London Place, London, SE1 2AF.</a:t>
            </a:r>
          </a:p>
          <a:p>
            <a:pPr>
              <a:lnSpc>
                <a:spcPct val="113000"/>
              </a:lnSpc>
              <a:spcBef>
                <a:spcPts val="0"/>
              </a:spcBef>
            </a:pPr>
            <a:r>
              <a:rPr lang="en-GB" sz="800">
                <a:solidFill>
                  <a:srgbClr val="FFFFFF"/>
                </a:solidFill>
                <a:latin typeface="EYInterstate Light" pitchFamily="2" charset="0"/>
              </a:rPr>
              <a:t>© 2024 Ernst &amp; Young LLP. Published in the UK.</a:t>
            </a:r>
          </a:p>
          <a:p>
            <a:pPr>
              <a:lnSpc>
                <a:spcPct val="113000"/>
              </a:lnSpc>
              <a:spcBef>
                <a:spcPts val="0"/>
              </a:spcBef>
            </a:pPr>
            <a:r>
              <a:rPr lang="en-GB" sz="800">
                <a:solidFill>
                  <a:srgbClr val="FFFFFF"/>
                </a:solidFill>
                <a:latin typeface="EYInterstate Light" pitchFamily="2" charset="0"/>
              </a:rPr>
              <a:t>All Rights Reserved.</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spcAft>
                <a:spcPts val="400"/>
              </a:spcAft>
            </a:pPr>
            <a:r>
              <a:rPr lang="en-GB" sz="800">
                <a:solidFill>
                  <a:schemeClr val="accent5"/>
                </a:solidFill>
                <a:latin typeface="EYInterstate Light" pitchFamily="2" charset="0"/>
              </a:rPr>
              <a:t>UKC-000000 (UK) MM/24. Artwork by Creative UK.</a:t>
            </a:r>
          </a:p>
          <a:p>
            <a:pPr>
              <a:lnSpc>
                <a:spcPct val="113000"/>
              </a:lnSpc>
              <a:spcBef>
                <a:spcPts val="0"/>
              </a:spcBef>
            </a:pPr>
            <a:r>
              <a:rPr lang="en-GB" sz="800">
                <a:solidFill>
                  <a:schemeClr val="accent5"/>
                </a:solidFill>
                <a:latin typeface="EYInterstate Light" pitchFamily="2" charset="0"/>
              </a:rPr>
              <a:t>ED MMYY/ED NONE</a:t>
            </a:r>
          </a:p>
          <a:p>
            <a:pPr>
              <a:lnSpc>
                <a:spcPct val="113000"/>
              </a:lnSpc>
              <a:spcBef>
                <a:spcPts val="0"/>
              </a:spcBef>
            </a:pPr>
            <a:endParaRPr lang="en-GB" sz="800">
              <a:solidFill>
                <a:srgbClr val="FFFFFF"/>
              </a:solidFill>
              <a:latin typeface="EYInterstate Light" pitchFamily="2" charset="0"/>
            </a:endParaRPr>
          </a:p>
          <a:p>
            <a:pPr marL="358775">
              <a:lnSpc>
                <a:spcPct val="113000"/>
              </a:lnSpc>
              <a:spcBef>
                <a:spcPts val="0"/>
              </a:spcBef>
            </a:pPr>
            <a:r>
              <a:rPr lang="en-GB" sz="800">
                <a:solidFill>
                  <a:srgbClr val="FFFFFF"/>
                </a:solidFill>
                <a:latin typeface="EYInterstate Light" pitchFamily="2" charset="0"/>
              </a:rPr>
              <a:t>In line with EY’s commitment to minimise its impact on the environment, this document has been printed on paper with a high recycled content.</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Information in this publication is intended to provide only a general outline of the subjects covered. It should neither be regarded as comprehensive nor sufficient for making decisions, nor should it be used in place of professional advice. Ernst &amp; Young LLP accepts no responsibility for any loss arising from any action taken or not taken by anyone using this material.</a:t>
            </a:r>
          </a:p>
          <a:p>
            <a:pPr>
              <a:lnSpc>
                <a:spcPct val="113000"/>
              </a:lnSpc>
              <a:spcBef>
                <a:spcPts val="0"/>
              </a:spcBef>
            </a:pPr>
            <a:endParaRPr lang="en-US" sz="800">
              <a:solidFill>
                <a:srgbClr val="FFFFFF"/>
              </a:solidFill>
              <a:latin typeface="EYInterstate Light" pitchFamily="2" charset="0"/>
            </a:endParaRPr>
          </a:p>
          <a:p>
            <a:pPr>
              <a:lnSpc>
                <a:spcPct val="113000"/>
              </a:lnSpc>
              <a:spcBef>
                <a:spcPts val="0"/>
              </a:spcBef>
            </a:pPr>
            <a:r>
              <a:rPr lang="en-US" sz="800">
                <a:solidFill>
                  <a:srgbClr val="FFFFFF"/>
                </a:solidFill>
                <a:latin typeface="EYInterstate Light" pitchFamily="2" charset="0"/>
              </a:rPr>
              <a:t>ey.com/</a:t>
            </a:r>
            <a:r>
              <a:rPr lang="en-US" sz="800" err="1">
                <a:solidFill>
                  <a:srgbClr val="FFFFFF"/>
                </a:solidFill>
                <a:latin typeface="EYInterstate Light" pitchFamily="2" charset="0"/>
              </a:rPr>
              <a:t>uk</a:t>
            </a:r>
            <a:endParaRPr lang="en-US" sz="800">
              <a:solidFill>
                <a:srgbClr val="FFFFFF"/>
              </a:solidFill>
              <a:latin typeface="EYInterstate Light" pitchFamily="2" charset="0"/>
            </a:endParaRPr>
          </a:p>
          <a:p>
            <a:pPr>
              <a:lnSpc>
                <a:spcPct val="113000"/>
              </a:lnSpc>
              <a:spcBef>
                <a:spcPts val="0"/>
              </a:spcBef>
            </a:pPr>
            <a:endParaRPr lang="en-US" sz="800">
              <a:solidFill>
                <a:srgbClr val="FFFFFF"/>
              </a:solidFill>
              <a:latin typeface="EYInterstate Light" pitchFamily="2" charset="0"/>
            </a:endParaRPr>
          </a:p>
        </p:txBody>
      </p:sp>
      <p:grpSp>
        <p:nvGrpSpPr>
          <p:cNvPr id="19" name="Group 18">
            <a:extLst>
              <a:ext uri="{FF2B5EF4-FFF2-40B4-BE49-F238E27FC236}">
                <a16:creationId xmlns:a16="http://schemas.microsoft.com/office/drawing/2014/main" id="{2FCD02EE-32B6-4E96-8111-065D34C7136F}"/>
              </a:ext>
            </a:extLst>
          </p:cNvPr>
          <p:cNvGrpSpPr/>
          <p:nvPr userDrawn="1"/>
        </p:nvGrpSpPr>
        <p:grpSpPr>
          <a:xfrm>
            <a:off x="577028" y="4743769"/>
            <a:ext cx="288256" cy="277748"/>
            <a:chOff x="2133600" y="2678113"/>
            <a:chExt cx="687388" cy="661987"/>
          </a:xfrm>
        </p:grpSpPr>
        <p:sp>
          <p:nvSpPr>
            <p:cNvPr id="20" name="Freeform 21">
              <a:extLst>
                <a:ext uri="{FF2B5EF4-FFF2-40B4-BE49-F238E27FC236}">
                  <a16:creationId xmlns:a16="http://schemas.microsoft.com/office/drawing/2014/main" id="{DB29594E-7FF4-48BC-9D47-DF627F6FDAEE}"/>
                </a:ext>
              </a:extLst>
            </p:cNvPr>
            <p:cNvSpPr>
              <a:spLocks/>
            </p:cNvSpPr>
            <p:nvPr/>
          </p:nvSpPr>
          <p:spPr bwMode="auto">
            <a:xfrm>
              <a:off x="2284413" y="2678113"/>
              <a:ext cx="161925" cy="225425"/>
            </a:xfrm>
            <a:custGeom>
              <a:avLst/>
              <a:gdLst>
                <a:gd name="T0" fmla="*/ 33 w 43"/>
                <a:gd name="T1" fmla="*/ 0 h 60"/>
                <a:gd name="T2" fmla="*/ 25 w 43"/>
                <a:gd name="T3" fmla="*/ 4 h 60"/>
                <a:gd name="T4" fmla="*/ 0 w 43"/>
                <a:gd name="T5" fmla="*/ 39 h 60"/>
                <a:gd name="T6" fmla="*/ 33 w 43"/>
                <a:gd name="T7" fmla="*/ 60 h 60"/>
                <a:gd name="T8" fmla="*/ 43 w 43"/>
                <a:gd name="T9" fmla="*/ 44 h 60"/>
              </a:gdLst>
              <a:ahLst/>
              <a:cxnLst>
                <a:cxn ang="0">
                  <a:pos x="T0" y="T1"/>
                </a:cxn>
                <a:cxn ang="0">
                  <a:pos x="T2" y="T3"/>
                </a:cxn>
                <a:cxn ang="0">
                  <a:pos x="T4" y="T5"/>
                </a:cxn>
                <a:cxn ang="0">
                  <a:pos x="T6" y="T7"/>
                </a:cxn>
                <a:cxn ang="0">
                  <a:pos x="T8" y="T9"/>
                </a:cxn>
              </a:cxnLst>
              <a:rect l="0" t="0" r="r" b="b"/>
              <a:pathLst>
                <a:path w="43" h="60">
                  <a:moveTo>
                    <a:pt x="33" y="0"/>
                  </a:moveTo>
                  <a:cubicBezTo>
                    <a:pt x="29" y="0"/>
                    <a:pt x="26" y="2"/>
                    <a:pt x="25" y="4"/>
                  </a:cubicBezTo>
                  <a:cubicBezTo>
                    <a:pt x="21" y="9"/>
                    <a:pt x="0" y="39"/>
                    <a:pt x="0" y="39"/>
                  </a:cubicBezTo>
                  <a:cubicBezTo>
                    <a:pt x="33" y="60"/>
                    <a:pt x="33" y="60"/>
                    <a:pt x="33" y="60"/>
                  </a:cubicBezTo>
                  <a:cubicBezTo>
                    <a:pt x="43" y="44"/>
                    <a:pt x="43" y="44"/>
                    <a:pt x="43" y="44"/>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21" name="Freeform 22">
              <a:extLst>
                <a:ext uri="{FF2B5EF4-FFF2-40B4-BE49-F238E27FC236}">
                  <a16:creationId xmlns:a16="http://schemas.microsoft.com/office/drawing/2014/main" id="{BEC9D29F-33E2-4C91-A384-E445FC0E581A}"/>
                </a:ext>
              </a:extLst>
            </p:cNvPr>
            <p:cNvSpPr>
              <a:spLocks/>
            </p:cNvSpPr>
            <p:nvPr/>
          </p:nvSpPr>
          <p:spPr bwMode="auto">
            <a:xfrm>
              <a:off x="2408238" y="2678113"/>
              <a:ext cx="293688" cy="258763"/>
            </a:xfrm>
            <a:custGeom>
              <a:avLst/>
              <a:gdLst>
                <a:gd name="T0" fmla="*/ 0 w 78"/>
                <a:gd name="T1" fmla="*/ 0 h 69"/>
                <a:gd name="T2" fmla="*/ 12 w 78"/>
                <a:gd name="T3" fmla="*/ 13 h 69"/>
                <a:gd name="T4" fmla="*/ 33 w 78"/>
                <a:gd name="T5" fmla="*/ 50 h 69"/>
                <a:gd name="T6" fmla="*/ 24 w 78"/>
                <a:gd name="T7" fmla="*/ 56 h 69"/>
                <a:gd name="T8" fmla="*/ 67 w 78"/>
                <a:gd name="T9" fmla="*/ 69 h 69"/>
                <a:gd name="T10" fmla="*/ 78 w 78"/>
                <a:gd name="T11" fmla="*/ 24 h 69"/>
                <a:gd name="T12" fmla="*/ 69 w 78"/>
                <a:gd name="T13" fmla="*/ 29 h 69"/>
                <a:gd name="T14" fmla="*/ 56 w 78"/>
                <a:gd name="T15" fmla="*/ 7 h 69"/>
                <a:gd name="T16" fmla="*/ 44 w 78"/>
                <a:gd name="T17" fmla="*/ 0 h 69"/>
                <a:gd name="T18" fmla="*/ 0 w 7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69">
                  <a:moveTo>
                    <a:pt x="0" y="0"/>
                  </a:moveTo>
                  <a:cubicBezTo>
                    <a:pt x="5" y="0"/>
                    <a:pt x="8" y="7"/>
                    <a:pt x="12" y="13"/>
                  </a:cubicBezTo>
                  <a:cubicBezTo>
                    <a:pt x="33" y="50"/>
                    <a:pt x="33" y="50"/>
                    <a:pt x="33" y="50"/>
                  </a:cubicBezTo>
                  <a:cubicBezTo>
                    <a:pt x="24" y="56"/>
                    <a:pt x="24" y="56"/>
                    <a:pt x="24" y="56"/>
                  </a:cubicBezTo>
                  <a:cubicBezTo>
                    <a:pt x="67" y="69"/>
                    <a:pt x="67" y="69"/>
                    <a:pt x="67" y="69"/>
                  </a:cubicBezTo>
                  <a:cubicBezTo>
                    <a:pt x="78" y="24"/>
                    <a:pt x="78" y="24"/>
                    <a:pt x="78" y="24"/>
                  </a:cubicBezTo>
                  <a:cubicBezTo>
                    <a:pt x="69" y="29"/>
                    <a:pt x="69" y="29"/>
                    <a:pt x="69" y="29"/>
                  </a:cubicBezTo>
                  <a:cubicBezTo>
                    <a:pt x="66" y="25"/>
                    <a:pt x="58" y="11"/>
                    <a:pt x="56" y="7"/>
                  </a:cubicBezTo>
                  <a:cubicBezTo>
                    <a:pt x="53" y="2"/>
                    <a:pt x="51" y="0"/>
                    <a:pt x="44" y="0"/>
                  </a:cubicBezTo>
                  <a:cubicBezTo>
                    <a:pt x="0" y="0"/>
                    <a:pt x="0" y="0"/>
                    <a:pt x="0" y="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22" name="Freeform 23">
              <a:extLst>
                <a:ext uri="{FF2B5EF4-FFF2-40B4-BE49-F238E27FC236}">
                  <a16:creationId xmlns:a16="http://schemas.microsoft.com/office/drawing/2014/main" id="{2043082E-5C37-4125-B030-5D7976408C92}"/>
                </a:ext>
              </a:extLst>
            </p:cNvPr>
            <p:cNvSpPr>
              <a:spLocks/>
            </p:cNvSpPr>
            <p:nvPr/>
          </p:nvSpPr>
          <p:spPr bwMode="auto">
            <a:xfrm>
              <a:off x="2227263" y="3144838"/>
              <a:ext cx="195263" cy="149225"/>
            </a:xfrm>
            <a:custGeom>
              <a:avLst/>
              <a:gdLst>
                <a:gd name="T0" fmla="*/ 0 w 52"/>
                <a:gd name="T1" fmla="*/ 31 h 40"/>
                <a:gd name="T2" fmla="*/ 16 w 52"/>
                <a:gd name="T3" fmla="*/ 40 h 40"/>
                <a:gd name="T4" fmla="*/ 52 w 52"/>
                <a:gd name="T5" fmla="*/ 40 h 40"/>
                <a:gd name="T6" fmla="*/ 52 w 52"/>
                <a:gd name="T7" fmla="*/ 0 h 40"/>
                <a:gd name="T8" fmla="*/ 32 w 52"/>
                <a:gd name="T9" fmla="*/ 0 h 40"/>
              </a:gdLst>
              <a:ahLst/>
              <a:cxnLst>
                <a:cxn ang="0">
                  <a:pos x="T0" y="T1"/>
                </a:cxn>
                <a:cxn ang="0">
                  <a:pos x="T2" y="T3"/>
                </a:cxn>
                <a:cxn ang="0">
                  <a:pos x="T4" y="T5"/>
                </a:cxn>
                <a:cxn ang="0">
                  <a:pos x="T6" y="T7"/>
                </a:cxn>
                <a:cxn ang="0">
                  <a:pos x="T8" y="T9"/>
                </a:cxn>
              </a:cxnLst>
              <a:rect l="0" t="0" r="r" b="b"/>
              <a:pathLst>
                <a:path w="52" h="40">
                  <a:moveTo>
                    <a:pt x="0" y="31"/>
                  </a:moveTo>
                  <a:cubicBezTo>
                    <a:pt x="2" y="35"/>
                    <a:pt x="7" y="40"/>
                    <a:pt x="16" y="40"/>
                  </a:cubicBezTo>
                  <a:cubicBezTo>
                    <a:pt x="22" y="40"/>
                    <a:pt x="52" y="40"/>
                    <a:pt x="52" y="40"/>
                  </a:cubicBezTo>
                  <a:cubicBezTo>
                    <a:pt x="52" y="0"/>
                    <a:pt x="52" y="0"/>
                    <a:pt x="52" y="0"/>
                  </a:cubicBezTo>
                  <a:cubicBezTo>
                    <a:pt x="32" y="0"/>
                    <a:pt x="32" y="0"/>
                    <a:pt x="32"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23" name="Freeform 24">
              <a:extLst>
                <a:ext uri="{FF2B5EF4-FFF2-40B4-BE49-F238E27FC236}">
                  <a16:creationId xmlns:a16="http://schemas.microsoft.com/office/drawing/2014/main" id="{CE437813-4CAB-4B9F-8D78-0D13188363A5}"/>
                </a:ext>
              </a:extLst>
            </p:cNvPr>
            <p:cNvSpPr>
              <a:spLocks/>
            </p:cNvSpPr>
            <p:nvPr/>
          </p:nvSpPr>
          <p:spPr bwMode="auto">
            <a:xfrm>
              <a:off x="2133600" y="2914650"/>
              <a:ext cx="233363" cy="346075"/>
            </a:xfrm>
            <a:custGeom>
              <a:avLst/>
              <a:gdLst>
                <a:gd name="T0" fmla="*/ 25 w 62"/>
                <a:gd name="T1" fmla="*/ 92 h 92"/>
                <a:gd name="T2" fmla="*/ 31 w 62"/>
                <a:gd name="T3" fmla="*/ 75 h 92"/>
                <a:gd name="T4" fmla="*/ 52 w 62"/>
                <a:gd name="T5" fmla="*/ 38 h 92"/>
                <a:gd name="T6" fmla="*/ 62 w 62"/>
                <a:gd name="T7" fmla="*/ 44 h 92"/>
                <a:gd name="T8" fmla="*/ 51 w 62"/>
                <a:gd name="T9" fmla="*/ 0 h 92"/>
                <a:gd name="T10" fmla="*/ 7 w 62"/>
                <a:gd name="T11" fmla="*/ 13 h 92"/>
                <a:gd name="T12" fmla="*/ 16 w 62"/>
                <a:gd name="T13" fmla="*/ 18 h 92"/>
                <a:gd name="T14" fmla="*/ 4 w 62"/>
                <a:gd name="T15" fmla="*/ 40 h 92"/>
                <a:gd name="T16" fmla="*/ 3 w 62"/>
                <a:gd name="T17" fmla="*/ 54 h 92"/>
                <a:gd name="T18" fmla="*/ 25 w 6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2">
                  <a:moveTo>
                    <a:pt x="25" y="92"/>
                  </a:moveTo>
                  <a:cubicBezTo>
                    <a:pt x="23" y="88"/>
                    <a:pt x="27" y="81"/>
                    <a:pt x="31" y="75"/>
                  </a:cubicBezTo>
                  <a:cubicBezTo>
                    <a:pt x="52" y="38"/>
                    <a:pt x="52" y="38"/>
                    <a:pt x="52" y="38"/>
                  </a:cubicBezTo>
                  <a:cubicBezTo>
                    <a:pt x="62" y="44"/>
                    <a:pt x="62" y="44"/>
                    <a:pt x="62" y="44"/>
                  </a:cubicBezTo>
                  <a:cubicBezTo>
                    <a:pt x="51" y="0"/>
                    <a:pt x="51" y="0"/>
                    <a:pt x="51" y="0"/>
                  </a:cubicBezTo>
                  <a:cubicBezTo>
                    <a:pt x="7" y="13"/>
                    <a:pt x="7" y="13"/>
                    <a:pt x="7" y="13"/>
                  </a:cubicBezTo>
                  <a:cubicBezTo>
                    <a:pt x="16" y="18"/>
                    <a:pt x="16" y="18"/>
                    <a:pt x="16" y="18"/>
                  </a:cubicBezTo>
                  <a:cubicBezTo>
                    <a:pt x="14" y="22"/>
                    <a:pt x="6" y="36"/>
                    <a:pt x="4" y="40"/>
                  </a:cubicBezTo>
                  <a:cubicBezTo>
                    <a:pt x="1" y="45"/>
                    <a:pt x="0" y="48"/>
                    <a:pt x="3" y="54"/>
                  </a:cubicBezTo>
                  <a:cubicBezTo>
                    <a:pt x="25" y="92"/>
                    <a:pt x="25" y="92"/>
                    <a:pt x="25"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24" name="Freeform 25">
              <a:extLst>
                <a:ext uri="{FF2B5EF4-FFF2-40B4-BE49-F238E27FC236}">
                  <a16:creationId xmlns:a16="http://schemas.microsoft.com/office/drawing/2014/main" id="{F138198F-73C4-4447-8DC6-A94420CDE133}"/>
                </a:ext>
              </a:extLst>
            </p:cNvPr>
            <p:cNvSpPr>
              <a:spLocks/>
            </p:cNvSpPr>
            <p:nvPr/>
          </p:nvSpPr>
          <p:spPr bwMode="auto">
            <a:xfrm>
              <a:off x="2617788" y="2947988"/>
              <a:ext cx="203200" cy="180975"/>
            </a:xfrm>
            <a:custGeom>
              <a:avLst/>
              <a:gdLst>
                <a:gd name="T0" fmla="*/ 52 w 54"/>
                <a:gd name="T1" fmla="*/ 48 h 48"/>
                <a:gd name="T2" fmla="*/ 52 w 54"/>
                <a:gd name="T3" fmla="*/ 39 h 48"/>
                <a:gd name="T4" fmla="*/ 34 w 54"/>
                <a:gd name="T5" fmla="*/ 0 h 48"/>
                <a:gd name="T6" fmla="*/ 0 w 54"/>
                <a:gd name="T7" fmla="*/ 18 h 48"/>
                <a:gd name="T8" fmla="*/ 9 w 54"/>
                <a:gd name="T9" fmla="*/ 36 h 48"/>
              </a:gdLst>
              <a:ahLst/>
              <a:cxnLst>
                <a:cxn ang="0">
                  <a:pos x="T0" y="T1"/>
                </a:cxn>
                <a:cxn ang="0">
                  <a:pos x="T2" y="T3"/>
                </a:cxn>
                <a:cxn ang="0">
                  <a:pos x="T4" y="T5"/>
                </a:cxn>
                <a:cxn ang="0">
                  <a:pos x="T6" y="T7"/>
                </a:cxn>
                <a:cxn ang="0">
                  <a:pos x="T8" y="T9"/>
                </a:cxn>
              </a:cxnLst>
              <a:rect l="0" t="0" r="r" b="b"/>
              <a:pathLst>
                <a:path w="54" h="48">
                  <a:moveTo>
                    <a:pt x="52" y="48"/>
                  </a:moveTo>
                  <a:cubicBezTo>
                    <a:pt x="54" y="44"/>
                    <a:pt x="53" y="41"/>
                    <a:pt x="52" y="39"/>
                  </a:cubicBezTo>
                  <a:cubicBezTo>
                    <a:pt x="50" y="33"/>
                    <a:pt x="34" y="0"/>
                    <a:pt x="34" y="0"/>
                  </a:cubicBezTo>
                  <a:cubicBezTo>
                    <a:pt x="0" y="18"/>
                    <a:pt x="0" y="18"/>
                    <a:pt x="0" y="18"/>
                  </a:cubicBezTo>
                  <a:cubicBezTo>
                    <a:pt x="9" y="36"/>
                    <a:pt x="9" y="36"/>
                    <a:pt x="9" y="36"/>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25" name="Freeform 26">
              <a:extLst>
                <a:ext uri="{FF2B5EF4-FFF2-40B4-BE49-F238E27FC236}">
                  <a16:creationId xmlns:a16="http://schemas.microsoft.com/office/drawing/2014/main" id="{C57D9149-FB98-408A-BE86-EAC0C48338CB}"/>
                </a:ext>
              </a:extLst>
            </p:cNvPr>
            <p:cNvSpPr>
              <a:spLocks/>
            </p:cNvSpPr>
            <p:nvPr/>
          </p:nvSpPr>
          <p:spPr bwMode="auto">
            <a:xfrm>
              <a:off x="2468563" y="3098800"/>
              <a:ext cx="346075" cy="241300"/>
            </a:xfrm>
            <a:custGeom>
              <a:avLst/>
              <a:gdLst>
                <a:gd name="T0" fmla="*/ 92 w 92"/>
                <a:gd name="T1" fmla="*/ 8 h 64"/>
                <a:gd name="T2" fmla="*/ 76 w 92"/>
                <a:gd name="T3" fmla="*/ 12 h 64"/>
                <a:gd name="T4" fmla="*/ 32 w 92"/>
                <a:gd name="T5" fmla="*/ 12 h 64"/>
                <a:gd name="T6" fmla="*/ 32 w 92"/>
                <a:gd name="T7" fmla="*/ 0 h 64"/>
                <a:gd name="T8" fmla="*/ 0 w 92"/>
                <a:gd name="T9" fmla="*/ 32 h 64"/>
                <a:gd name="T10" fmla="*/ 32 w 92"/>
                <a:gd name="T11" fmla="*/ 64 h 64"/>
                <a:gd name="T12" fmla="*/ 32 w 92"/>
                <a:gd name="T13" fmla="*/ 52 h 64"/>
                <a:gd name="T14" fmla="*/ 56 w 92"/>
                <a:gd name="T15" fmla="*/ 52 h 64"/>
                <a:gd name="T16" fmla="*/ 70 w 92"/>
                <a:gd name="T17" fmla="*/ 46 h 64"/>
                <a:gd name="T18" fmla="*/ 92 w 92"/>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64">
                  <a:moveTo>
                    <a:pt x="92" y="8"/>
                  </a:moveTo>
                  <a:cubicBezTo>
                    <a:pt x="89" y="12"/>
                    <a:pt x="83" y="12"/>
                    <a:pt x="76" y="12"/>
                  </a:cubicBezTo>
                  <a:cubicBezTo>
                    <a:pt x="32" y="12"/>
                    <a:pt x="32" y="12"/>
                    <a:pt x="32" y="12"/>
                  </a:cubicBezTo>
                  <a:cubicBezTo>
                    <a:pt x="32" y="0"/>
                    <a:pt x="32" y="0"/>
                    <a:pt x="32" y="0"/>
                  </a:cubicBezTo>
                  <a:cubicBezTo>
                    <a:pt x="0" y="32"/>
                    <a:pt x="0" y="32"/>
                    <a:pt x="0" y="32"/>
                  </a:cubicBezTo>
                  <a:cubicBezTo>
                    <a:pt x="32" y="64"/>
                    <a:pt x="32" y="64"/>
                    <a:pt x="32" y="64"/>
                  </a:cubicBezTo>
                  <a:cubicBezTo>
                    <a:pt x="32" y="52"/>
                    <a:pt x="32" y="52"/>
                    <a:pt x="32" y="52"/>
                  </a:cubicBezTo>
                  <a:cubicBezTo>
                    <a:pt x="36" y="52"/>
                    <a:pt x="51" y="52"/>
                    <a:pt x="56" y="52"/>
                  </a:cubicBezTo>
                  <a:cubicBezTo>
                    <a:pt x="62" y="52"/>
                    <a:pt x="66" y="52"/>
                    <a:pt x="70" y="46"/>
                  </a:cubicBezTo>
                  <a:cubicBezTo>
                    <a:pt x="92" y="8"/>
                    <a:pt x="92" y="8"/>
                    <a:pt x="92" y="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grpSp>
    </p:spTree>
    <p:extLst>
      <p:ext uri="{BB962C8B-B14F-4D97-AF65-F5344CB8AC3E}">
        <p14:creationId xmlns:p14="http://schemas.microsoft.com/office/powerpoint/2010/main" val="45450423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D75664D-6258-4897-9EF2-983EFE3CF4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5203" cy="6858000"/>
          </a:xfrm>
          <a:prstGeom prst="rect">
            <a:avLst/>
          </a:prstGeom>
        </p:spPr>
      </p:pic>
      <p:sp>
        <p:nvSpPr>
          <p:cNvPr id="11" name="TextBox 10">
            <a:extLst>
              <a:ext uri="{FF2B5EF4-FFF2-40B4-BE49-F238E27FC236}">
                <a16:creationId xmlns:a16="http://schemas.microsoft.com/office/drawing/2014/main" id="{B3166D56-78BF-46EA-ABF3-89F9B044D5FF}"/>
              </a:ext>
            </a:extLst>
          </p:cNvPr>
          <p:cNvSpPr txBox="1"/>
          <p:nvPr userDrawn="1"/>
        </p:nvSpPr>
        <p:spPr>
          <a:xfrm>
            <a:off x="574378" y="577851"/>
            <a:ext cx="3855468" cy="5711948"/>
          </a:xfrm>
          <a:prstGeom prst="rect">
            <a:avLst/>
          </a:prstGeom>
          <a:noFill/>
        </p:spPr>
        <p:txBody>
          <a:bodyPr wrap="square" lIns="0" tIns="0" rIns="0" bIns="0" rtlCol="0" anchor="t" anchorCtr="0">
            <a:spAutoFit/>
          </a:bodyPr>
          <a:lstStyle/>
          <a:p>
            <a:pPr>
              <a:lnSpc>
                <a:spcPct val="113000"/>
              </a:lnSpc>
              <a:spcBef>
                <a:spcPts val="0"/>
              </a:spcBef>
            </a:pPr>
            <a:r>
              <a:rPr lang="en-US" sz="1000">
                <a:solidFill>
                  <a:srgbClr val="FFFFFF"/>
                </a:solidFill>
                <a:latin typeface="+mj-lt"/>
              </a:rPr>
              <a:t>EY</a:t>
            </a:r>
            <a:r>
              <a:rPr lang="en-US" sz="1000">
                <a:solidFill>
                  <a:srgbClr val="FFFFFF"/>
                </a:solidFill>
                <a:latin typeface="EYInterstate Light" pitchFamily="2" charset="0"/>
              </a:rPr>
              <a:t> | </a:t>
            </a:r>
            <a:r>
              <a:rPr lang="en-GB" sz="1000">
                <a:solidFill>
                  <a:srgbClr val="FFFFFF"/>
                </a:solidFill>
                <a:latin typeface="EYInterstate Light" pitchFamily="2" charset="0"/>
              </a:rPr>
              <a:t>Building a better working world</a:t>
            </a:r>
            <a:endParaRPr lang="en-US" sz="1000">
              <a:solidFill>
                <a:srgbClr val="FFFFFF"/>
              </a:solidFill>
              <a:latin typeface="EYInterstate Light" pitchFamily="2" charset="0"/>
            </a:endParaRPr>
          </a:p>
          <a:p>
            <a:pPr>
              <a:lnSpc>
                <a:spcPct val="113000"/>
              </a:lnSpc>
              <a:spcBef>
                <a:spcPts val="0"/>
              </a:spcBef>
            </a:pPr>
            <a:endParaRPr lang="en-US" sz="700">
              <a:solidFill>
                <a:srgbClr val="FFFFFF"/>
              </a:solidFill>
              <a:latin typeface="+mj-lt"/>
            </a:endParaRPr>
          </a:p>
          <a:p>
            <a:pPr>
              <a:spcBef>
                <a:spcPts val="0"/>
              </a:spcBef>
              <a:spcAft>
                <a:spcPts val="400"/>
              </a:spcAft>
            </a:pPr>
            <a:r>
              <a:rPr lang="en-GB" sz="800">
                <a:solidFill>
                  <a:srgbClr val="FFFFFF"/>
                </a:solidFill>
                <a:latin typeface="EYInterstate Light" pitchFamily="2" charset="0"/>
              </a:rPr>
              <a:t>EY exists to build a better working world, helping to create long-term value for clients, people and society and build trust in the capital markets. </a:t>
            </a:r>
          </a:p>
          <a:p>
            <a:pPr>
              <a:spcBef>
                <a:spcPts val="0"/>
              </a:spcBef>
              <a:spcAft>
                <a:spcPts val="400"/>
              </a:spcAft>
            </a:pPr>
            <a:r>
              <a:rPr lang="en-GB" sz="800">
                <a:solidFill>
                  <a:srgbClr val="FFFFFF"/>
                </a:solidFill>
                <a:latin typeface="EYInterstate Light" pitchFamily="2" charset="0"/>
              </a:rPr>
              <a:t>Enabled by data and technology, diverse EY teams in over 150 countries provide trust through assurance and help clients grow, transform and operate. </a:t>
            </a:r>
          </a:p>
          <a:p>
            <a:pPr>
              <a:spcBef>
                <a:spcPts val="0"/>
              </a:spcBef>
              <a:spcAft>
                <a:spcPts val="400"/>
              </a:spcAft>
            </a:pPr>
            <a:r>
              <a:rPr lang="en-GB" sz="800">
                <a:solidFill>
                  <a:srgbClr val="FFFFFF"/>
                </a:solidFill>
                <a:latin typeface="EYInterstate Light" pitchFamily="2" charset="0"/>
              </a:rPr>
              <a:t>Working across assurance, consulting, law, strategy, tax and transactions, EY teams ask better questions to find new answers for the complex issues facing our world today.</a:t>
            </a:r>
          </a:p>
          <a:p>
            <a:pPr>
              <a:spcBef>
                <a:spcPts val="0"/>
              </a:spcBef>
              <a:spcAft>
                <a:spcPts val="400"/>
              </a:spcAft>
            </a:pPr>
            <a:r>
              <a:rPr lang="en-GB" sz="800">
                <a:solidFill>
                  <a:srgbClr val="FFFFFF"/>
                </a:solidFill>
                <a:latin typeface="EYInterstate Light" pitchFamily="2"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a:spcBef>
                <a:spcPts val="0"/>
              </a:spcBef>
            </a:pPr>
            <a:endParaRPr lang="en-US"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Ernst &amp; Young LLP</a:t>
            </a:r>
          </a:p>
          <a:p>
            <a:pPr>
              <a:lnSpc>
                <a:spcPct val="113000"/>
              </a:lnSpc>
              <a:spcBef>
                <a:spcPts val="0"/>
              </a:spcBef>
            </a:pPr>
            <a:r>
              <a:rPr lang="en-GB" sz="800">
                <a:solidFill>
                  <a:srgbClr val="FFFFFF"/>
                </a:solidFill>
                <a:latin typeface="EYInterstate Light" pitchFamily="2" charset="0"/>
              </a:rPr>
              <a:t>The UK firm Ernst &amp; Young LLP is a limited liability partnership registered in England and Wales with registered number OC300001 and is a member firm of Ernst &amp; Young Global Limited.</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Ernst &amp; Young LLP, 1 More London Place, London, SE1 2AF.</a:t>
            </a:r>
          </a:p>
          <a:p>
            <a:pPr>
              <a:lnSpc>
                <a:spcPct val="113000"/>
              </a:lnSpc>
              <a:spcBef>
                <a:spcPts val="0"/>
              </a:spcBef>
            </a:pPr>
            <a:r>
              <a:rPr lang="en-GB" sz="800">
                <a:solidFill>
                  <a:srgbClr val="FFFFFF"/>
                </a:solidFill>
                <a:latin typeface="EYInterstate Light" pitchFamily="2" charset="0"/>
              </a:rPr>
              <a:t>© 2024 Ernst &amp; Young LLP. Published in the UK.</a:t>
            </a:r>
          </a:p>
          <a:p>
            <a:pPr>
              <a:lnSpc>
                <a:spcPct val="113000"/>
              </a:lnSpc>
              <a:spcBef>
                <a:spcPts val="0"/>
              </a:spcBef>
            </a:pPr>
            <a:r>
              <a:rPr lang="en-GB" sz="800">
                <a:solidFill>
                  <a:srgbClr val="FFFFFF"/>
                </a:solidFill>
                <a:latin typeface="EYInterstate Light" pitchFamily="2" charset="0"/>
              </a:rPr>
              <a:t>All Rights Reserved.</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spcAft>
                <a:spcPts val="400"/>
              </a:spcAft>
            </a:pPr>
            <a:r>
              <a:rPr lang="en-GB" sz="800">
                <a:solidFill>
                  <a:schemeClr val="accent5"/>
                </a:solidFill>
                <a:latin typeface="EYInterstate Light" pitchFamily="2" charset="0"/>
              </a:rPr>
              <a:t>UKC-000000 (UK) MM/24. Artwork by Creative UK.</a:t>
            </a:r>
          </a:p>
          <a:p>
            <a:pPr>
              <a:lnSpc>
                <a:spcPct val="113000"/>
              </a:lnSpc>
              <a:spcBef>
                <a:spcPts val="0"/>
              </a:spcBef>
            </a:pPr>
            <a:r>
              <a:rPr lang="en-GB" sz="800">
                <a:solidFill>
                  <a:schemeClr val="accent5"/>
                </a:solidFill>
                <a:latin typeface="EYInterstate Light" pitchFamily="2" charset="0"/>
              </a:rPr>
              <a:t>ED MMYY/ED NONE</a:t>
            </a:r>
          </a:p>
          <a:p>
            <a:pPr>
              <a:lnSpc>
                <a:spcPct val="113000"/>
              </a:lnSpc>
              <a:spcBef>
                <a:spcPts val="0"/>
              </a:spcBef>
            </a:pPr>
            <a:endParaRPr lang="en-GB" sz="800">
              <a:solidFill>
                <a:srgbClr val="FFFFFF"/>
              </a:solidFill>
              <a:latin typeface="EYInterstate Light" pitchFamily="2" charset="0"/>
            </a:endParaRPr>
          </a:p>
          <a:p>
            <a:pPr marL="358775">
              <a:lnSpc>
                <a:spcPct val="113000"/>
              </a:lnSpc>
              <a:spcBef>
                <a:spcPts val="0"/>
              </a:spcBef>
            </a:pPr>
            <a:r>
              <a:rPr lang="en-GB" sz="800">
                <a:solidFill>
                  <a:srgbClr val="FFFFFF"/>
                </a:solidFill>
                <a:latin typeface="EYInterstate Light" pitchFamily="2" charset="0"/>
              </a:rPr>
              <a:t>In line with EY’s commitment to minimise its impact on the environment, this document has been printed on paper with a high recycled content.</a:t>
            </a:r>
          </a:p>
          <a:p>
            <a:pPr>
              <a:lnSpc>
                <a:spcPct val="113000"/>
              </a:lnSpc>
              <a:spcBef>
                <a:spcPts val="0"/>
              </a:spcBef>
            </a:pPr>
            <a:endParaRPr lang="en-GB" sz="800">
              <a:solidFill>
                <a:srgbClr val="FFFFFF"/>
              </a:solidFill>
              <a:latin typeface="EYInterstate Light" pitchFamily="2" charset="0"/>
            </a:endParaRPr>
          </a:p>
          <a:p>
            <a:pPr>
              <a:lnSpc>
                <a:spcPct val="113000"/>
              </a:lnSpc>
              <a:spcBef>
                <a:spcPts val="0"/>
              </a:spcBef>
            </a:pPr>
            <a:r>
              <a:rPr lang="en-GB" sz="800">
                <a:solidFill>
                  <a:srgbClr val="FFFFFF"/>
                </a:solidFill>
                <a:latin typeface="EYInterstate Light" pitchFamily="2" charset="0"/>
              </a:rPr>
              <a:t>Information in this publication is intended to provide only a general outline of the subjects covered. It should neither be regarded as comprehensive nor sufficient for making decisions, nor should it be used in place of professional advice. Ernst &amp; Young LLP accepts no responsibility for any loss arising from any action taken or not taken by anyone using this material.</a:t>
            </a:r>
          </a:p>
          <a:p>
            <a:pPr>
              <a:lnSpc>
                <a:spcPct val="113000"/>
              </a:lnSpc>
              <a:spcBef>
                <a:spcPts val="0"/>
              </a:spcBef>
            </a:pPr>
            <a:endParaRPr lang="en-US" sz="800">
              <a:solidFill>
                <a:srgbClr val="FFFFFF"/>
              </a:solidFill>
              <a:latin typeface="EYInterstate Light" pitchFamily="2" charset="0"/>
            </a:endParaRPr>
          </a:p>
          <a:p>
            <a:pPr>
              <a:lnSpc>
                <a:spcPct val="113000"/>
              </a:lnSpc>
              <a:spcBef>
                <a:spcPts val="0"/>
              </a:spcBef>
            </a:pPr>
            <a:r>
              <a:rPr lang="en-US" sz="800">
                <a:solidFill>
                  <a:srgbClr val="FFFFFF"/>
                </a:solidFill>
                <a:latin typeface="EYInterstate Light" pitchFamily="2" charset="0"/>
              </a:rPr>
              <a:t>ey.com/</a:t>
            </a:r>
            <a:r>
              <a:rPr lang="en-US" sz="800" err="1">
                <a:solidFill>
                  <a:srgbClr val="FFFFFF"/>
                </a:solidFill>
                <a:latin typeface="EYInterstate Light" pitchFamily="2" charset="0"/>
              </a:rPr>
              <a:t>uk</a:t>
            </a:r>
            <a:endParaRPr lang="en-US" sz="800">
              <a:solidFill>
                <a:srgbClr val="FFFFFF"/>
              </a:solidFill>
              <a:latin typeface="EYInterstate Light" pitchFamily="2" charset="0"/>
            </a:endParaRPr>
          </a:p>
          <a:p>
            <a:pPr>
              <a:lnSpc>
                <a:spcPct val="113000"/>
              </a:lnSpc>
              <a:spcBef>
                <a:spcPts val="0"/>
              </a:spcBef>
            </a:pPr>
            <a:endParaRPr lang="en-US" sz="800">
              <a:solidFill>
                <a:srgbClr val="FFFFFF"/>
              </a:solidFill>
              <a:latin typeface="EYInterstate Light" pitchFamily="2" charset="0"/>
            </a:endParaRPr>
          </a:p>
        </p:txBody>
      </p:sp>
      <p:grpSp>
        <p:nvGrpSpPr>
          <p:cNvPr id="12" name="Group 11">
            <a:extLst>
              <a:ext uri="{FF2B5EF4-FFF2-40B4-BE49-F238E27FC236}">
                <a16:creationId xmlns:a16="http://schemas.microsoft.com/office/drawing/2014/main" id="{9E7AA72D-81AD-4DF4-AAC1-87697C230FA0}"/>
              </a:ext>
            </a:extLst>
          </p:cNvPr>
          <p:cNvGrpSpPr/>
          <p:nvPr userDrawn="1"/>
        </p:nvGrpSpPr>
        <p:grpSpPr>
          <a:xfrm>
            <a:off x="577028" y="4743769"/>
            <a:ext cx="288256" cy="277748"/>
            <a:chOff x="2133600" y="2678113"/>
            <a:chExt cx="687388" cy="661987"/>
          </a:xfrm>
        </p:grpSpPr>
        <p:sp>
          <p:nvSpPr>
            <p:cNvPr id="13" name="Freeform 21">
              <a:extLst>
                <a:ext uri="{FF2B5EF4-FFF2-40B4-BE49-F238E27FC236}">
                  <a16:creationId xmlns:a16="http://schemas.microsoft.com/office/drawing/2014/main" id="{96C794D8-7C8E-47F1-92DC-CD3FF1E4E3C1}"/>
                </a:ext>
              </a:extLst>
            </p:cNvPr>
            <p:cNvSpPr>
              <a:spLocks/>
            </p:cNvSpPr>
            <p:nvPr/>
          </p:nvSpPr>
          <p:spPr bwMode="auto">
            <a:xfrm>
              <a:off x="2284413" y="2678113"/>
              <a:ext cx="161925" cy="225425"/>
            </a:xfrm>
            <a:custGeom>
              <a:avLst/>
              <a:gdLst>
                <a:gd name="T0" fmla="*/ 33 w 43"/>
                <a:gd name="T1" fmla="*/ 0 h 60"/>
                <a:gd name="T2" fmla="*/ 25 w 43"/>
                <a:gd name="T3" fmla="*/ 4 h 60"/>
                <a:gd name="T4" fmla="*/ 0 w 43"/>
                <a:gd name="T5" fmla="*/ 39 h 60"/>
                <a:gd name="T6" fmla="*/ 33 w 43"/>
                <a:gd name="T7" fmla="*/ 60 h 60"/>
                <a:gd name="T8" fmla="*/ 43 w 43"/>
                <a:gd name="T9" fmla="*/ 44 h 60"/>
              </a:gdLst>
              <a:ahLst/>
              <a:cxnLst>
                <a:cxn ang="0">
                  <a:pos x="T0" y="T1"/>
                </a:cxn>
                <a:cxn ang="0">
                  <a:pos x="T2" y="T3"/>
                </a:cxn>
                <a:cxn ang="0">
                  <a:pos x="T4" y="T5"/>
                </a:cxn>
                <a:cxn ang="0">
                  <a:pos x="T6" y="T7"/>
                </a:cxn>
                <a:cxn ang="0">
                  <a:pos x="T8" y="T9"/>
                </a:cxn>
              </a:cxnLst>
              <a:rect l="0" t="0" r="r" b="b"/>
              <a:pathLst>
                <a:path w="43" h="60">
                  <a:moveTo>
                    <a:pt x="33" y="0"/>
                  </a:moveTo>
                  <a:cubicBezTo>
                    <a:pt x="29" y="0"/>
                    <a:pt x="26" y="2"/>
                    <a:pt x="25" y="4"/>
                  </a:cubicBezTo>
                  <a:cubicBezTo>
                    <a:pt x="21" y="9"/>
                    <a:pt x="0" y="39"/>
                    <a:pt x="0" y="39"/>
                  </a:cubicBezTo>
                  <a:cubicBezTo>
                    <a:pt x="33" y="60"/>
                    <a:pt x="33" y="60"/>
                    <a:pt x="33" y="60"/>
                  </a:cubicBezTo>
                  <a:cubicBezTo>
                    <a:pt x="43" y="44"/>
                    <a:pt x="43" y="44"/>
                    <a:pt x="43" y="44"/>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4" name="Freeform 22">
              <a:extLst>
                <a:ext uri="{FF2B5EF4-FFF2-40B4-BE49-F238E27FC236}">
                  <a16:creationId xmlns:a16="http://schemas.microsoft.com/office/drawing/2014/main" id="{5E4F5BB6-91D9-4D1A-BBD6-6358A9C88723}"/>
                </a:ext>
              </a:extLst>
            </p:cNvPr>
            <p:cNvSpPr>
              <a:spLocks/>
            </p:cNvSpPr>
            <p:nvPr/>
          </p:nvSpPr>
          <p:spPr bwMode="auto">
            <a:xfrm>
              <a:off x="2408238" y="2678113"/>
              <a:ext cx="293688" cy="258763"/>
            </a:xfrm>
            <a:custGeom>
              <a:avLst/>
              <a:gdLst>
                <a:gd name="T0" fmla="*/ 0 w 78"/>
                <a:gd name="T1" fmla="*/ 0 h 69"/>
                <a:gd name="T2" fmla="*/ 12 w 78"/>
                <a:gd name="T3" fmla="*/ 13 h 69"/>
                <a:gd name="T4" fmla="*/ 33 w 78"/>
                <a:gd name="T5" fmla="*/ 50 h 69"/>
                <a:gd name="T6" fmla="*/ 24 w 78"/>
                <a:gd name="T7" fmla="*/ 56 h 69"/>
                <a:gd name="T8" fmla="*/ 67 w 78"/>
                <a:gd name="T9" fmla="*/ 69 h 69"/>
                <a:gd name="T10" fmla="*/ 78 w 78"/>
                <a:gd name="T11" fmla="*/ 24 h 69"/>
                <a:gd name="T12" fmla="*/ 69 w 78"/>
                <a:gd name="T13" fmla="*/ 29 h 69"/>
                <a:gd name="T14" fmla="*/ 56 w 78"/>
                <a:gd name="T15" fmla="*/ 7 h 69"/>
                <a:gd name="T16" fmla="*/ 44 w 78"/>
                <a:gd name="T17" fmla="*/ 0 h 69"/>
                <a:gd name="T18" fmla="*/ 0 w 7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69">
                  <a:moveTo>
                    <a:pt x="0" y="0"/>
                  </a:moveTo>
                  <a:cubicBezTo>
                    <a:pt x="5" y="0"/>
                    <a:pt x="8" y="7"/>
                    <a:pt x="12" y="13"/>
                  </a:cubicBezTo>
                  <a:cubicBezTo>
                    <a:pt x="33" y="50"/>
                    <a:pt x="33" y="50"/>
                    <a:pt x="33" y="50"/>
                  </a:cubicBezTo>
                  <a:cubicBezTo>
                    <a:pt x="24" y="56"/>
                    <a:pt x="24" y="56"/>
                    <a:pt x="24" y="56"/>
                  </a:cubicBezTo>
                  <a:cubicBezTo>
                    <a:pt x="67" y="69"/>
                    <a:pt x="67" y="69"/>
                    <a:pt x="67" y="69"/>
                  </a:cubicBezTo>
                  <a:cubicBezTo>
                    <a:pt x="78" y="24"/>
                    <a:pt x="78" y="24"/>
                    <a:pt x="78" y="24"/>
                  </a:cubicBezTo>
                  <a:cubicBezTo>
                    <a:pt x="69" y="29"/>
                    <a:pt x="69" y="29"/>
                    <a:pt x="69" y="29"/>
                  </a:cubicBezTo>
                  <a:cubicBezTo>
                    <a:pt x="66" y="25"/>
                    <a:pt x="58" y="11"/>
                    <a:pt x="56" y="7"/>
                  </a:cubicBezTo>
                  <a:cubicBezTo>
                    <a:pt x="53" y="2"/>
                    <a:pt x="51" y="0"/>
                    <a:pt x="44" y="0"/>
                  </a:cubicBezTo>
                  <a:cubicBezTo>
                    <a:pt x="0" y="0"/>
                    <a:pt x="0" y="0"/>
                    <a:pt x="0" y="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7" name="Freeform 23">
              <a:extLst>
                <a:ext uri="{FF2B5EF4-FFF2-40B4-BE49-F238E27FC236}">
                  <a16:creationId xmlns:a16="http://schemas.microsoft.com/office/drawing/2014/main" id="{44E5BA2F-B452-4916-9B76-427FC124D171}"/>
                </a:ext>
              </a:extLst>
            </p:cNvPr>
            <p:cNvSpPr>
              <a:spLocks/>
            </p:cNvSpPr>
            <p:nvPr/>
          </p:nvSpPr>
          <p:spPr bwMode="auto">
            <a:xfrm>
              <a:off x="2227263" y="3144838"/>
              <a:ext cx="195263" cy="149225"/>
            </a:xfrm>
            <a:custGeom>
              <a:avLst/>
              <a:gdLst>
                <a:gd name="T0" fmla="*/ 0 w 52"/>
                <a:gd name="T1" fmla="*/ 31 h 40"/>
                <a:gd name="T2" fmla="*/ 16 w 52"/>
                <a:gd name="T3" fmla="*/ 40 h 40"/>
                <a:gd name="T4" fmla="*/ 52 w 52"/>
                <a:gd name="T5" fmla="*/ 40 h 40"/>
                <a:gd name="T6" fmla="*/ 52 w 52"/>
                <a:gd name="T7" fmla="*/ 0 h 40"/>
                <a:gd name="T8" fmla="*/ 32 w 52"/>
                <a:gd name="T9" fmla="*/ 0 h 40"/>
              </a:gdLst>
              <a:ahLst/>
              <a:cxnLst>
                <a:cxn ang="0">
                  <a:pos x="T0" y="T1"/>
                </a:cxn>
                <a:cxn ang="0">
                  <a:pos x="T2" y="T3"/>
                </a:cxn>
                <a:cxn ang="0">
                  <a:pos x="T4" y="T5"/>
                </a:cxn>
                <a:cxn ang="0">
                  <a:pos x="T6" y="T7"/>
                </a:cxn>
                <a:cxn ang="0">
                  <a:pos x="T8" y="T9"/>
                </a:cxn>
              </a:cxnLst>
              <a:rect l="0" t="0" r="r" b="b"/>
              <a:pathLst>
                <a:path w="52" h="40">
                  <a:moveTo>
                    <a:pt x="0" y="31"/>
                  </a:moveTo>
                  <a:cubicBezTo>
                    <a:pt x="2" y="35"/>
                    <a:pt x="7" y="40"/>
                    <a:pt x="16" y="40"/>
                  </a:cubicBezTo>
                  <a:cubicBezTo>
                    <a:pt x="22" y="40"/>
                    <a:pt x="52" y="40"/>
                    <a:pt x="52" y="40"/>
                  </a:cubicBezTo>
                  <a:cubicBezTo>
                    <a:pt x="52" y="0"/>
                    <a:pt x="52" y="0"/>
                    <a:pt x="52" y="0"/>
                  </a:cubicBezTo>
                  <a:cubicBezTo>
                    <a:pt x="32" y="0"/>
                    <a:pt x="32" y="0"/>
                    <a:pt x="32"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8" name="Freeform 24">
              <a:extLst>
                <a:ext uri="{FF2B5EF4-FFF2-40B4-BE49-F238E27FC236}">
                  <a16:creationId xmlns:a16="http://schemas.microsoft.com/office/drawing/2014/main" id="{730333B1-59A8-4766-B797-F3790B924335}"/>
                </a:ext>
              </a:extLst>
            </p:cNvPr>
            <p:cNvSpPr>
              <a:spLocks/>
            </p:cNvSpPr>
            <p:nvPr/>
          </p:nvSpPr>
          <p:spPr bwMode="auto">
            <a:xfrm>
              <a:off x="2133600" y="2914650"/>
              <a:ext cx="233363" cy="346075"/>
            </a:xfrm>
            <a:custGeom>
              <a:avLst/>
              <a:gdLst>
                <a:gd name="T0" fmla="*/ 25 w 62"/>
                <a:gd name="T1" fmla="*/ 92 h 92"/>
                <a:gd name="T2" fmla="*/ 31 w 62"/>
                <a:gd name="T3" fmla="*/ 75 h 92"/>
                <a:gd name="T4" fmla="*/ 52 w 62"/>
                <a:gd name="T5" fmla="*/ 38 h 92"/>
                <a:gd name="T6" fmla="*/ 62 w 62"/>
                <a:gd name="T7" fmla="*/ 44 h 92"/>
                <a:gd name="T8" fmla="*/ 51 w 62"/>
                <a:gd name="T9" fmla="*/ 0 h 92"/>
                <a:gd name="T10" fmla="*/ 7 w 62"/>
                <a:gd name="T11" fmla="*/ 13 h 92"/>
                <a:gd name="T12" fmla="*/ 16 w 62"/>
                <a:gd name="T13" fmla="*/ 18 h 92"/>
                <a:gd name="T14" fmla="*/ 4 w 62"/>
                <a:gd name="T15" fmla="*/ 40 h 92"/>
                <a:gd name="T16" fmla="*/ 3 w 62"/>
                <a:gd name="T17" fmla="*/ 54 h 92"/>
                <a:gd name="T18" fmla="*/ 25 w 6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92">
                  <a:moveTo>
                    <a:pt x="25" y="92"/>
                  </a:moveTo>
                  <a:cubicBezTo>
                    <a:pt x="23" y="88"/>
                    <a:pt x="27" y="81"/>
                    <a:pt x="31" y="75"/>
                  </a:cubicBezTo>
                  <a:cubicBezTo>
                    <a:pt x="52" y="38"/>
                    <a:pt x="52" y="38"/>
                    <a:pt x="52" y="38"/>
                  </a:cubicBezTo>
                  <a:cubicBezTo>
                    <a:pt x="62" y="44"/>
                    <a:pt x="62" y="44"/>
                    <a:pt x="62" y="44"/>
                  </a:cubicBezTo>
                  <a:cubicBezTo>
                    <a:pt x="51" y="0"/>
                    <a:pt x="51" y="0"/>
                    <a:pt x="51" y="0"/>
                  </a:cubicBezTo>
                  <a:cubicBezTo>
                    <a:pt x="7" y="13"/>
                    <a:pt x="7" y="13"/>
                    <a:pt x="7" y="13"/>
                  </a:cubicBezTo>
                  <a:cubicBezTo>
                    <a:pt x="16" y="18"/>
                    <a:pt x="16" y="18"/>
                    <a:pt x="16" y="18"/>
                  </a:cubicBezTo>
                  <a:cubicBezTo>
                    <a:pt x="14" y="22"/>
                    <a:pt x="6" y="36"/>
                    <a:pt x="4" y="40"/>
                  </a:cubicBezTo>
                  <a:cubicBezTo>
                    <a:pt x="1" y="45"/>
                    <a:pt x="0" y="48"/>
                    <a:pt x="3" y="54"/>
                  </a:cubicBezTo>
                  <a:cubicBezTo>
                    <a:pt x="25" y="92"/>
                    <a:pt x="25" y="92"/>
                    <a:pt x="25"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19" name="Freeform 25">
              <a:extLst>
                <a:ext uri="{FF2B5EF4-FFF2-40B4-BE49-F238E27FC236}">
                  <a16:creationId xmlns:a16="http://schemas.microsoft.com/office/drawing/2014/main" id="{47844C56-081E-46E5-AD08-CDB02F990D68}"/>
                </a:ext>
              </a:extLst>
            </p:cNvPr>
            <p:cNvSpPr>
              <a:spLocks/>
            </p:cNvSpPr>
            <p:nvPr/>
          </p:nvSpPr>
          <p:spPr bwMode="auto">
            <a:xfrm>
              <a:off x="2617788" y="2947988"/>
              <a:ext cx="203200" cy="180975"/>
            </a:xfrm>
            <a:custGeom>
              <a:avLst/>
              <a:gdLst>
                <a:gd name="T0" fmla="*/ 52 w 54"/>
                <a:gd name="T1" fmla="*/ 48 h 48"/>
                <a:gd name="T2" fmla="*/ 52 w 54"/>
                <a:gd name="T3" fmla="*/ 39 h 48"/>
                <a:gd name="T4" fmla="*/ 34 w 54"/>
                <a:gd name="T5" fmla="*/ 0 h 48"/>
                <a:gd name="T6" fmla="*/ 0 w 54"/>
                <a:gd name="T7" fmla="*/ 18 h 48"/>
                <a:gd name="T8" fmla="*/ 9 w 54"/>
                <a:gd name="T9" fmla="*/ 36 h 48"/>
              </a:gdLst>
              <a:ahLst/>
              <a:cxnLst>
                <a:cxn ang="0">
                  <a:pos x="T0" y="T1"/>
                </a:cxn>
                <a:cxn ang="0">
                  <a:pos x="T2" y="T3"/>
                </a:cxn>
                <a:cxn ang="0">
                  <a:pos x="T4" y="T5"/>
                </a:cxn>
                <a:cxn ang="0">
                  <a:pos x="T6" y="T7"/>
                </a:cxn>
                <a:cxn ang="0">
                  <a:pos x="T8" y="T9"/>
                </a:cxn>
              </a:cxnLst>
              <a:rect l="0" t="0" r="r" b="b"/>
              <a:pathLst>
                <a:path w="54" h="48">
                  <a:moveTo>
                    <a:pt x="52" y="48"/>
                  </a:moveTo>
                  <a:cubicBezTo>
                    <a:pt x="54" y="44"/>
                    <a:pt x="53" y="41"/>
                    <a:pt x="52" y="39"/>
                  </a:cubicBezTo>
                  <a:cubicBezTo>
                    <a:pt x="50" y="33"/>
                    <a:pt x="34" y="0"/>
                    <a:pt x="34" y="0"/>
                  </a:cubicBezTo>
                  <a:cubicBezTo>
                    <a:pt x="0" y="18"/>
                    <a:pt x="0" y="18"/>
                    <a:pt x="0" y="18"/>
                  </a:cubicBezTo>
                  <a:cubicBezTo>
                    <a:pt x="9" y="36"/>
                    <a:pt x="9" y="36"/>
                    <a:pt x="9" y="36"/>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sp>
          <p:nvSpPr>
            <p:cNvPr id="20" name="Freeform 26">
              <a:extLst>
                <a:ext uri="{FF2B5EF4-FFF2-40B4-BE49-F238E27FC236}">
                  <a16:creationId xmlns:a16="http://schemas.microsoft.com/office/drawing/2014/main" id="{8CA7888F-0ADE-4F5D-A44A-9F87942C633D}"/>
                </a:ext>
              </a:extLst>
            </p:cNvPr>
            <p:cNvSpPr>
              <a:spLocks/>
            </p:cNvSpPr>
            <p:nvPr/>
          </p:nvSpPr>
          <p:spPr bwMode="auto">
            <a:xfrm>
              <a:off x="2468563" y="3098800"/>
              <a:ext cx="346075" cy="241300"/>
            </a:xfrm>
            <a:custGeom>
              <a:avLst/>
              <a:gdLst>
                <a:gd name="T0" fmla="*/ 92 w 92"/>
                <a:gd name="T1" fmla="*/ 8 h 64"/>
                <a:gd name="T2" fmla="*/ 76 w 92"/>
                <a:gd name="T3" fmla="*/ 12 h 64"/>
                <a:gd name="T4" fmla="*/ 32 w 92"/>
                <a:gd name="T5" fmla="*/ 12 h 64"/>
                <a:gd name="T6" fmla="*/ 32 w 92"/>
                <a:gd name="T7" fmla="*/ 0 h 64"/>
                <a:gd name="T8" fmla="*/ 0 w 92"/>
                <a:gd name="T9" fmla="*/ 32 h 64"/>
                <a:gd name="T10" fmla="*/ 32 w 92"/>
                <a:gd name="T11" fmla="*/ 64 h 64"/>
                <a:gd name="T12" fmla="*/ 32 w 92"/>
                <a:gd name="T13" fmla="*/ 52 h 64"/>
                <a:gd name="T14" fmla="*/ 56 w 92"/>
                <a:gd name="T15" fmla="*/ 52 h 64"/>
                <a:gd name="T16" fmla="*/ 70 w 92"/>
                <a:gd name="T17" fmla="*/ 46 h 64"/>
                <a:gd name="T18" fmla="*/ 92 w 92"/>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64">
                  <a:moveTo>
                    <a:pt x="92" y="8"/>
                  </a:moveTo>
                  <a:cubicBezTo>
                    <a:pt x="89" y="12"/>
                    <a:pt x="83" y="12"/>
                    <a:pt x="76" y="12"/>
                  </a:cubicBezTo>
                  <a:cubicBezTo>
                    <a:pt x="32" y="12"/>
                    <a:pt x="32" y="12"/>
                    <a:pt x="32" y="12"/>
                  </a:cubicBezTo>
                  <a:cubicBezTo>
                    <a:pt x="32" y="0"/>
                    <a:pt x="32" y="0"/>
                    <a:pt x="32" y="0"/>
                  </a:cubicBezTo>
                  <a:cubicBezTo>
                    <a:pt x="0" y="32"/>
                    <a:pt x="0" y="32"/>
                    <a:pt x="0" y="32"/>
                  </a:cubicBezTo>
                  <a:cubicBezTo>
                    <a:pt x="32" y="64"/>
                    <a:pt x="32" y="64"/>
                    <a:pt x="32" y="64"/>
                  </a:cubicBezTo>
                  <a:cubicBezTo>
                    <a:pt x="32" y="52"/>
                    <a:pt x="32" y="52"/>
                    <a:pt x="32" y="52"/>
                  </a:cubicBezTo>
                  <a:cubicBezTo>
                    <a:pt x="36" y="52"/>
                    <a:pt x="51" y="52"/>
                    <a:pt x="56" y="52"/>
                  </a:cubicBezTo>
                  <a:cubicBezTo>
                    <a:pt x="62" y="52"/>
                    <a:pt x="66" y="52"/>
                    <a:pt x="70" y="46"/>
                  </a:cubicBezTo>
                  <a:cubicBezTo>
                    <a:pt x="92" y="8"/>
                    <a:pt x="92" y="8"/>
                    <a:pt x="92" y="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srgbClr val="FFFFFF"/>
                </a:solidFill>
              </a:endParaRPr>
            </a:p>
          </p:txBody>
        </p:sp>
      </p:grpSp>
    </p:spTree>
    <p:extLst>
      <p:ext uri="{BB962C8B-B14F-4D97-AF65-F5344CB8AC3E}">
        <p14:creationId xmlns:p14="http://schemas.microsoft.com/office/powerpoint/2010/main" val="197949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 y="0"/>
            <a:ext cx="12185659"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775101" y="1954221"/>
            <a:ext cx="4326679"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5" y="5605202"/>
            <a:ext cx="1044529"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2"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113" y="869578"/>
            <a:ext cx="4845500"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7" y="5826614"/>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9" y="2158329"/>
            <a:ext cx="3998353"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1" y="3200329"/>
            <a:ext cx="4018535"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7" y="5826614"/>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9" y="2158329"/>
            <a:ext cx="3998353"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1" y="3200329"/>
            <a:ext cx="4018535"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60"/>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80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80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80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80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7" y="5826614"/>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80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9"/>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F488-187F-4DC3-945E-AD8A1D26A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30D92-8AE3-4C80-8E42-5FCA9B750675}"/>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D11F5AE6-E173-4A29-BEFB-799AF10009CC}"/>
              </a:ext>
            </a:extLst>
          </p:cNvPr>
          <p:cNvSpPr>
            <a:spLocks noGrp="1"/>
          </p:cNvSpPr>
          <p:nvPr>
            <p:ph type="ftr" sz="quarter" idx="11"/>
          </p:nvPr>
        </p:nvSpPr>
        <p:spPr/>
        <p:txBody>
          <a:bodyPr/>
          <a:lstStyle/>
          <a:p>
            <a:r>
              <a:rPr lang="en-US"/>
              <a:t>ETSC PIN Talk</a:t>
            </a:r>
            <a:endParaRPr lang="en-US" dirty="0"/>
          </a:p>
        </p:txBody>
      </p:sp>
      <p:sp>
        <p:nvSpPr>
          <p:cNvPr id="5" name="Slide Number Placeholder 4">
            <a:extLst>
              <a:ext uri="{FF2B5EF4-FFF2-40B4-BE49-F238E27FC236}">
                <a16:creationId xmlns:a16="http://schemas.microsoft.com/office/drawing/2014/main" id="{A5CEDDEF-3424-4874-9200-834EFEACBFE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916671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7D0D-23D2-4E93-8C57-F633FC3CC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8E09C2-5C64-49C2-9E07-AAB9725214D9}"/>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39DC5E64-B53C-4E7C-A8B6-C7291BA2FE3B}"/>
              </a:ext>
            </a:extLst>
          </p:cNvPr>
          <p:cNvSpPr>
            <a:spLocks noGrp="1"/>
          </p:cNvSpPr>
          <p:nvPr>
            <p:ph type="ftr" sz="quarter" idx="11"/>
          </p:nvPr>
        </p:nvSpPr>
        <p:spPr/>
        <p:txBody>
          <a:bodyPr/>
          <a:lstStyle/>
          <a:p>
            <a:r>
              <a:rPr lang="en-US"/>
              <a:t>ETSC PIN Talk</a:t>
            </a:r>
            <a:endParaRPr lang="en-US" dirty="0"/>
          </a:p>
        </p:txBody>
      </p:sp>
      <p:sp>
        <p:nvSpPr>
          <p:cNvPr id="5" name="Slide Number Placeholder 4">
            <a:extLst>
              <a:ext uri="{FF2B5EF4-FFF2-40B4-BE49-F238E27FC236}">
                <a16:creationId xmlns:a16="http://schemas.microsoft.com/office/drawing/2014/main" id="{D8D2BFB1-1322-4C38-AA4C-8BF03D43BBA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99470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2"/>
            <a:ext cx="5390400"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ETSC PIN Talk</a:t>
            </a:r>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116A-8BE1-4639-AE0D-723F75DFEC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C5ECCE-644F-462E-9076-ABE231D60B2A}"/>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E4992D43-0F93-48C1-9092-6F7FCAD5CD70}"/>
              </a:ext>
            </a:extLst>
          </p:cNvPr>
          <p:cNvSpPr>
            <a:spLocks noGrp="1"/>
          </p:cNvSpPr>
          <p:nvPr>
            <p:ph type="ftr" sz="quarter" idx="11"/>
          </p:nvPr>
        </p:nvSpPr>
        <p:spPr/>
        <p:txBody>
          <a:bodyPr/>
          <a:lstStyle/>
          <a:p>
            <a:r>
              <a:rPr lang="en-US"/>
              <a:t>ETSC PIN Talk</a:t>
            </a:r>
            <a:endParaRPr lang="en-US" dirty="0"/>
          </a:p>
        </p:txBody>
      </p:sp>
      <p:sp>
        <p:nvSpPr>
          <p:cNvPr id="5" name="Slide Number Placeholder 4">
            <a:extLst>
              <a:ext uri="{FF2B5EF4-FFF2-40B4-BE49-F238E27FC236}">
                <a16:creationId xmlns:a16="http://schemas.microsoft.com/office/drawing/2014/main" id="{AEEC495F-BB9C-4028-9B14-E60CD7E1C49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99807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B7E1-BAA3-5205-E3C1-25426AFD32D8}"/>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6998C5-3821-0A5D-DE9C-9AF8B0D6973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EDB78D-3CEC-5195-436B-EFAA096371A6}"/>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DAAAF92B-7D21-B0FE-E7A0-D93D6D13D5F6}"/>
              </a:ext>
            </a:extLst>
          </p:cNvPr>
          <p:cNvSpPr>
            <a:spLocks noGrp="1"/>
          </p:cNvSpPr>
          <p:nvPr>
            <p:ph type="ftr" sz="quarter" idx="11"/>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AB69C183-46E8-9A1A-969E-5238AD65BC7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7717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6E5C73A1-AC48-4898-BDE0-AB825BC15A12}"/>
              </a:ext>
            </a:extLst>
          </p:cNvPr>
          <p:cNvSpPr>
            <a:spLocks noGrp="1"/>
          </p:cNvSpPr>
          <p:nvPr>
            <p:ph type="pic" sz="quarter" idx="10"/>
          </p:nvPr>
        </p:nvSpPr>
        <p:spPr>
          <a:xfrm>
            <a:off x="0" y="0"/>
            <a:ext cx="12192000" cy="6858000"/>
          </a:xfrm>
          <a:solidFill>
            <a:schemeClr val="bg1">
              <a:lumMod val="50000"/>
            </a:schemeClr>
          </a:solidFill>
        </p:spPr>
        <p:txBody>
          <a:bodyPr/>
          <a:lstStyle/>
          <a:p>
            <a:endParaRPr lang="en-US"/>
          </a:p>
        </p:txBody>
      </p:sp>
      <p:sp>
        <p:nvSpPr>
          <p:cNvPr id="9" name="Freeform 6"/>
          <p:cNvSpPr>
            <a:spLocks/>
          </p:cNvSpPr>
          <p:nvPr userDrawn="1"/>
        </p:nvSpPr>
        <p:spPr bwMode="auto">
          <a:xfrm>
            <a:off x="706335" y="293347"/>
            <a:ext cx="5998751" cy="2811240"/>
          </a:xfrm>
          <a:custGeom>
            <a:avLst/>
            <a:gdLst>
              <a:gd name="T0" fmla="*/ 0 w 2344"/>
              <a:gd name="T1" fmla="*/ 414 h 2760"/>
              <a:gd name="T2" fmla="*/ 0 w 2344"/>
              <a:gd name="T3" fmla="*/ 2760 h 2760"/>
              <a:gd name="T4" fmla="*/ 2344 w 2344"/>
              <a:gd name="T5" fmla="*/ 2760 h 2760"/>
              <a:gd name="T6" fmla="*/ 2344 w 2344"/>
              <a:gd name="T7" fmla="*/ 0 h 2760"/>
              <a:gd name="T8" fmla="*/ 0 w 2344"/>
              <a:gd name="T9" fmla="*/ 414 h 2760"/>
            </a:gdLst>
            <a:ahLst/>
            <a:cxnLst>
              <a:cxn ang="0">
                <a:pos x="T0" y="T1"/>
              </a:cxn>
              <a:cxn ang="0">
                <a:pos x="T2" y="T3"/>
              </a:cxn>
              <a:cxn ang="0">
                <a:pos x="T4" y="T5"/>
              </a:cxn>
              <a:cxn ang="0">
                <a:pos x="T6" y="T7"/>
              </a:cxn>
              <a:cxn ang="0">
                <a:pos x="T8" y="T9"/>
              </a:cxn>
            </a:cxnLst>
            <a:rect l="0" t="0" r="r" b="b"/>
            <a:pathLst>
              <a:path w="2344" h="2760">
                <a:moveTo>
                  <a:pt x="0" y="414"/>
                </a:moveTo>
                <a:lnTo>
                  <a:pt x="0" y="2760"/>
                </a:lnTo>
                <a:lnTo>
                  <a:pt x="2344" y="2760"/>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69" tIns="29335" rIns="58669" bIns="29335" numCol="1" anchor="t" anchorCtr="0" compatLnSpc="1">
            <a:prstTxWarp prst="textNoShape">
              <a:avLst/>
            </a:prstTxWarp>
          </a:bodyPr>
          <a:lstStyle/>
          <a:p>
            <a:endParaRPr lang="en-GB" sz="1155"/>
          </a:p>
        </p:txBody>
      </p:sp>
      <p:sp>
        <p:nvSpPr>
          <p:cNvPr id="17" name="Rectangle 7"/>
          <p:cNvSpPr>
            <a:spLocks noGrp="1" noChangeArrowheads="1"/>
          </p:cNvSpPr>
          <p:nvPr>
            <p:ph type="subTitle" idx="1"/>
          </p:nvPr>
        </p:nvSpPr>
        <p:spPr>
          <a:xfrm>
            <a:off x="1015895" y="1173387"/>
            <a:ext cx="5446784" cy="166712"/>
          </a:xfrm>
        </p:spPr>
        <p:txBody>
          <a:bodyPr wrap="square">
            <a:spAutoFit/>
          </a:bodyPr>
          <a:lstStyle>
            <a:lvl1pPr marL="0" marR="0" indent="0" algn="l" defTabSz="653903" rtl="0" eaLnBrk="1" fontAlgn="base" latinLnBrk="0" hangingPunct="1">
              <a:lnSpc>
                <a:spcPts val="1347"/>
              </a:lnSpc>
              <a:spcBef>
                <a:spcPts val="0"/>
              </a:spcBef>
              <a:spcAft>
                <a:spcPts val="385"/>
              </a:spcAft>
              <a:buClrTx/>
              <a:buSzTx/>
              <a:buFontTx/>
              <a:buNone/>
              <a:tabLst/>
              <a:defRPr sz="1155">
                <a:solidFill>
                  <a:schemeClr val="tx1"/>
                </a:solidFill>
              </a:defRPr>
            </a:lvl1pPr>
          </a:lstStyle>
          <a:p>
            <a:pPr marL="0" marR="0" lvl="0" indent="0" algn="l" defTabSz="653903" rtl="0" eaLnBrk="1" fontAlgn="base" latinLnBrk="0" hangingPunct="1">
              <a:lnSpc>
                <a:spcPts val="1347"/>
              </a:lnSpc>
              <a:spcBef>
                <a:spcPts val="0"/>
              </a:spcBef>
              <a:spcAft>
                <a:spcPts val="385"/>
              </a:spcAft>
              <a:buClrTx/>
              <a:buSzTx/>
              <a:buFontTx/>
              <a:buNone/>
              <a:tabLst/>
              <a:defRPr/>
            </a:pPr>
            <a:r>
              <a:rPr lang="en-US" noProof="0"/>
              <a:t>Click to edit Master subtitle style</a:t>
            </a:r>
            <a:endParaRPr lang="en-GB" noProof="0" dirty="0"/>
          </a:p>
        </p:txBody>
      </p:sp>
      <p:sp>
        <p:nvSpPr>
          <p:cNvPr id="18" name="Rectangle 6"/>
          <p:cNvSpPr>
            <a:spLocks noGrp="1" noChangeArrowheads="1"/>
          </p:cNvSpPr>
          <p:nvPr>
            <p:ph type="ctrTitle" hasCustomPrompt="1"/>
          </p:nvPr>
        </p:nvSpPr>
        <p:spPr>
          <a:xfrm>
            <a:off x="1015895" y="821371"/>
            <a:ext cx="5446784" cy="236988"/>
          </a:xfrm>
        </p:spPr>
        <p:txBody>
          <a:bodyPr/>
          <a:lstStyle>
            <a:lvl1pPr>
              <a:defRPr lang="en-GB" sz="1540" b="0" noProof="0" dirty="0" smtClean="0">
                <a:solidFill>
                  <a:schemeClr val="tx1"/>
                </a:solidFill>
                <a:latin typeface="+mn-lt"/>
                <a:ea typeface="+mj-ea"/>
                <a:cs typeface="+mj-cs"/>
              </a:defRPr>
            </a:lvl1pPr>
          </a:lstStyle>
          <a:p>
            <a:pPr lvl="0" algn="l" defTabSz="653903" rtl="0" eaLnBrk="1" fontAlgn="base" hangingPunct="1">
              <a:spcBef>
                <a:spcPct val="0"/>
              </a:spcBef>
              <a:spcAft>
                <a:spcPct val="0"/>
              </a:spcAft>
            </a:pPr>
            <a:r>
              <a:rPr lang="en-US" noProof="0" dirty="0"/>
              <a:t>Proposal title</a:t>
            </a:r>
            <a:endParaRPr lang="en-GB" noProof="0"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6465" y="5798487"/>
            <a:ext cx="1739433" cy="806678"/>
          </a:xfrm>
          <a:prstGeom prst="rect">
            <a:avLst/>
          </a:prstGeom>
        </p:spPr>
      </p:pic>
    </p:spTree>
    <p:extLst>
      <p:ext uri="{BB962C8B-B14F-4D97-AF65-F5344CB8AC3E}">
        <p14:creationId xmlns:p14="http://schemas.microsoft.com/office/powerpoint/2010/main" val="3997592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Freeform 12"/>
          <p:cNvSpPr>
            <a:spLocks/>
          </p:cNvSpPr>
          <p:nvPr userDrawn="1"/>
        </p:nvSpPr>
        <p:spPr bwMode="auto">
          <a:xfrm>
            <a:off x="706338" y="293347"/>
            <a:ext cx="6003869" cy="3605721"/>
          </a:xfrm>
          <a:custGeom>
            <a:avLst/>
            <a:gdLst>
              <a:gd name="T0" fmla="*/ 0 w 2346"/>
              <a:gd name="T1" fmla="*/ 414 h 3540"/>
              <a:gd name="T2" fmla="*/ 0 w 2346"/>
              <a:gd name="T3" fmla="*/ 3540 h 3540"/>
              <a:gd name="T4" fmla="*/ 2346 w 2346"/>
              <a:gd name="T5" fmla="*/ 3540 h 3540"/>
              <a:gd name="T6" fmla="*/ 2346 w 2346"/>
              <a:gd name="T7" fmla="*/ 0 h 3540"/>
              <a:gd name="T8" fmla="*/ 0 w 2346"/>
              <a:gd name="T9" fmla="*/ 414 h 3540"/>
            </a:gdLst>
            <a:ahLst/>
            <a:cxnLst>
              <a:cxn ang="0">
                <a:pos x="T0" y="T1"/>
              </a:cxn>
              <a:cxn ang="0">
                <a:pos x="T2" y="T3"/>
              </a:cxn>
              <a:cxn ang="0">
                <a:pos x="T4" y="T5"/>
              </a:cxn>
              <a:cxn ang="0">
                <a:pos x="T6" y="T7"/>
              </a:cxn>
              <a:cxn ang="0">
                <a:pos x="T8" y="T9"/>
              </a:cxn>
            </a:cxnLst>
            <a:rect l="0" t="0" r="r" b="b"/>
            <a:pathLst>
              <a:path w="2346" h="3540">
                <a:moveTo>
                  <a:pt x="0" y="414"/>
                </a:moveTo>
                <a:lnTo>
                  <a:pt x="0" y="3540"/>
                </a:lnTo>
                <a:lnTo>
                  <a:pt x="2346" y="3540"/>
                </a:lnTo>
                <a:lnTo>
                  <a:pt x="2346"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69" tIns="29335" rIns="58669" bIns="29335" numCol="1" anchor="t" anchorCtr="0" compatLnSpc="1">
            <a:prstTxWarp prst="textNoShape">
              <a:avLst/>
            </a:prstTxWarp>
          </a:bodyPr>
          <a:lstStyle/>
          <a:p>
            <a:endParaRPr lang="en-GB" sz="1155"/>
          </a:p>
        </p:txBody>
      </p:sp>
      <p:sp>
        <p:nvSpPr>
          <p:cNvPr id="13" name="Rectangle 7"/>
          <p:cNvSpPr>
            <a:spLocks noGrp="1" noChangeArrowheads="1"/>
          </p:cNvSpPr>
          <p:nvPr>
            <p:ph type="subTitle" idx="1"/>
          </p:nvPr>
        </p:nvSpPr>
        <p:spPr>
          <a:xfrm>
            <a:off x="1015899" y="1173387"/>
            <a:ext cx="5446784" cy="166712"/>
          </a:xfrm>
        </p:spPr>
        <p:txBody>
          <a:bodyPr wrap="square">
            <a:spAutoFit/>
          </a:bodyPr>
          <a:lstStyle>
            <a:lvl1pPr marL="0" marR="0" indent="0" algn="l" defTabSz="653903" rtl="0" eaLnBrk="1" fontAlgn="base" latinLnBrk="0" hangingPunct="1">
              <a:lnSpc>
                <a:spcPts val="1347"/>
              </a:lnSpc>
              <a:spcBef>
                <a:spcPts val="0"/>
              </a:spcBef>
              <a:spcAft>
                <a:spcPts val="385"/>
              </a:spcAft>
              <a:buClrTx/>
              <a:buSzTx/>
              <a:buFontTx/>
              <a:buNone/>
              <a:tabLst/>
              <a:defRPr sz="1155">
                <a:solidFill>
                  <a:schemeClr val="tx1"/>
                </a:solidFill>
              </a:defRPr>
            </a:lvl1pPr>
          </a:lstStyle>
          <a:p>
            <a:pPr marL="0" marR="0" lvl="0" indent="0" algn="l" defTabSz="653903" rtl="0" eaLnBrk="1" fontAlgn="base" latinLnBrk="0" hangingPunct="1">
              <a:lnSpc>
                <a:spcPts val="1347"/>
              </a:lnSpc>
              <a:spcBef>
                <a:spcPts val="0"/>
              </a:spcBef>
              <a:spcAft>
                <a:spcPts val="385"/>
              </a:spcAft>
              <a:buClrTx/>
              <a:buSzTx/>
              <a:buFontTx/>
              <a:buNone/>
              <a:tabLst/>
              <a:defRPr/>
            </a:pPr>
            <a:r>
              <a:rPr lang="en-US" noProof="0"/>
              <a:t>Click to edit Master subtitle style</a:t>
            </a:r>
            <a:endParaRPr lang="en-GB" noProof="0" dirty="0"/>
          </a:p>
        </p:txBody>
      </p:sp>
      <p:sp>
        <p:nvSpPr>
          <p:cNvPr id="14" name="Rectangle 6"/>
          <p:cNvSpPr>
            <a:spLocks noGrp="1" noChangeArrowheads="1"/>
          </p:cNvSpPr>
          <p:nvPr>
            <p:ph type="ctrTitle" hasCustomPrompt="1"/>
          </p:nvPr>
        </p:nvSpPr>
        <p:spPr>
          <a:xfrm>
            <a:off x="1015899" y="821371"/>
            <a:ext cx="5446784" cy="236988"/>
          </a:xfrm>
        </p:spPr>
        <p:txBody>
          <a:bodyPr/>
          <a:lstStyle>
            <a:lvl1pPr>
              <a:defRPr lang="en-GB" sz="1540" b="0" noProof="0" dirty="0" smtClean="0">
                <a:solidFill>
                  <a:schemeClr val="tx1"/>
                </a:solidFill>
                <a:latin typeface="+mn-lt"/>
                <a:ea typeface="+mj-ea"/>
                <a:cs typeface="+mj-cs"/>
              </a:defRPr>
            </a:lvl1pPr>
          </a:lstStyle>
          <a:p>
            <a:pPr lvl="0" algn="l" defTabSz="653903" rtl="0" eaLnBrk="1" fontAlgn="base" hangingPunct="1">
              <a:spcBef>
                <a:spcPct val="0"/>
              </a:spcBef>
              <a:spcAft>
                <a:spcPct val="0"/>
              </a:spcAft>
            </a:pPr>
            <a:r>
              <a:rPr lang="en-US" noProof="0" dirty="0"/>
              <a:t>Proposal title</a:t>
            </a:r>
            <a:endParaRPr lang="en-GB" noProof="0"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6465" y="5798487"/>
            <a:ext cx="1739433" cy="806678"/>
          </a:xfrm>
          <a:prstGeom prst="rect">
            <a:avLst/>
          </a:prstGeom>
        </p:spPr>
      </p:pic>
    </p:spTree>
    <p:extLst>
      <p:ext uri="{BB962C8B-B14F-4D97-AF65-F5344CB8AC3E}">
        <p14:creationId xmlns:p14="http://schemas.microsoft.com/office/powerpoint/2010/main" val="783479364"/>
      </p:ext>
    </p:extLst>
  </p:cSld>
  <p:clrMapOvr>
    <a:masterClrMapping/>
  </p:clrMapOvr>
  <p:extLst>
    <p:ext uri="{DCECCB84-F9BA-43D5-87BE-67443E8EF086}">
      <p15:sldGuideLst xmlns:p15="http://schemas.microsoft.com/office/powerpoint/2012/main">
        <p15:guide id="1" orient="horz" pos="3366" userDrawn="1">
          <p15:clr>
            <a:srgbClr val="FBAE40"/>
          </p15:clr>
        </p15:guide>
        <p15:guide id="2" pos="238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88" name="Picture Placeholder 4">
            <a:extLst>
              <a:ext uri="{FF2B5EF4-FFF2-40B4-BE49-F238E27FC236}">
                <a16:creationId xmlns:a16="http://schemas.microsoft.com/office/drawing/2014/main" id="{F327CC29-E7BB-4FB4-A08F-C069AB71ED18}"/>
              </a:ext>
            </a:extLst>
          </p:cNvPr>
          <p:cNvSpPr>
            <a:spLocks noGrp="1"/>
          </p:cNvSpPr>
          <p:nvPr>
            <p:ph type="pic" sz="quarter" idx="10"/>
          </p:nvPr>
        </p:nvSpPr>
        <p:spPr>
          <a:xfrm>
            <a:off x="0" y="0"/>
            <a:ext cx="12192000" cy="6858000"/>
          </a:xfrm>
          <a:solidFill>
            <a:schemeClr val="bg1">
              <a:lumMod val="75000"/>
            </a:schemeClr>
          </a:solidFill>
        </p:spPr>
        <p:txBody>
          <a:bodyPr/>
          <a:lstStyle/>
          <a:p>
            <a:endParaRPr lang="en-US"/>
          </a:p>
        </p:txBody>
      </p:sp>
      <p:sp>
        <p:nvSpPr>
          <p:cNvPr id="10" name="Rectangle 7"/>
          <p:cNvSpPr>
            <a:spLocks noGrp="1" noChangeArrowheads="1"/>
          </p:cNvSpPr>
          <p:nvPr>
            <p:ph type="subTitle" idx="1"/>
          </p:nvPr>
        </p:nvSpPr>
        <p:spPr>
          <a:xfrm>
            <a:off x="1325664" y="1215923"/>
            <a:ext cx="4836383" cy="177741"/>
          </a:xfrm>
        </p:spPr>
        <p:txBody>
          <a:bodyPr wrap="square">
            <a:spAutoFit/>
          </a:bodyPr>
          <a:lstStyle>
            <a:lvl1pPr>
              <a:defRPr sz="1155">
                <a:solidFill>
                  <a:schemeClr val="tx1"/>
                </a:solidFill>
                <a:latin typeface="+mj-lt"/>
              </a:defRPr>
            </a:lvl1pPr>
          </a:lstStyle>
          <a:p>
            <a:pPr lvl="0"/>
            <a:r>
              <a:rPr lang="en-US" noProof="0"/>
              <a:t>Click to edit Master subtitle style</a:t>
            </a:r>
            <a:endParaRPr lang="en-GB" noProof="0" dirty="0"/>
          </a:p>
        </p:txBody>
      </p:sp>
      <p:sp>
        <p:nvSpPr>
          <p:cNvPr id="11" name="Rectangle 6"/>
          <p:cNvSpPr>
            <a:spLocks noGrp="1" noChangeArrowheads="1"/>
          </p:cNvSpPr>
          <p:nvPr>
            <p:ph type="ctrTitle" hasCustomPrompt="1"/>
          </p:nvPr>
        </p:nvSpPr>
        <p:spPr>
          <a:xfrm>
            <a:off x="1325664" y="863905"/>
            <a:ext cx="4836383" cy="236988"/>
          </a:xfrm>
        </p:spPr>
        <p:txBody>
          <a:bodyPr/>
          <a:lstStyle>
            <a:lvl1pPr>
              <a:defRPr lang="en-GB" sz="1540" b="0" noProof="0" dirty="0" smtClean="0">
                <a:solidFill>
                  <a:schemeClr val="tx1"/>
                </a:solidFill>
                <a:latin typeface="+mn-lt"/>
                <a:ea typeface="+mj-ea"/>
                <a:cs typeface="+mj-cs"/>
              </a:defRPr>
            </a:lvl1pPr>
          </a:lstStyle>
          <a:p>
            <a:pPr lvl="0" algn="l" defTabSz="653903" rtl="0" eaLnBrk="1" fontAlgn="base" hangingPunct="1">
              <a:spcBef>
                <a:spcPct val="0"/>
              </a:spcBef>
              <a:spcAft>
                <a:spcPct val="0"/>
              </a:spcAft>
            </a:pPr>
            <a:r>
              <a:rPr lang="en-US" noProof="0" dirty="0"/>
              <a:t>Better question</a:t>
            </a:r>
            <a:endParaRPr lang="en-GB" noProof="0" dirty="0"/>
          </a:p>
        </p:txBody>
      </p:sp>
      <p:grpSp>
        <p:nvGrpSpPr>
          <p:cNvPr id="25" name="Group 24"/>
          <p:cNvGrpSpPr/>
          <p:nvPr userDrawn="1"/>
        </p:nvGrpSpPr>
        <p:grpSpPr>
          <a:xfrm>
            <a:off x="701216" y="279089"/>
            <a:ext cx="6008987" cy="2026945"/>
            <a:chOff x="454025" y="434975"/>
            <a:chExt cx="3727450" cy="3159125"/>
          </a:xfrm>
        </p:grpSpPr>
        <p:sp>
          <p:nvSpPr>
            <p:cNvPr id="26" name="Freeform 25"/>
            <p:cNvSpPr>
              <a:spLocks/>
            </p:cNvSpPr>
            <p:nvPr userDrawn="1"/>
          </p:nvSpPr>
          <p:spPr bwMode="auto">
            <a:xfrm>
              <a:off x="454025" y="434975"/>
              <a:ext cx="3727450" cy="3159125"/>
            </a:xfrm>
            <a:custGeom>
              <a:avLst/>
              <a:gdLst>
                <a:gd name="T0" fmla="*/ 0 w 2348"/>
                <a:gd name="T1" fmla="*/ 414 h 1990"/>
                <a:gd name="T2" fmla="*/ 0 w 2348"/>
                <a:gd name="T3" fmla="*/ 1814 h 1990"/>
                <a:gd name="T4" fmla="*/ 88 w 2348"/>
                <a:gd name="T5" fmla="*/ 1814 h 1990"/>
                <a:gd name="T6" fmla="*/ 88 w 2348"/>
                <a:gd name="T7" fmla="*/ 491 h 1990"/>
                <a:gd name="T8" fmla="*/ 2262 w 2348"/>
                <a:gd name="T9" fmla="*/ 109 h 1990"/>
                <a:gd name="T10" fmla="*/ 2262 w 2348"/>
                <a:gd name="T11" fmla="*/ 1902 h 1990"/>
                <a:gd name="T12" fmla="*/ 522 w 2348"/>
                <a:gd name="T13" fmla="*/ 1902 h 1990"/>
                <a:gd name="T14" fmla="*/ 522 w 2348"/>
                <a:gd name="T15" fmla="*/ 1990 h 1990"/>
                <a:gd name="T16" fmla="*/ 2348 w 2348"/>
                <a:gd name="T17" fmla="*/ 1990 h 1990"/>
                <a:gd name="T18" fmla="*/ 2348 w 2348"/>
                <a:gd name="T19" fmla="*/ 0 h 1990"/>
                <a:gd name="T20" fmla="*/ 0 w 2348"/>
                <a:gd name="T21" fmla="*/ 414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8" h="1990">
                  <a:moveTo>
                    <a:pt x="0" y="414"/>
                  </a:moveTo>
                  <a:lnTo>
                    <a:pt x="0" y="1814"/>
                  </a:lnTo>
                  <a:lnTo>
                    <a:pt x="88" y="1814"/>
                  </a:lnTo>
                  <a:lnTo>
                    <a:pt x="88" y="491"/>
                  </a:lnTo>
                  <a:lnTo>
                    <a:pt x="2262" y="109"/>
                  </a:lnTo>
                  <a:lnTo>
                    <a:pt x="2262" y="1902"/>
                  </a:lnTo>
                  <a:lnTo>
                    <a:pt x="522" y="1902"/>
                  </a:lnTo>
                  <a:lnTo>
                    <a:pt x="522" y="1990"/>
                  </a:lnTo>
                  <a:lnTo>
                    <a:pt x="2348" y="1990"/>
                  </a:lnTo>
                  <a:lnTo>
                    <a:pt x="2348" y="0"/>
                  </a:lnTo>
                  <a:lnTo>
                    <a:pt x="0" y="414"/>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7" name="Rectangle 26"/>
            <p:cNvSpPr>
              <a:spLocks noChangeArrowheads="1"/>
            </p:cNvSpPr>
            <p:nvPr userDrawn="1"/>
          </p:nvSpPr>
          <p:spPr bwMode="auto">
            <a:xfrm>
              <a:off x="454025" y="3454400"/>
              <a:ext cx="139700" cy="139700"/>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8" name="Rectangle 27"/>
            <p:cNvSpPr>
              <a:spLocks noChangeArrowheads="1"/>
            </p:cNvSpPr>
            <p:nvPr userDrawn="1"/>
          </p:nvSpPr>
          <p:spPr bwMode="auto">
            <a:xfrm>
              <a:off x="728663" y="3454400"/>
              <a:ext cx="139700" cy="139700"/>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9" name="Rectangle 28"/>
            <p:cNvSpPr>
              <a:spLocks noChangeArrowheads="1"/>
            </p:cNvSpPr>
            <p:nvPr userDrawn="1"/>
          </p:nvSpPr>
          <p:spPr bwMode="auto">
            <a:xfrm>
              <a:off x="1008063" y="3454400"/>
              <a:ext cx="134938" cy="139700"/>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grpSp>
      <p:pic>
        <p:nvPicPr>
          <p:cNvPr id="31" name="Picture 3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6465" y="5798487"/>
            <a:ext cx="1739433" cy="806678"/>
          </a:xfrm>
          <a:prstGeom prst="rect">
            <a:avLst/>
          </a:prstGeom>
        </p:spPr>
      </p:pic>
      <p:grpSp>
        <p:nvGrpSpPr>
          <p:cNvPr id="12" name="Group 11"/>
          <p:cNvGrpSpPr/>
          <p:nvPr userDrawn="1"/>
        </p:nvGrpSpPr>
        <p:grpSpPr>
          <a:xfrm>
            <a:off x="701218" y="6137191"/>
            <a:ext cx="3176545" cy="442877"/>
            <a:chOff x="438151" y="6619875"/>
            <a:chExt cx="1970451" cy="690252"/>
          </a:xfrm>
        </p:grpSpPr>
        <p:grpSp>
          <p:nvGrpSpPr>
            <p:cNvPr id="13" name="Group 12"/>
            <p:cNvGrpSpPr/>
            <p:nvPr/>
          </p:nvGrpSpPr>
          <p:grpSpPr>
            <a:xfrm>
              <a:off x="438151" y="6822623"/>
              <a:ext cx="1970451" cy="487504"/>
              <a:chOff x="438151" y="6832600"/>
              <a:chExt cx="2143124" cy="530225"/>
            </a:xfrm>
            <a:solidFill>
              <a:srgbClr val="2E2E38"/>
            </a:solidFill>
          </p:grpSpPr>
          <p:sp>
            <p:nvSpPr>
              <p:cNvPr id="18" name="Freeform 77"/>
              <p:cNvSpPr>
                <a:spLocks/>
              </p:cNvSpPr>
              <p:nvPr/>
            </p:nvSpPr>
            <p:spPr bwMode="auto">
              <a:xfrm>
                <a:off x="438151" y="6837363"/>
                <a:ext cx="92075" cy="127000"/>
              </a:xfrm>
              <a:custGeom>
                <a:avLst/>
                <a:gdLst>
                  <a:gd name="T0" fmla="*/ 35 w 58"/>
                  <a:gd name="T1" fmla="*/ 12 h 80"/>
                  <a:gd name="T2" fmla="*/ 35 w 58"/>
                  <a:gd name="T3" fmla="*/ 80 h 80"/>
                  <a:gd name="T4" fmla="*/ 22 w 58"/>
                  <a:gd name="T5" fmla="*/ 80 h 80"/>
                  <a:gd name="T6" fmla="*/ 22 w 58"/>
                  <a:gd name="T7" fmla="*/ 12 h 80"/>
                  <a:gd name="T8" fmla="*/ 0 w 58"/>
                  <a:gd name="T9" fmla="*/ 12 h 80"/>
                  <a:gd name="T10" fmla="*/ 0 w 58"/>
                  <a:gd name="T11" fmla="*/ 0 h 80"/>
                  <a:gd name="T12" fmla="*/ 58 w 58"/>
                  <a:gd name="T13" fmla="*/ 0 h 80"/>
                  <a:gd name="T14" fmla="*/ 58 w 58"/>
                  <a:gd name="T15" fmla="*/ 12 h 80"/>
                  <a:gd name="T16" fmla="*/ 35 w 58"/>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80">
                    <a:moveTo>
                      <a:pt x="35" y="12"/>
                    </a:moveTo>
                    <a:lnTo>
                      <a:pt x="35" y="80"/>
                    </a:lnTo>
                    <a:lnTo>
                      <a:pt x="22" y="80"/>
                    </a:lnTo>
                    <a:lnTo>
                      <a:pt x="22" y="12"/>
                    </a:lnTo>
                    <a:lnTo>
                      <a:pt x="0" y="12"/>
                    </a:lnTo>
                    <a:lnTo>
                      <a:pt x="0" y="0"/>
                    </a:lnTo>
                    <a:lnTo>
                      <a:pt x="58" y="0"/>
                    </a:lnTo>
                    <a:lnTo>
                      <a:pt x="58" y="12"/>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9" name="Freeform 78"/>
              <p:cNvSpPr>
                <a:spLocks/>
              </p:cNvSpPr>
              <p:nvPr/>
            </p:nvSpPr>
            <p:spPr bwMode="auto">
              <a:xfrm>
                <a:off x="544513" y="6832600"/>
                <a:ext cx="74612" cy="131763"/>
              </a:xfrm>
              <a:custGeom>
                <a:avLst/>
                <a:gdLst>
                  <a:gd name="T0" fmla="*/ 23 w 31"/>
                  <a:gd name="T1" fmla="*/ 54 h 54"/>
                  <a:gd name="T2" fmla="*/ 23 w 31"/>
                  <a:gd name="T3" fmla="*/ 32 h 54"/>
                  <a:gd name="T4" fmla="*/ 21 w 31"/>
                  <a:gd name="T5" fmla="*/ 24 h 54"/>
                  <a:gd name="T6" fmla="*/ 15 w 31"/>
                  <a:gd name="T7" fmla="*/ 21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4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1"/>
                      <a:pt x="15" y="21"/>
                    </a:cubicBezTo>
                    <a:cubicBezTo>
                      <a:pt x="14" y="21"/>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6"/>
                      <a:pt x="11" y="16"/>
                      <a:pt x="12" y="16"/>
                    </a:cubicBezTo>
                    <a:cubicBezTo>
                      <a:pt x="12" y="15"/>
                      <a:pt x="13" y="15"/>
                      <a:pt x="14" y="15"/>
                    </a:cubicBezTo>
                    <a:cubicBezTo>
                      <a:pt x="15" y="15"/>
                      <a:pt x="16" y="14"/>
                      <a:pt x="17" y="14"/>
                    </a:cubicBezTo>
                    <a:cubicBezTo>
                      <a:pt x="19" y="14"/>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0" name="Freeform 79"/>
              <p:cNvSpPr>
                <a:spLocks noEditPoints="1"/>
              </p:cNvSpPr>
              <p:nvPr/>
            </p:nvSpPr>
            <p:spPr bwMode="auto">
              <a:xfrm>
                <a:off x="636588" y="6865938"/>
                <a:ext cx="79375" cy="98425"/>
              </a:xfrm>
              <a:custGeom>
                <a:avLst/>
                <a:gdLst>
                  <a:gd name="T0" fmla="*/ 33 w 33"/>
                  <a:gd name="T1" fmla="*/ 20 h 40"/>
                  <a:gd name="T2" fmla="*/ 33 w 33"/>
                  <a:gd name="T3" fmla="*/ 22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4 h 40"/>
                  <a:gd name="T16" fmla="*/ 20 w 33"/>
                  <a:gd name="T17" fmla="*/ 33 h 40"/>
                  <a:gd name="T18" fmla="*/ 22 w 33"/>
                  <a:gd name="T19" fmla="*/ 33 h 40"/>
                  <a:gd name="T20" fmla="*/ 24 w 33"/>
                  <a:gd name="T21" fmla="*/ 32 h 40"/>
                  <a:gd name="T22" fmla="*/ 26 w 33"/>
                  <a:gd name="T23" fmla="*/ 31 h 40"/>
                  <a:gd name="T24" fmla="*/ 30 w 33"/>
                  <a:gd name="T25" fmla="*/ 35 h 40"/>
                  <a:gd name="T26" fmla="*/ 27 w 33"/>
                  <a:gd name="T27" fmla="*/ 38 h 40"/>
                  <a:gd name="T28" fmla="*/ 25 w 33"/>
                  <a:gd name="T29" fmla="*/ 39 h 40"/>
                  <a:gd name="T30" fmla="*/ 21 w 33"/>
                  <a:gd name="T31" fmla="*/ 40 h 40"/>
                  <a:gd name="T32" fmla="*/ 17 w 33"/>
                  <a:gd name="T33" fmla="*/ 40 h 40"/>
                  <a:gd name="T34" fmla="*/ 12 w 33"/>
                  <a:gd name="T35" fmla="*/ 40 h 40"/>
                  <a:gd name="T36" fmla="*/ 8 w 33"/>
                  <a:gd name="T37" fmla="*/ 38 h 40"/>
                  <a:gd name="T38" fmla="*/ 5 w 33"/>
                  <a:gd name="T39" fmla="*/ 35 h 40"/>
                  <a:gd name="T40" fmla="*/ 3 w 33"/>
                  <a:gd name="T41" fmla="*/ 32 h 40"/>
                  <a:gd name="T42" fmla="*/ 1 w 33"/>
                  <a:gd name="T43" fmla="*/ 27 h 40"/>
                  <a:gd name="T44" fmla="*/ 0 w 33"/>
                  <a:gd name="T45" fmla="*/ 20 h 40"/>
                  <a:gd name="T46" fmla="*/ 2 w 33"/>
                  <a:gd name="T47" fmla="*/ 12 h 40"/>
                  <a:gd name="T48" fmla="*/ 5 w 33"/>
                  <a:gd name="T49" fmla="*/ 6 h 40"/>
                  <a:gd name="T50" fmla="*/ 10 w 33"/>
                  <a:gd name="T51" fmla="*/ 2 h 40"/>
                  <a:gd name="T52" fmla="*/ 17 w 33"/>
                  <a:gd name="T53" fmla="*/ 0 h 40"/>
                  <a:gd name="T54" fmla="*/ 24 w 33"/>
                  <a:gd name="T55" fmla="*/ 2 h 40"/>
                  <a:gd name="T56" fmla="*/ 29 w 33"/>
                  <a:gd name="T57" fmla="*/ 6 h 40"/>
                  <a:gd name="T58" fmla="*/ 32 w 33"/>
                  <a:gd name="T59" fmla="*/ 12 h 40"/>
                  <a:gd name="T60" fmla="*/ 33 w 33"/>
                  <a:gd name="T61" fmla="*/ 20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10 h 40"/>
                  <a:gd name="T76" fmla="*/ 9 w 33"/>
                  <a:gd name="T77" fmla="*/ 13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20"/>
                    </a:moveTo>
                    <a:cubicBezTo>
                      <a:pt x="33" y="20"/>
                      <a:pt x="33" y="21"/>
                      <a:pt x="33" y="22"/>
                    </a:cubicBezTo>
                    <a:cubicBezTo>
                      <a:pt x="33" y="22"/>
                      <a:pt x="33" y="23"/>
                      <a:pt x="33" y="23"/>
                    </a:cubicBezTo>
                    <a:cubicBezTo>
                      <a:pt x="8" y="23"/>
                      <a:pt x="8" y="23"/>
                      <a:pt x="8" y="23"/>
                    </a:cubicBezTo>
                    <a:cubicBezTo>
                      <a:pt x="8" y="25"/>
                      <a:pt x="8" y="27"/>
                      <a:pt x="9" y="28"/>
                    </a:cubicBezTo>
                    <a:cubicBezTo>
                      <a:pt x="10" y="29"/>
                      <a:pt x="10" y="30"/>
                      <a:pt x="11" y="31"/>
                    </a:cubicBezTo>
                    <a:cubicBezTo>
                      <a:pt x="12" y="32"/>
                      <a:pt x="13" y="33"/>
                      <a:pt x="14" y="33"/>
                    </a:cubicBezTo>
                    <a:cubicBezTo>
                      <a:pt x="15" y="33"/>
                      <a:pt x="16" y="34"/>
                      <a:pt x="17" y="34"/>
                    </a:cubicBezTo>
                    <a:cubicBezTo>
                      <a:pt x="18" y="34"/>
                      <a:pt x="19" y="34"/>
                      <a:pt x="20" y="33"/>
                    </a:cubicBezTo>
                    <a:cubicBezTo>
                      <a:pt x="21" y="33"/>
                      <a:pt x="21" y="33"/>
                      <a:pt x="22" y="33"/>
                    </a:cubicBezTo>
                    <a:cubicBezTo>
                      <a:pt x="23" y="32"/>
                      <a:pt x="23" y="32"/>
                      <a:pt x="24" y="32"/>
                    </a:cubicBezTo>
                    <a:cubicBezTo>
                      <a:pt x="24" y="32"/>
                      <a:pt x="25" y="31"/>
                      <a:pt x="26" y="31"/>
                    </a:cubicBezTo>
                    <a:cubicBezTo>
                      <a:pt x="30" y="35"/>
                      <a:pt x="30" y="35"/>
                      <a:pt x="30" y="35"/>
                    </a:cubicBezTo>
                    <a:cubicBezTo>
                      <a:pt x="29" y="36"/>
                      <a:pt x="28" y="37"/>
                      <a:pt x="27" y="38"/>
                    </a:cubicBezTo>
                    <a:cubicBezTo>
                      <a:pt x="27" y="38"/>
                      <a:pt x="26" y="39"/>
                      <a:pt x="25" y="39"/>
                    </a:cubicBezTo>
                    <a:cubicBezTo>
                      <a:pt x="24" y="40"/>
                      <a:pt x="22" y="40"/>
                      <a:pt x="21" y="40"/>
                    </a:cubicBezTo>
                    <a:cubicBezTo>
                      <a:pt x="20" y="40"/>
                      <a:pt x="18" y="40"/>
                      <a:pt x="17" y="40"/>
                    </a:cubicBezTo>
                    <a:cubicBezTo>
                      <a:pt x="15" y="40"/>
                      <a:pt x="14" y="40"/>
                      <a:pt x="12" y="40"/>
                    </a:cubicBezTo>
                    <a:cubicBezTo>
                      <a:pt x="11" y="39"/>
                      <a:pt x="10" y="39"/>
                      <a:pt x="8" y="38"/>
                    </a:cubicBezTo>
                    <a:cubicBezTo>
                      <a:pt x="7" y="37"/>
                      <a:pt x="6" y="36"/>
                      <a:pt x="5" y="35"/>
                    </a:cubicBezTo>
                    <a:cubicBezTo>
                      <a:pt x="4" y="34"/>
                      <a:pt x="4" y="33"/>
                      <a:pt x="3" y="32"/>
                    </a:cubicBezTo>
                    <a:cubicBezTo>
                      <a:pt x="2" y="30"/>
                      <a:pt x="1" y="28"/>
                      <a:pt x="1" y="27"/>
                    </a:cubicBezTo>
                    <a:cubicBezTo>
                      <a:pt x="1" y="25"/>
                      <a:pt x="0" y="23"/>
                      <a:pt x="0" y="20"/>
                    </a:cubicBezTo>
                    <a:cubicBezTo>
                      <a:pt x="0" y="17"/>
                      <a:pt x="1" y="14"/>
                      <a:pt x="2" y="12"/>
                    </a:cubicBezTo>
                    <a:cubicBezTo>
                      <a:pt x="2" y="9"/>
                      <a:pt x="4" y="7"/>
                      <a:pt x="5" y="6"/>
                    </a:cubicBezTo>
                    <a:cubicBezTo>
                      <a:pt x="6" y="4"/>
                      <a:pt x="8" y="3"/>
                      <a:pt x="10" y="2"/>
                    </a:cubicBezTo>
                    <a:cubicBezTo>
                      <a:pt x="12" y="1"/>
                      <a:pt x="15" y="0"/>
                      <a:pt x="17" y="0"/>
                    </a:cubicBezTo>
                    <a:cubicBezTo>
                      <a:pt x="20" y="0"/>
                      <a:pt x="22" y="1"/>
                      <a:pt x="24" y="2"/>
                    </a:cubicBezTo>
                    <a:cubicBezTo>
                      <a:pt x="26" y="3"/>
                      <a:pt x="28" y="4"/>
                      <a:pt x="29" y="6"/>
                    </a:cubicBezTo>
                    <a:cubicBezTo>
                      <a:pt x="31" y="8"/>
                      <a:pt x="32" y="10"/>
                      <a:pt x="32" y="12"/>
                    </a:cubicBezTo>
                    <a:cubicBezTo>
                      <a:pt x="33" y="15"/>
                      <a:pt x="33" y="17"/>
                      <a:pt x="33" y="20"/>
                    </a:cubicBezTo>
                    <a:close/>
                    <a:moveTo>
                      <a:pt x="26" y="17"/>
                    </a:moveTo>
                    <a:cubicBezTo>
                      <a:pt x="26" y="16"/>
                      <a:pt x="25" y="14"/>
                      <a:pt x="25" y="13"/>
                    </a:cubicBezTo>
                    <a:cubicBezTo>
                      <a:pt x="25" y="12"/>
                      <a:pt x="24" y="11"/>
                      <a:pt x="23" y="10"/>
                    </a:cubicBezTo>
                    <a:cubicBezTo>
                      <a:pt x="23" y="9"/>
                      <a:pt x="22" y="9"/>
                      <a:pt x="21" y="8"/>
                    </a:cubicBezTo>
                    <a:cubicBezTo>
                      <a:pt x="20" y="7"/>
                      <a:pt x="18" y="7"/>
                      <a:pt x="17" y="7"/>
                    </a:cubicBezTo>
                    <a:cubicBezTo>
                      <a:pt x="15" y="7"/>
                      <a:pt x="14" y="7"/>
                      <a:pt x="13" y="8"/>
                    </a:cubicBezTo>
                    <a:cubicBezTo>
                      <a:pt x="12" y="8"/>
                      <a:pt x="11" y="9"/>
                      <a:pt x="11" y="10"/>
                    </a:cubicBezTo>
                    <a:cubicBezTo>
                      <a:pt x="10" y="11"/>
                      <a:pt x="9" y="12"/>
                      <a:pt x="9" y="13"/>
                    </a:cubicBezTo>
                    <a:cubicBezTo>
                      <a:pt x="8" y="14"/>
                      <a:pt x="8" y="15"/>
                      <a:pt x="8" y="17"/>
                    </a:cubicBezTo>
                    <a:lnTo>
                      <a:pt x="2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1" name="Freeform 80"/>
              <p:cNvSpPr>
                <a:spLocks noEditPoints="1"/>
              </p:cNvSpPr>
              <p:nvPr/>
            </p:nvSpPr>
            <p:spPr bwMode="auto">
              <a:xfrm>
                <a:off x="781050" y="6832600"/>
                <a:ext cx="77787" cy="131763"/>
              </a:xfrm>
              <a:custGeom>
                <a:avLst/>
                <a:gdLst>
                  <a:gd name="T0" fmla="*/ 32 w 32"/>
                  <a:gd name="T1" fmla="*/ 35 h 54"/>
                  <a:gd name="T2" fmla="*/ 31 w 32"/>
                  <a:gd name="T3" fmla="*/ 44 h 54"/>
                  <a:gd name="T4" fmla="*/ 27 w 32"/>
                  <a:gd name="T5" fmla="*/ 50 h 54"/>
                  <a:gd name="T6" fmla="*/ 22 w 32"/>
                  <a:gd name="T7" fmla="*/ 53 h 54"/>
                  <a:gd name="T8" fmla="*/ 17 w 32"/>
                  <a:gd name="T9" fmla="*/ 54 h 54"/>
                  <a:gd name="T10" fmla="*/ 11 w 32"/>
                  <a:gd name="T11" fmla="*/ 53 h 54"/>
                  <a:gd name="T12" fmla="*/ 7 w 32"/>
                  <a:gd name="T13" fmla="*/ 50 h 54"/>
                  <a:gd name="T14" fmla="*/ 7 w 32"/>
                  <a:gd name="T15" fmla="*/ 54 h 54"/>
                  <a:gd name="T16" fmla="*/ 0 w 32"/>
                  <a:gd name="T17" fmla="*/ 54 h 54"/>
                  <a:gd name="T18" fmla="*/ 0 w 32"/>
                  <a:gd name="T19" fmla="*/ 4 h 54"/>
                  <a:gd name="T20" fmla="*/ 7 w 32"/>
                  <a:gd name="T21" fmla="*/ 0 h 54"/>
                  <a:gd name="T22" fmla="*/ 7 w 32"/>
                  <a:gd name="T23" fmla="*/ 19 h 54"/>
                  <a:gd name="T24" fmla="*/ 9 w 32"/>
                  <a:gd name="T25" fmla="*/ 17 h 54"/>
                  <a:gd name="T26" fmla="*/ 11 w 32"/>
                  <a:gd name="T27" fmla="*/ 16 h 54"/>
                  <a:gd name="T28" fmla="*/ 14 w 32"/>
                  <a:gd name="T29" fmla="*/ 15 h 54"/>
                  <a:gd name="T30" fmla="*/ 17 w 32"/>
                  <a:gd name="T31" fmla="*/ 14 h 54"/>
                  <a:gd name="T32" fmla="*/ 23 w 32"/>
                  <a:gd name="T33" fmla="*/ 16 h 54"/>
                  <a:gd name="T34" fmla="*/ 28 w 32"/>
                  <a:gd name="T35" fmla="*/ 19 h 54"/>
                  <a:gd name="T36" fmla="*/ 31 w 32"/>
                  <a:gd name="T37" fmla="*/ 26 h 54"/>
                  <a:gd name="T38" fmla="*/ 32 w 32"/>
                  <a:gd name="T39" fmla="*/ 35 h 54"/>
                  <a:gd name="T40" fmla="*/ 24 w 32"/>
                  <a:gd name="T41" fmla="*/ 35 h 54"/>
                  <a:gd name="T42" fmla="*/ 22 w 32"/>
                  <a:gd name="T43" fmla="*/ 25 h 54"/>
                  <a:gd name="T44" fmla="*/ 16 w 32"/>
                  <a:gd name="T45" fmla="*/ 21 h 54"/>
                  <a:gd name="T46" fmla="*/ 13 w 32"/>
                  <a:gd name="T47" fmla="*/ 22 h 54"/>
                  <a:gd name="T48" fmla="*/ 11 w 32"/>
                  <a:gd name="T49" fmla="*/ 23 h 54"/>
                  <a:gd name="T50" fmla="*/ 9 w 32"/>
                  <a:gd name="T51" fmla="*/ 24 h 54"/>
                  <a:gd name="T52" fmla="*/ 7 w 32"/>
                  <a:gd name="T53" fmla="*/ 26 h 54"/>
                  <a:gd name="T54" fmla="*/ 7 w 32"/>
                  <a:gd name="T55" fmla="*/ 42 h 54"/>
                  <a:gd name="T56" fmla="*/ 9 w 32"/>
                  <a:gd name="T57" fmla="*/ 44 h 54"/>
                  <a:gd name="T58" fmla="*/ 11 w 32"/>
                  <a:gd name="T59" fmla="*/ 46 h 54"/>
                  <a:gd name="T60" fmla="*/ 13 w 32"/>
                  <a:gd name="T61" fmla="*/ 47 h 54"/>
                  <a:gd name="T62" fmla="*/ 16 w 32"/>
                  <a:gd name="T63" fmla="*/ 47 h 54"/>
                  <a:gd name="T64" fmla="*/ 22 w 32"/>
                  <a:gd name="T65" fmla="*/ 44 h 54"/>
                  <a:gd name="T66" fmla="*/ 24 w 32"/>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4">
                    <a:moveTo>
                      <a:pt x="32" y="35"/>
                    </a:moveTo>
                    <a:cubicBezTo>
                      <a:pt x="32" y="38"/>
                      <a:pt x="31" y="41"/>
                      <a:pt x="31" y="44"/>
                    </a:cubicBezTo>
                    <a:cubicBezTo>
                      <a:pt x="30" y="46"/>
                      <a:pt x="29" y="48"/>
                      <a:pt x="27" y="50"/>
                    </a:cubicBezTo>
                    <a:cubicBezTo>
                      <a:pt x="26" y="51"/>
                      <a:pt x="24" y="52"/>
                      <a:pt x="22" y="53"/>
                    </a:cubicBezTo>
                    <a:cubicBezTo>
                      <a:pt x="21" y="54"/>
                      <a:pt x="19" y="54"/>
                      <a:pt x="17" y="54"/>
                    </a:cubicBezTo>
                    <a:cubicBezTo>
                      <a:pt x="15" y="54"/>
                      <a:pt x="13" y="54"/>
                      <a:pt x="11" y="53"/>
                    </a:cubicBezTo>
                    <a:cubicBezTo>
                      <a:pt x="10" y="52"/>
                      <a:pt x="8"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0" y="16"/>
                      <a:pt x="11" y="16"/>
                    </a:cubicBezTo>
                    <a:cubicBezTo>
                      <a:pt x="12" y="15"/>
                      <a:pt x="13" y="15"/>
                      <a:pt x="14" y="15"/>
                    </a:cubicBezTo>
                    <a:cubicBezTo>
                      <a:pt x="15" y="15"/>
                      <a:pt x="16" y="14"/>
                      <a:pt x="17" y="14"/>
                    </a:cubicBezTo>
                    <a:cubicBezTo>
                      <a:pt x="19" y="14"/>
                      <a:pt x="21" y="15"/>
                      <a:pt x="23" y="16"/>
                    </a:cubicBezTo>
                    <a:cubicBezTo>
                      <a:pt x="25" y="16"/>
                      <a:pt x="26" y="18"/>
                      <a:pt x="28" y="19"/>
                    </a:cubicBezTo>
                    <a:cubicBezTo>
                      <a:pt x="29" y="21"/>
                      <a:pt x="30" y="23"/>
                      <a:pt x="31" y="26"/>
                    </a:cubicBezTo>
                    <a:cubicBezTo>
                      <a:pt x="31" y="28"/>
                      <a:pt x="32" y="31"/>
                      <a:pt x="32" y="35"/>
                    </a:cubicBezTo>
                    <a:close/>
                    <a:moveTo>
                      <a:pt x="24" y="35"/>
                    </a:moveTo>
                    <a:cubicBezTo>
                      <a:pt x="24" y="30"/>
                      <a:pt x="24" y="27"/>
                      <a:pt x="22" y="25"/>
                    </a:cubicBezTo>
                    <a:cubicBezTo>
                      <a:pt x="21" y="22"/>
                      <a:pt x="18" y="21"/>
                      <a:pt x="16" y="21"/>
                    </a:cubicBezTo>
                    <a:cubicBezTo>
                      <a:pt x="15" y="21"/>
                      <a:pt x="14" y="22"/>
                      <a:pt x="13" y="22"/>
                    </a:cubicBezTo>
                    <a:cubicBezTo>
                      <a:pt x="12" y="22"/>
                      <a:pt x="11" y="22"/>
                      <a:pt x="11" y="23"/>
                    </a:cubicBezTo>
                    <a:cubicBezTo>
                      <a:pt x="10" y="23"/>
                      <a:pt x="9" y="24"/>
                      <a:pt x="9" y="24"/>
                    </a:cubicBezTo>
                    <a:cubicBezTo>
                      <a:pt x="8" y="25"/>
                      <a:pt x="7" y="26"/>
                      <a:pt x="7" y="26"/>
                    </a:cubicBezTo>
                    <a:cubicBezTo>
                      <a:pt x="7" y="42"/>
                      <a:pt x="7" y="42"/>
                      <a:pt x="7" y="42"/>
                    </a:cubicBezTo>
                    <a:cubicBezTo>
                      <a:pt x="7" y="43"/>
                      <a:pt x="8" y="44"/>
                      <a:pt x="9" y="44"/>
                    </a:cubicBezTo>
                    <a:cubicBezTo>
                      <a:pt x="9" y="45"/>
                      <a:pt x="10" y="45"/>
                      <a:pt x="11" y="46"/>
                    </a:cubicBezTo>
                    <a:cubicBezTo>
                      <a:pt x="11" y="46"/>
                      <a:pt x="12" y="47"/>
                      <a:pt x="13" y="47"/>
                    </a:cubicBezTo>
                    <a:cubicBezTo>
                      <a:pt x="14" y="47"/>
                      <a:pt x="15" y="47"/>
                      <a:pt x="16" y="47"/>
                    </a:cubicBezTo>
                    <a:cubicBezTo>
                      <a:pt x="19" y="47"/>
                      <a:pt x="21" y="46"/>
                      <a:pt x="22" y="44"/>
                    </a:cubicBezTo>
                    <a:cubicBezTo>
                      <a:pt x="24" y="42"/>
                      <a:pt x="24" y="39"/>
                      <a:pt x="2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2" name="Freeform 81"/>
              <p:cNvSpPr>
                <a:spLocks noEditPoints="1"/>
              </p:cNvSpPr>
              <p:nvPr/>
            </p:nvSpPr>
            <p:spPr bwMode="auto">
              <a:xfrm>
                <a:off x="873125" y="6865938"/>
                <a:ext cx="79375" cy="98425"/>
              </a:xfrm>
              <a:custGeom>
                <a:avLst/>
                <a:gdLst>
                  <a:gd name="T0" fmla="*/ 33 w 33"/>
                  <a:gd name="T1" fmla="*/ 20 h 40"/>
                  <a:gd name="T2" fmla="*/ 33 w 33"/>
                  <a:gd name="T3" fmla="*/ 22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4 h 40"/>
                  <a:gd name="T16" fmla="*/ 19 w 33"/>
                  <a:gd name="T17" fmla="*/ 33 h 40"/>
                  <a:gd name="T18" fmla="*/ 21 w 33"/>
                  <a:gd name="T19" fmla="*/ 33 h 40"/>
                  <a:gd name="T20" fmla="*/ 23 w 33"/>
                  <a:gd name="T21" fmla="*/ 32 h 40"/>
                  <a:gd name="T22" fmla="*/ 25 w 33"/>
                  <a:gd name="T23" fmla="*/ 31 h 40"/>
                  <a:gd name="T24" fmla="*/ 30 w 33"/>
                  <a:gd name="T25" fmla="*/ 35 h 40"/>
                  <a:gd name="T26" fmla="*/ 27 w 33"/>
                  <a:gd name="T27" fmla="*/ 38 h 40"/>
                  <a:gd name="T28" fmla="*/ 24 w 33"/>
                  <a:gd name="T29" fmla="*/ 39 h 40"/>
                  <a:gd name="T30" fmla="*/ 21 w 33"/>
                  <a:gd name="T31" fmla="*/ 40 h 40"/>
                  <a:gd name="T32" fmla="*/ 17 w 33"/>
                  <a:gd name="T33" fmla="*/ 40 h 40"/>
                  <a:gd name="T34" fmla="*/ 12 w 33"/>
                  <a:gd name="T35" fmla="*/ 40 h 40"/>
                  <a:gd name="T36" fmla="*/ 8 w 33"/>
                  <a:gd name="T37" fmla="*/ 38 h 40"/>
                  <a:gd name="T38" fmla="*/ 5 w 33"/>
                  <a:gd name="T39" fmla="*/ 35 h 40"/>
                  <a:gd name="T40" fmla="*/ 2 w 33"/>
                  <a:gd name="T41" fmla="*/ 32 h 40"/>
                  <a:gd name="T42" fmla="*/ 1 w 33"/>
                  <a:gd name="T43" fmla="*/ 27 h 40"/>
                  <a:gd name="T44" fmla="*/ 0 w 33"/>
                  <a:gd name="T45" fmla="*/ 20 h 40"/>
                  <a:gd name="T46" fmla="*/ 1 w 33"/>
                  <a:gd name="T47" fmla="*/ 12 h 40"/>
                  <a:gd name="T48" fmla="*/ 5 w 33"/>
                  <a:gd name="T49" fmla="*/ 6 h 40"/>
                  <a:gd name="T50" fmla="*/ 10 w 33"/>
                  <a:gd name="T51" fmla="*/ 2 h 40"/>
                  <a:gd name="T52" fmla="*/ 17 w 33"/>
                  <a:gd name="T53" fmla="*/ 0 h 40"/>
                  <a:gd name="T54" fmla="*/ 24 w 33"/>
                  <a:gd name="T55" fmla="*/ 2 h 40"/>
                  <a:gd name="T56" fmla="*/ 29 w 33"/>
                  <a:gd name="T57" fmla="*/ 6 h 40"/>
                  <a:gd name="T58" fmla="*/ 32 w 33"/>
                  <a:gd name="T59" fmla="*/ 12 h 40"/>
                  <a:gd name="T60" fmla="*/ 33 w 33"/>
                  <a:gd name="T61" fmla="*/ 20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10 h 40"/>
                  <a:gd name="T76" fmla="*/ 8 w 33"/>
                  <a:gd name="T77" fmla="*/ 13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20"/>
                    </a:moveTo>
                    <a:cubicBezTo>
                      <a:pt x="33" y="20"/>
                      <a:pt x="33" y="21"/>
                      <a:pt x="33" y="22"/>
                    </a:cubicBezTo>
                    <a:cubicBezTo>
                      <a:pt x="33" y="22"/>
                      <a:pt x="33" y="23"/>
                      <a:pt x="33" y="23"/>
                    </a:cubicBezTo>
                    <a:cubicBezTo>
                      <a:pt x="7" y="23"/>
                      <a:pt x="7" y="23"/>
                      <a:pt x="7" y="23"/>
                    </a:cubicBezTo>
                    <a:cubicBezTo>
                      <a:pt x="8" y="25"/>
                      <a:pt x="8" y="27"/>
                      <a:pt x="9" y="28"/>
                    </a:cubicBezTo>
                    <a:cubicBezTo>
                      <a:pt x="9" y="29"/>
                      <a:pt x="10" y="30"/>
                      <a:pt x="11" y="31"/>
                    </a:cubicBezTo>
                    <a:cubicBezTo>
                      <a:pt x="12" y="32"/>
                      <a:pt x="13" y="33"/>
                      <a:pt x="14" y="33"/>
                    </a:cubicBezTo>
                    <a:cubicBezTo>
                      <a:pt x="15" y="33"/>
                      <a:pt x="16" y="34"/>
                      <a:pt x="17" y="34"/>
                    </a:cubicBezTo>
                    <a:cubicBezTo>
                      <a:pt x="18" y="34"/>
                      <a:pt x="19" y="34"/>
                      <a:pt x="19" y="33"/>
                    </a:cubicBezTo>
                    <a:cubicBezTo>
                      <a:pt x="20" y="33"/>
                      <a:pt x="21" y="33"/>
                      <a:pt x="21" y="33"/>
                    </a:cubicBezTo>
                    <a:cubicBezTo>
                      <a:pt x="22" y="32"/>
                      <a:pt x="23" y="32"/>
                      <a:pt x="23" y="32"/>
                    </a:cubicBezTo>
                    <a:cubicBezTo>
                      <a:pt x="24" y="32"/>
                      <a:pt x="24" y="31"/>
                      <a:pt x="25" y="31"/>
                    </a:cubicBezTo>
                    <a:cubicBezTo>
                      <a:pt x="30" y="35"/>
                      <a:pt x="30" y="35"/>
                      <a:pt x="30" y="35"/>
                    </a:cubicBezTo>
                    <a:cubicBezTo>
                      <a:pt x="29" y="36"/>
                      <a:pt x="28" y="37"/>
                      <a:pt x="27" y="38"/>
                    </a:cubicBezTo>
                    <a:cubicBezTo>
                      <a:pt x="26" y="38"/>
                      <a:pt x="25" y="39"/>
                      <a:pt x="24" y="39"/>
                    </a:cubicBezTo>
                    <a:cubicBezTo>
                      <a:pt x="23" y="40"/>
                      <a:pt x="22" y="40"/>
                      <a:pt x="21" y="40"/>
                    </a:cubicBezTo>
                    <a:cubicBezTo>
                      <a:pt x="20" y="40"/>
                      <a:pt x="18" y="40"/>
                      <a:pt x="17" y="40"/>
                    </a:cubicBezTo>
                    <a:cubicBezTo>
                      <a:pt x="15" y="40"/>
                      <a:pt x="13" y="40"/>
                      <a:pt x="12" y="40"/>
                    </a:cubicBezTo>
                    <a:cubicBezTo>
                      <a:pt x="10" y="39"/>
                      <a:pt x="9" y="39"/>
                      <a:pt x="8" y="38"/>
                    </a:cubicBezTo>
                    <a:cubicBezTo>
                      <a:pt x="7" y="37"/>
                      <a:pt x="6" y="36"/>
                      <a:pt x="5" y="35"/>
                    </a:cubicBezTo>
                    <a:cubicBezTo>
                      <a:pt x="4" y="34"/>
                      <a:pt x="3" y="33"/>
                      <a:pt x="2" y="32"/>
                    </a:cubicBezTo>
                    <a:cubicBezTo>
                      <a:pt x="2" y="30"/>
                      <a:pt x="1" y="28"/>
                      <a:pt x="1" y="27"/>
                    </a:cubicBezTo>
                    <a:cubicBezTo>
                      <a:pt x="0" y="25"/>
                      <a:pt x="0" y="23"/>
                      <a:pt x="0" y="20"/>
                    </a:cubicBezTo>
                    <a:cubicBezTo>
                      <a:pt x="0" y="17"/>
                      <a:pt x="0" y="14"/>
                      <a:pt x="1" y="12"/>
                    </a:cubicBezTo>
                    <a:cubicBezTo>
                      <a:pt x="2" y="9"/>
                      <a:pt x="3" y="7"/>
                      <a:pt x="5" y="6"/>
                    </a:cubicBezTo>
                    <a:cubicBezTo>
                      <a:pt x="6" y="4"/>
                      <a:pt x="8" y="3"/>
                      <a:pt x="10" y="2"/>
                    </a:cubicBezTo>
                    <a:cubicBezTo>
                      <a:pt x="12" y="1"/>
                      <a:pt x="14" y="0"/>
                      <a:pt x="17" y="0"/>
                    </a:cubicBezTo>
                    <a:cubicBezTo>
                      <a:pt x="19" y="0"/>
                      <a:pt x="22" y="1"/>
                      <a:pt x="24" y="2"/>
                    </a:cubicBezTo>
                    <a:cubicBezTo>
                      <a:pt x="26" y="3"/>
                      <a:pt x="28" y="4"/>
                      <a:pt x="29" y="6"/>
                    </a:cubicBezTo>
                    <a:cubicBezTo>
                      <a:pt x="30" y="8"/>
                      <a:pt x="31" y="10"/>
                      <a:pt x="32" y="12"/>
                    </a:cubicBezTo>
                    <a:cubicBezTo>
                      <a:pt x="33" y="15"/>
                      <a:pt x="33" y="17"/>
                      <a:pt x="33" y="20"/>
                    </a:cubicBezTo>
                    <a:close/>
                    <a:moveTo>
                      <a:pt x="25" y="17"/>
                    </a:moveTo>
                    <a:cubicBezTo>
                      <a:pt x="25" y="16"/>
                      <a:pt x="25" y="14"/>
                      <a:pt x="25" y="13"/>
                    </a:cubicBezTo>
                    <a:cubicBezTo>
                      <a:pt x="24" y="12"/>
                      <a:pt x="24" y="11"/>
                      <a:pt x="23" y="10"/>
                    </a:cubicBezTo>
                    <a:cubicBezTo>
                      <a:pt x="22" y="9"/>
                      <a:pt x="21" y="9"/>
                      <a:pt x="20" y="8"/>
                    </a:cubicBezTo>
                    <a:cubicBezTo>
                      <a:pt x="19" y="7"/>
                      <a:pt x="18" y="7"/>
                      <a:pt x="16" y="7"/>
                    </a:cubicBezTo>
                    <a:cubicBezTo>
                      <a:pt x="15" y="7"/>
                      <a:pt x="14" y="7"/>
                      <a:pt x="13" y="8"/>
                    </a:cubicBezTo>
                    <a:cubicBezTo>
                      <a:pt x="12" y="8"/>
                      <a:pt x="11" y="9"/>
                      <a:pt x="10" y="10"/>
                    </a:cubicBezTo>
                    <a:cubicBezTo>
                      <a:pt x="9" y="11"/>
                      <a:pt x="9" y="12"/>
                      <a:pt x="8" y="13"/>
                    </a:cubicBezTo>
                    <a:cubicBezTo>
                      <a:pt x="8" y="14"/>
                      <a:pt x="8"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3" name="Freeform 82"/>
              <p:cNvSpPr>
                <a:spLocks/>
              </p:cNvSpPr>
              <p:nvPr/>
            </p:nvSpPr>
            <p:spPr bwMode="auto">
              <a:xfrm>
                <a:off x="962025" y="6832600"/>
                <a:ext cx="55562" cy="131763"/>
              </a:xfrm>
              <a:custGeom>
                <a:avLst/>
                <a:gdLst>
                  <a:gd name="T0" fmla="*/ 22 w 23"/>
                  <a:gd name="T1" fmla="*/ 53 h 54"/>
                  <a:gd name="T2" fmla="*/ 18 w 23"/>
                  <a:gd name="T3" fmla="*/ 54 h 54"/>
                  <a:gd name="T4" fmla="*/ 14 w 23"/>
                  <a:gd name="T5" fmla="*/ 54 h 54"/>
                  <a:gd name="T6" fmla="*/ 11 w 23"/>
                  <a:gd name="T7" fmla="*/ 54 h 54"/>
                  <a:gd name="T8" fmla="*/ 8 w 23"/>
                  <a:gd name="T9" fmla="*/ 52 h 54"/>
                  <a:gd name="T10" fmla="*/ 6 w 23"/>
                  <a:gd name="T11" fmla="*/ 49 h 54"/>
                  <a:gd name="T12" fmla="*/ 6 w 23"/>
                  <a:gd name="T13" fmla="*/ 44 h 54"/>
                  <a:gd name="T14" fmla="*/ 6 w 23"/>
                  <a:gd name="T15" fmla="*/ 22 h 54"/>
                  <a:gd name="T16" fmla="*/ 0 w 23"/>
                  <a:gd name="T17" fmla="*/ 22 h 54"/>
                  <a:gd name="T18" fmla="*/ 0 w 23"/>
                  <a:gd name="T19" fmla="*/ 15 h 54"/>
                  <a:gd name="T20" fmla="*/ 6 w 23"/>
                  <a:gd name="T21" fmla="*/ 15 h 54"/>
                  <a:gd name="T22" fmla="*/ 6 w 23"/>
                  <a:gd name="T23" fmla="*/ 4 h 54"/>
                  <a:gd name="T24" fmla="*/ 13 w 23"/>
                  <a:gd name="T25" fmla="*/ 0 h 54"/>
                  <a:gd name="T26" fmla="*/ 13 w 23"/>
                  <a:gd name="T27" fmla="*/ 15 h 54"/>
                  <a:gd name="T28" fmla="*/ 23 w 23"/>
                  <a:gd name="T29" fmla="*/ 15 h 54"/>
                  <a:gd name="T30" fmla="*/ 23 w 23"/>
                  <a:gd name="T31" fmla="*/ 22 h 54"/>
                  <a:gd name="T32" fmla="*/ 13 w 23"/>
                  <a:gd name="T33" fmla="*/ 22 h 54"/>
                  <a:gd name="T34" fmla="*/ 13 w 23"/>
                  <a:gd name="T35" fmla="*/ 43 h 54"/>
                  <a:gd name="T36" fmla="*/ 13 w 23"/>
                  <a:gd name="T37" fmla="*/ 45 h 54"/>
                  <a:gd name="T38" fmla="*/ 14 w 23"/>
                  <a:gd name="T39" fmla="*/ 47 h 54"/>
                  <a:gd name="T40" fmla="*/ 15 w 23"/>
                  <a:gd name="T41" fmla="*/ 47 h 54"/>
                  <a:gd name="T42" fmla="*/ 17 w 23"/>
                  <a:gd name="T43" fmla="*/ 48 h 54"/>
                  <a:gd name="T44" fmla="*/ 20 w 23"/>
                  <a:gd name="T45" fmla="*/ 47 h 54"/>
                  <a:gd name="T46" fmla="*/ 23 w 23"/>
                  <a:gd name="T47" fmla="*/ 46 h 54"/>
                  <a:gd name="T48" fmla="*/ 22 w 23"/>
                  <a:gd name="T49"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4">
                    <a:moveTo>
                      <a:pt x="22" y="53"/>
                    </a:moveTo>
                    <a:cubicBezTo>
                      <a:pt x="21" y="53"/>
                      <a:pt x="20" y="54"/>
                      <a:pt x="18" y="54"/>
                    </a:cubicBezTo>
                    <a:cubicBezTo>
                      <a:pt x="17" y="54"/>
                      <a:pt x="16" y="54"/>
                      <a:pt x="14" y="54"/>
                    </a:cubicBezTo>
                    <a:cubicBezTo>
                      <a:pt x="13" y="54"/>
                      <a:pt x="12" y="54"/>
                      <a:pt x="11" y="54"/>
                    </a:cubicBezTo>
                    <a:cubicBezTo>
                      <a:pt x="10" y="54"/>
                      <a:pt x="9" y="53"/>
                      <a:pt x="8" y="52"/>
                    </a:cubicBezTo>
                    <a:cubicBezTo>
                      <a:pt x="7" y="51"/>
                      <a:pt x="7" y="50"/>
                      <a:pt x="6" y="49"/>
                    </a:cubicBezTo>
                    <a:cubicBezTo>
                      <a:pt x="6" y="48"/>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3" y="15"/>
                      <a:pt x="23" y="15"/>
                      <a:pt x="23" y="15"/>
                    </a:cubicBezTo>
                    <a:cubicBezTo>
                      <a:pt x="23" y="22"/>
                      <a:pt x="23" y="22"/>
                      <a:pt x="23" y="22"/>
                    </a:cubicBezTo>
                    <a:cubicBezTo>
                      <a:pt x="13" y="22"/>
                      <a:pt x="13" y="22"/>
                      <a:pt x="13" y="22"/>
                    </a:cubicBezTo>
                    <a:cubicBezTo>
                      <a:pt x="13" y="43"/>
                      <a:pt x="13" y="43"/>
                      <a:pt x="13" y="43"/>
                    </a:cubicBezTo>
                    <a:cubicBezTo>
                      <a:pt x="13" y="44"/>
                      <a:pt x="13" y="45"/>
                      <a:pt x="13" y="45"/>
                    </a:cubicBezTo>
                    <a:cubicBezTo>
                      <a:pt x="13" y="46"/>
                      <a:pt x="14" y="46"/>
                      <a:pt x="14" y="47"/>
                    </a:cubicBezTo>
                    <a:cubicBezTo>
                      <a:pt x="14" y="47"/>
                      <a:pt x="15" y="47"/>
                      <a:pt x="15" y="47"/>
                    </a:cubicBezTo>
                    <a:cubicBezTo>
                      <a:pt x="16" y="47"/>
                      <a:pt x="16" y="48"/>
                      <a:pt x="17" y="48"/>
                    </a:cubicBezTo>
                    <a:cubicBezTo>
                      <a:pt x="18" y="48"/>
                      <a:pt x="19" y="47"/>
                      <a:pt x="20" y="47"/>
                    </a:cubicBezTo>
                    <a:cubicBezTo>
                      <a:pt x="21" y="47"/>
                      <a:pt x="22" y="46"/>
                      <a:pt x="23" y="46"/>
                    </a:cubicBezTo>
                    <a:lnTo>
                      <a:pt x="2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4" name="Freeform 83"/>
              <p:cNvSpPr>
                <a:spLocks/>
              </p:cNvSpPr>
              <p:nvPr/>
            </p:nvSpPr>
            <p:spPr bwMode="auto">
              <a:xfrm>
                <a:off x="1027113" y="6832600"/>
                <a:ext cx="53975" cy="131763"/>
              </a:xfrm>
              <a:custGeom>
                <a:avLst/>
                <a:gdLst>
                  <a:gd name="T0" fmla="*/ 22 w 22"/>
                  <a:gd name="T1" fmla="*/ 53 h 54"/>
                  <a:gd name="T2" fmla="*/ 18 w 22"/>
                  <a:gd name="T3" fmla="*/ 54 h 54"/>
                  <a:gd name="T4" fmla="*/ 14 w 22"/>
                  <a:gd name="T5" fmla="*/ 54 h 54"/>
                  <a:gd name="T6" fmla="*/ 11 w 22"/>
                  <a:gd name="T7" fmla="*/ 54 h 54"/>
                  <a:gd name="T8" fmla="*/ 8 w 22"/>
                  <a:gd name="T9" fmla="*/ 52 h 54"/>
                  <a:gd name="T10" fmla="*/ 6 w 22"/>
                  <a:gd name="T11" fmla="*/ 49 h 54"/>
                  <a:gd name="T12" fmla="*/ 6 w 22"/>
                  <a:gd name="T13" fmla="*/ 44 h 54"/>
                  <a:gd name="T14" fmla="*/ 6 w 22"/>
                  <a:gd name="T15" fmla="*/ 22 h 54"/>
                  <a:gd name="T16" fmla="*/ 0 w 22"/>
                  <a:gd name="T17" fmla="*/ 22 h 54"/>
                  <a:gd name="T18" fmla="*/ 0 w 22"/>
                  <a:gd name="T19" fmla="*/ 15 h 54"/>
                  <a:gd name="T20" fmla="*/ 6 w 22"/>
                  <a:gd name="T21" fmla="*/ 15 h 54"/>
                  <a:gd name="T22" fmla="*/ 6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7 h 54"/>
                  <a:gd name="T40" fmla="*/ 15 w 22"/>
                  <a:gd name="T41" fmla="*/ 47 h 54"/>
                  <a:gd name="T42" fmla="*/ 17 w 22"/>
                  <a:gd name="T43" fmla="*/ 48 h 54"/>
                  <a:gd name="T44" fmla="*/ 20 w 22"/>
                  <a:gd name="T45" fmla="*/ 47 h 54"/>
                  <a:gd name="T46" fmla="*/ 22 w 22"/>
                  <a:gd name="T47" fmla="*/ 46 h 54"/>
                  <a:gd name="T48" fmla="*/ 22 w 22"/>
                  <a:gd name="T49"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2" y="53"/>
                    </a:moveTo>
                    <a:cubicBezTo>
                      <a:pt x="21" y="53"/>
                      <a:pt x="20" y="54"/>
                      <a:pt x="18" y="54"/>
                    </a:cubicBezTo>
                    <a:cubicBezTo>
                      <a:pt x="17" y="54"/>
                      <a:pt x="16" y="54"/>
                      <a:pt x="14" y="54"/>
                    </a:cubicBezTo>
                    <a:cubicBezTo>
                      <a:pt x="13" y="54"/>
                      <a:pt x="12" y="54"/>
                      <a:pt x="11" y="54"/>
                    </a:cubicBezTo>
                    <a:cubicBezTo>
                      <a:pt x="10" y="54"/>
                      <a:pt x="9" y="53"/>
                      <a:pt x="8" y="52"/>
                    </a:cubicBezTo>
                    <a:cubicBezTo>
                      <a:pt x="7" y="51"/>
                      <a:pt x="7" y="50"/>
                      <a:pt x="6" y="49"/>
                    </a:cubicBezTo>
                    <a:cubicBezTo>
                      <a:pt x="6" y="48"/>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4" y="46"/>
                      <a:pt x="14" y="47"/>
                    </a:cubicBezTo>
                    <a:cubicBezTo>
                      <a:pt x="14" y="47"/>
                      <a:pt x="15" y="47"/>
                      <a:pt x="15" y="47"/>
                    </a:cubicBezTo>
                    <a:cubicBezTo>
                      <a:pt x="16" y="47"/>
                      <a:pt x="16" y="48"/>
                      <a:pt x="17" y="48"/>
                    </a:cubicBezTo>
                    <a:cubicBezTo>
                      <a:pt x="18" y="48"/>
                      <a:pt x="19" y="47"/>
                      <a:pt x="20" y="47"/>
                    </a:cubicBezTo>
                    <a:cubicBezTo>
                      <a:pt x="21" y="47"/>
                      <a:pt x="22" y="46"/>
                      <a:pt x="22" y="46"/>
                    </a:cubicBezTo>
                    <a:lnTo>
                      <a:pt x="2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2" name="Freeform 84"/>
              <p:cNvSpPr>
                <a:spLocks noEditPoints="1"/>
              </p:cNvSpPr>
              <p:nvPr/>
            </p:nvSpPr>
            <p:spPr bwMode="auto">
              <a:xfrm>
                <a:off x="1095375" y="6865938"/>
                <a:ext cx="79375" cy="98425"/>
              </a:xfrm>
              <a:custGeom>
                <a:avLst/>
                <a:gdLst>
                  <a:gd name="T0" fmla="*/ 33 w 33"/>
                  <a:gd name="T1" fmla="*/ 20 h 40"/>
                  <a:gd name="T2" fmla="*/ 33 w 33"/>
                  <a:gd name="T3" fmla="*/ 22 h 40"/>
                  <a:gd name="T4" fmla="*/ 33 w 33"/>
                  <a:gd name="T5" fmla="*/ 23 h 40"/>
                  <a:gd name="T6" fmla="*/ 7 w 33"/>
                  <a:gd name="T7" fmla="*/ 23 h 40"/>
                  <a:gd name="T8" fmla="*/ 8 w 33"/>
                  <a:gd name="T9" fmla="*/ 28 h 40"/>
                  <a:gd name="T10" fmla="*/ 11 w 33"/>
                  <a:gd name="T11" fmla="*/ 31 h 40"/>
                  <a:gd name="T12" fmla="*/ 14 w 33"/>
                  <a:gd name="T13" fmla="*/ 33 h 40"/>
                  <a:gd name="T14" fmla="*/ 17 w 33"/>
                  <a:gd name="T15" fmla="*/ 34 h 40"/>
                  <a:gd name="T16" fmla="*/ 19 w 33"/>
                  <a:gd name="T17" fmla="*/ 33 h 40"/>
                  <a:gd name="T18" fmla="*/ 21 w 33"/>
                  <a:gd name="T19" fmla="*/ 33 h 40"/>
                  <a:gd name="T20" fmla="*/ 23 w 33"/>
                  <a:gd name="T21" fmla="*/ 32 h 40"/>
                  <a:gd name="T22" fmla="*/ 25 w 33"/>
                  <a:gd name="T23" fmla="*/ 31 h 40"/>
                  <a:gd name="T24" fmla="*/ 30 w 33"/>
                  <a:gd name="T25" fmla="*/ 35 h 40"/>
                  <a:gd name="T26" fmla="*/ 27 w 33"/>
                  <a:gd name="T27" fmla="*/ 38 h 40"/>
                  <a:gd name="T28" fmla="*/ 24 w 33"/>
                  <a:gd name="T29" fmla="*/ 39 h 40"/>
                  <a:gd name="T30" fmla="*/ 21 w 33"/>
                  <a:gd name="T31" fmla="*/ 40 h 40"/>
                  <a:gd name="T32" fmla="*/ 16 w 33"/>
                  <a:gd name="T33" fmla="*/ 40 h 40"/>
                  <a:gd name="T34" fmla="*/ 12 w 33"/>
                  <a:gd name="T35" fmla="*/ 40 h 40"/>
                  <a:gd name="T36" fmla="*/ 8 w 33"/>
                  <a:gd name="T37" fmla="*/ 38 h 40"/>
                  <a:gd name="T38" fmla="*/ 5 w 33"/>
                  <a:gd name="T39" fmla="*/ 35 h 40"/>
                  <a:gd name="T40" fmla="*/ 2 w 33"/>
                  <a:gd name="T41" fmla="*/ 32 h 40"/>
                  <a:gd name="T42" fmla="*/ 1 w 33"/>
                  <a:gd name="T43" fmla="*/ 27 h 40"/>
                  <a:gd name="T44" fmla="*/ 0 w 33"/>
                  <a:gd name="T45" fmla="*/ 20 h 40"/>
                  <a:gd name="T46" fmla="*/ 1 w 33"/>
                  <a:gd name="T47" fmla="*/ 12 h 40"/>
                  <a:gd name="T48" fmla="*/ 5 w 33"/>
                  <a:gd name="T49" fmla="*/ 6 h 40"/>
                  <a:gd name="T50" fmla="*/ 10 w 33"/>
                  <a:gd name="T51" fmla="*/ 2 h 40"/>
                  <a:gd name="T52" fmla="*/ 17 w 33"/>
                  <a:gd name="T53" fmla="*/ 0 h 40"/>
                  <a:gd name="T54" fmla="*/ 24 w 33"/>
                  <a:gd name="T55" fmla="*/ 2 h 40"/>
                  <a:gd name="T56" fmla="*/ 29 w 33"/>
                  <a:gd name="T57" fmla="*/ 6 h 40"/>
                  <a:gd name="T58" fmla="*/ 32 w 33"/>
                  <a:gd name="T59" fmla="*/ 12 h 40"/>
                  <a:gd name="T60" fmla="*/ 33 w 33"/>
                  <a:gd name="T61" fmla="*/ 20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10 h 40"/>
                  <a:gd name="T76" fmla="*/ 8 w 33"/>
                  <a:gd name="T77" fmla="*/ 13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20"/>
                    </a:moveTo>
                    <a:cubicBezTo>
                      <a:pt x="33" y="20"/>
                      <a:pt x="33" y="21"/>
                      <a:pt x="33" y="22"/>
                    </a:cubicBezTo>
                    <a:cubicBezTo>
                      <a:pt x="33" y="22"/>
                      <a:pt x="33" y="23"/>
                      <a:pt x="33" y="23"/>
                    </a:cubicBezTo>
                    <a:cubicBezTo>
                      <a:pt x="7" y="23"/>
                      <a:pt x="7" y="23"/>
                      <a:pt x="7" y="23"/>
                    </a:cubicBezTo>
                    <a:cubicBezTo>
                      <a:pt x="7" y="25"/>
                      <a:pt x="8" y="27"/>
                      <a:pt x="8" y="28"/>
                    </a:cubicBezTo>
                    <a:cubicBezTo>
                      <a:pt x="9" y="29"/>
                      <a:pt x="10" y="30"/>
                      <a:pt x="11" y="31"/>
                    </a:cubicBezTo>
                    <a:cubicBezTo>
                      <a:pt x="12" y="32"/>
                      <a:pt x="12" y="33"/>
                      <a:pt x="14" y="33"/>
                    </a:cubicBezTo>
                    <a:cubicBezTo>
                      <a:pt x="15" y="33"/>
                      <a:pt x="16" y="34"/>
                      <a:pt x="17" y="34"/>
                    </a:cubicBezTo>
                    <a:cubicBezTo>
                      <a:pt x="18" y="34"/>
                      <a:pt x="19" y="34"/>
                      <a:pt x="19" y="33"/>
                    </a:cubicBezTo>
                    <a:cubicBezTo>
                      <a:pt x="20" y="33"/>
                      <a:pt x="21" y="33"/>
                      <a:pt x="21" y="33"/>
                    </a:cubicBezTo>
                    <a:cubicBezTo>
                      <a:pt x="22" y="32"/>
                      <a:pt x="23" y="32"/>
                      <a:pt x="23" y="32"/>
                    </a:cubicBezTo>
                    <a:cubicBezTo>
                      <a:pt x="24" y="32"/>
                      <a:pt x="24" y="31"/>
                      <a:pt x="25" y="31"/>
                    </a:cubicBezTo>
                    <a:cubicBezTo>
                      <a:pt x="30" y="35"/>
                      <a:pt x="30" y="35"/>
                      <a:pt x="30" y="35"/>
                    </a:cubicBezTo>
                    <a:cubicBezTo>
                      <a:pt x="29" y="36"/>
                      <a:pt x="28" y="37"/>
                      <a:pt x="27" y="38"/>
                    </a:cubicBezTo>
                    <a:cubicBezTo>
                      <a:pt x="26" y="38"/>
                      <a:pt x="25" y="39"/>
                      <a:pt x="24" y="39"/>
                    </a:cubicBezTo>
                    <a:cubicBezTo>
                      <a:pt x="23" y="40"/>
                      <a:pt x="22" y="40"/>
                      <a:pt x="21" y="40"/>
                    </a:cubicBezTo>
                    <a:cubicBezTo>
                      <a:pt x="19" y="40"/>
                      <a:pt x="18" y="40"/>
                      <a:pt x="16" y="40"/>
                    </a:cubicBezTo>
                    <a:cubicBezTo>
                      <a:pt x="15" y="40"/>
                      <a:pt x="13" y="40"/>
                      <a:pt x="12" y="40"/>
                    </a:cubicBezTo>
                    <a:cubicBezTo>
                      <a:pt x="10" y="39"/>
                      <a:pt x="9" y="39"/>
                      <a:pt x="8" y="38"/>
                    </a:cubicBezTo>
                    <a:cubicBezTo>
                      <a:pt x="7" y="37"/>
                      <a:pt x="6" y="36"/>
                      <a:pt x="5" y="35"/>
                    </a:cubicBezTo>
                    <a:cubicBezTo>
                      <a:pt x="4" y="34"/>
                      <a:pt x="3" y="33"/>
                      <a:pt x="2" y="32"/>
                    </a:cubicBezTo>
                    <a:cubicBezTo>
                      <a:pt x="2" y="30"/>
                      <a:pt x="1" y="28"/>
                      <a:pt x="1" y="27"/>
                    </a:cubicBezTo>
                    <a:cubicBezTo>
                      <a:pt x="0" y="25"/>
                      <a:pt x="0" y="23"/>
                      <a:pt x="0" y="20"/>
                    </a:cubicBezTo>
                    <a:cubicBezTo>
                      <a:pt x="0" y="17"/>
                      <a:pt x="0" y="14"/>
                      <a:pt x="1" y="12"/>
                    </a:cubicBezTo>
                    <a:cubicBezTo>
                      <a:pt x="2" y="9"/>
                      <a:pt x="3" y="7"/>
                      <a:pt x="5" y="6"/>
                    </a:cubicBezTo>
                    <a:cubicBezTo>
                      <a:pt x="6" y="4"/>
                      <a:pt x="8" y="3"/>
                      <a:pt x="10" y="2"/>
                    </a:cubicBezTo>
                    <a:cubicBezTo>
                      <a:pt x="12" y="1"/>
                      <a:pt x="14" y="0"/>
                      <a:pt x="17" y="0"/>
                    </a:cubicBezTo>
                    <a:cubicBezTo>
                      <a:pt x="19" y="0"/>
                      <a:pt x="22" y="1"/>
                      <a:pt x="24" y="2"/>
                    </a:cubicBezTo>
                    <a:cubicBezTo>
                      <a:pt x="26" y="3"/>
                      <a:pt x="28" y="4"/>
                      <a:pt x="29" y="6"/>
                    </a:cubicBezTo>
                    <a:cubicBezTo>
                      <a:pt x="30" y="8"/>
                      <a:pt x="31" y="10"/>
                      <a:pt x="32" y="12"/>
                    </a:cubicBezTo>
                    <a:cubicBezTo>
                      <a:pt x="33" y="15"/>
                      <a:pt x="33" y="17"/>
                      <a:pt x="33" y="20"/>
                    </a:cubicBezTo>
                    <a:close/>
                    <a:moveTo>
                      <a:pt x="25" y="17"/>
                    </a:moveTo>
                    <a:cubicBezTo>
                      <a:pt x="25" y="16"/>
                      <a:pt x="25" y="14"/>
                      <a:pt x="25" y="13"/>
                    </a:cubicBezTo>
                    <a:cubicBezTo>
                      <a:pt x="24" y="12"/>
                      <a:pt x="24" y="11"/>
                      <a:pt x="23" y="10"/>
                    </a:cubicBezTo>
                    <a:cubicBezTo>
                      <a:pt x="22" y="9"/>
                      <a:pt x="21" y="9"/>
                      <a:pt x="20" y="8"/>
                    </a:cubicBezTo>
                    <a:cubicBezTo>
                      <a:pt x="19" y="7"/>
                      <a:pt x="18" y="7"/>
                      <a:pt x="16" y="7"/>
                    </a:cubicBezTo>
                    <a:cubicBezTo>
                      <a:pt x="15" y="7"/>
                      <a:pt x="14" y="7"/>
                      <a:pt x="13" y="8"/>
                    </a:cubicBezTo>
                    <a:cubicBezTo>
                      <a:pt x="12" y="8"/>
                      <a:pt x="11" y="9"/>
                      <a:pt x="10" y="10"/>
                    </a:cubicBezTo>
                    <a:cubicBezTo>
                      <a:pt x="9" y="11"/>
                      <a:pt x="9" y="12"/>
                      <a:pt x="8" y="13"/>
                    </a:cubicBezTo>
                    <a:cubicBezTo>
                      <a:pt x="8" y="14"/>
                      <a:pt x="8"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3" name="Freeform 85"/>
              <p:cNvSpPr>
                <a:spLocks/>
              </p:cNvSpPr>
              <p:nvPr/>
            </p:nvSpPr>
            <p:spPr bwMode="auto">
              <a:xfrm>
                <a:off x="1195388" y="6865938"/>
                <a:ext cx="55562" cy="98425"/>
              </a:xfrm>
              <a:custGeom>
                <a:avLst/>
                <a:gdLst>
                  <a:gd name="T0" fmla="*/ 21 w 23"/>
                  <a:gd name="T1" fmla="*/ 9 h 40"/>
                  <a:gd name="T2" fmla="*/ 18 w 23"/>
                  <a:gd name="T3" fmla="*/ 8 h 40"/>
                  <a:gd name="T4" fmla="*/ 15 w 23"/>
                  <a:gd name="T5" fmla="*/ 8 h 40"/>
                  <a:gd name="T6" fmla="*/ 9 w 23"/>
                  <a:gd name="T7" fmla="*/ 10 h 40"/>
                  <a:gd name="T8" fmla="*/ 7 w 23"/>
                  <a:gd name="T9" fmla="*/ 18 h 40"/>
                  <a:gd name="T10" fmla="*/ 7 w 23"/>
                  <a:gd name="T11" fmla="*/ 40 h 40"/>
                  <a:gd name="T12" fmla="*/ 0 w 23"/>
                  <a:gd name="T13" fmla="*/ 40 h 40"/>
                  <a:gd name="T14" fmla="*/ 0 w 23"/>
                  <a:gd name="T15" fmla="*/ 1 h 40"/>
                  <a:gd name="T16" fmla="*/ 7 w 23"/>
                  <a:gd name="T17" fmla="*/ 1 h 40"/>
                  <a:gd name="T18" fmla="*/ 7 w 23"/>
                  <a:gd name="T19" fmla="*/ 5 h 40"/>
                  <a:gd name="T20" fmla="*/ 9 w 23"/>
                  <a:gd name="T21" fmla="*/ 3 h 40"/>
                  <a:gd name="T22" fmla="*/ 11 w 23"/>
                  <a:gd name="T23" fmla="*/ 2 h 40"/>
                  <a:gd name="T24" fmla="*/ 13 w 23"/>
                  <a:gd name="T25" fmla="*/ 1 h 40"/>
                  <a:gd name="T26" fmla="*/ 16 w 23"/>
                  <a:gd name="T27" fmla="*/ 0 h 40"/>
                  <a:gd name="T28" fmla="*/ 20 w 23"/>
                  <a:gd name="T29" fmla="*/ 1 h 40"/>
                  <a:gd name="T30" fmla="*/ 23 w 23"/>
                  <a:gd name="T31" fmla="*/ 2 h 40"/>
                  <a:gd name="T32" fmla="*/ 21 w 23"/>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0">
                    <a:moveTo>
                      <a:pt x="21" y="9"/>
                    </a:moveTo>
                    <a:cubicBezTo>
                      <a:pt x="20" y="9"/>
                      <a:pt x="19" y="8"/>
                      <a:pt x="18" y="8"/>
                    </a:cubicBezTo>
                    <a:cubicBezTo>
                      <a:pt x="17" y="8"/>
                      <a:pt x="16" y="8"/>
                      <a:pt x="15" y="8"/>
                    </a:cubicBezTo>
                    <a:cubicBezTo>
                      <a:pt x="12" y="8"/>
                      <a:pt x="11" y="9"/>
                      <a:pt x="9" y="10"/>
                    </a:cubicBezTo>
                    <a:cubicBezTo>
                      <a:pt x="8" y="12"/>
                      <a:pt x="7" y="14"/>
                      <a:pt x="7" y="18"/>
                    </a:cubicBezTo>
                    <a:cubicBezTo>
                      <a:pt x="7" y="40"/>
                      <a:pt x="7" y="40"/>
                      <a:pt x="7" y="40"/>
                    </a:cubicBezTo>
                    <a:cubicBezTo>
                      <a:pt x="0" y="40"/>
                      <a:pt x="0" y="40"/>
                      <a:pt x="0" y="40"/>
                    </a:cubicBezTo>
                    <a:cubicBezTo>
                      <a:pt x="0" y="1"/>
                      <a:pt x="0" y="1"/>
                      <a:pt x="0" y="1"/>
                    </a:cubicBezTo>
                    <a:cubicBezTo>
                      <a:pt x="7" y="1"/>
                      <a:pt x="7" y="1"/>
                      <a:pt x="7" y="1"/>
                    </a:cubicBezTo>
                    <a:cubicBezTo>
                      <a:pt x="7" y="5"/>
                      <a:pt x="7" y="5"/>
                      <a:pt x="7" y="5"/>
                    </a:cubicBezTo>
                    <a:cubicBezTo>
                      <a:pt x="8" y="4"/>
                      <a:pt x="8" y="4"/>
                      <a:pt x="9" y="3"/>
                    </a:cubicBezTo>
                    <a:cubicBezTo>
                      <a:pt x="10" y="3"/>
                      <a:pt x="10" y="2"/>
                      <a:pt x="11" y="2"/>
                    </a:cubicBezTo>
                    <a:cubicBezTo>
                      <a:pt x="12" y="1"/>
                      <a:pt x="13" y="1"/>
                      <a:pt x="13" y="1"/>
                    </a:cubicBezTo>
                    <a:cubicBezTo>
                      <a:pt x="14" y="1"/>
                      <a:pt x="15" y="0"/>
                      <a:pt x="16" y="0"/>
                    </a:cubicBezTo>
                    <a:cubicBezTo>
                      <a:pt x="18" y="0"/>
                      <a:pt x="19" y="1"/>
                      <a:pt x="20" y="1"/>
                    </a:cubicBezTo>
                    <a:cubicBezTo>
                      <a:pt x="21" y="1"/>
                      <a:pt x="22" y="2"/>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4" name="Freeform 86"/>
              <p:cNvSpPr>
                <a:spLocks/>
              </p:cNvSpPr>
              <p:nvPr/>
            </p:nvSpPr>
            <p:spPr bwMode="auto">
              <a:xfrm>
                <a:off x="1301750" y="6832600"/>
                <a:ext cx="52387" cy="131763"/>
              </a:xfrm>
              <a:custGeom>
                <a:avLst/>
                <a:gdLst>
                  <a:gd name="T0" fmla="*/ 22 w 22"/>
                  <a:gd name="T1" fmla="*/ 53 h 54"/>
                  <a:gd name="T2" fmla="*/ 18 w 22"/>
                  <a:gd name="T3" fmla="*/ 54 h 54"/>
                  <a:gd name="T4" fmla="*/ 14 w 22"/>
                  <a:gd name="T5" fmla="*/ 54 h 54"/>
                  <a:gd name="T6" fmla="*/ 11 w 22"/>
                  <a:gd name="T7" fmla="*/ 54 h 54"/>
                  <a:gd name="T8" fmla="*/ 8 w 22"/>
                  <a:gd name="T9" fmla="*/ 52 h 54"/>
                  <a:gd name="T10" fmla="*/ 6 w 22"/>
                  <a:gd name="T11" fmla="*/ 49 h 54"/>
                  <a:gd name="T12" fmla="*/ 6 w 22"/>
                  <a:gd name="T13" fmla="*/ 44 h 54"/>
                  <a:gd name="T14" fmla="*/ 6 w 22"/>
                  <a:gd name="T15" fmla="*/ 22 h 54"/>
                  <a:gd name="T16" fmla="*/ 0 w 22"/>
                  <a:gd name="T17" fmla="*/ 22 h 54"/>
                  <a:gd name="T18" fmla="*/ 0 w 22"/>
                  <a:gd name="T19" fmla="*/ 15 h 54"/>
                  <a:gd name="T20" fmla="*/ 6 w 22"/>
                  <a:gd name="T21" fmla="*/ 15 h 54"/>
                  <a:gd name="T22" fmla="*/ 6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7 h 54"/>
                  <a:gd name="T40" fmla="*/ 15 w 22"/>
                  <a:gd name="T41" fmla="*/ 47 h 54"/>
                  <a:gd name="T42" fmla="*/ 17 w 22"/>
                  <a:gd name="T43" fmla="*/ 48 h 54"/>
                  <a:gd name="T44" fmla="*/ 20 w 22"/>
                  <a:gd name="T45" fmla="*/ 47 h 54"/>
                  <a:gd name="T46" fmla="*/ 22 w 22"/>
                  <a:gd name="T47" fmla="*/ 46 h 54"/>
                  <a:gd name="T48" fmla="*/ 22 w 22"/>
                  <a:gd name="T49"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2" y="53"/>
                    </a:moveTo>
                    <a:cubicBezTo>
                      <a:pt x="21" y="53"/>
                      <a:pt x="20" y="54"/>
                      <a:pt x="18" y="54"/>
                    </a:cubicBezTo>
                    <a:cubicBezTo>
                      <a:pt x="17" y="54"/>
                      <a:pt x="16" y="54"/>
                      <a:pt x="14" y="54"/>
                    </a:cubicBezTo>
                    <a:cubicBezTo>
                      <a:pt x="13" y="54"/>
                      <a:pt x="12" y="54"/>
                      <a:pt x="11" y="54"/>
                    </a:cubicBezTo>
                    <a:cubicBezTo>
                      <a:pt x="10" y="54"/>
                      <a:pt x="9" y="53"/>
                      <a:pt x="8" y="52"/>
                    </a:cubicBezTo>
                    <a:cubicBezTo>
                      <a:pt x="7" y="51"/>
                      <a:pt x="7" y="50"/>
                      <a:pt x="6" y="49"/>
                    </a:cubicBezTo>
                    <a:cubicBezTo>
                      <a:pt x="6" y="48"/>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4" y="46"/>
                      <a:pt x="14" y="47"/>
                    </a:cubicBezTo>
                    <a:cubicBezTo>
                      <a:pt x="14" y="47"/>
                      <a:pt x="15" y="47"/>
                      <a:pt x="15" y="47"/>
                    </a:cubicBezTo>
                    <a:cubicBezTo>
                      <a:pt x="16" y="47"/>
                      <a:pt x="16" y="48"/>
                      <a:pt x="17" y="48"/>
                    </a:cubicBezTo>
                    <a:cubicBezTo>
                      <a:pt x="18" y="48"/>
                      <a:pt x="19" y="47"/>
                      <a:pt x="20" y="47"/>
                    </a:cubicBezTo>
                    <a:cubicBezTo>
                      <a:pt x="21" y="47"/>
                      <a:pt x="22" y="46"/>
                      <a:pt x="22" y="46"/>
                    </a:cubicBezTo>
                    <a:lnTo>
                      <a:pt x="2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5" name="Freeform 87"/>
              <p:cNvSpPr>
                <a:spLocks/>
              </p:cNvSpPr>
              <p:nvPr/>
            </p:nvSpPr>
            <p:spPr bwMode="auto">
              <a:xfrm>
                <a:off x="1376363" y="6832600"/>
                <a:ext cx="74612" cy="131763"/>
              </a:xfrm>
              <a:custGeom>
                <a:avLst/>
                <a:gdLst>
                  <a:gd name="T0" fmla="*/ 24 w 31"/>
                  <a:gd name="T1" fmla="*/ 54 h 54"/>
                  <a:gd name="T2" fmla="*/ 24 w 31"/>
                  <a:gd name="T3" fmla="*/ 32 h 54"/>
                  <a:gd name="T4" fmla="*/ 22 w 31"/>
                  <a:gd name="T5" fmla="*/ 24 h 54"/>
                  <a:gd name="T6" fmla="*/ 16 w 31"/>
                  <a:gd name="T7" fmla="*/ 21 h 54"/>
                  <a:gd name="T8" fmla="*/ 12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4 w 31"/>
                  <a:gd name="T31" fmla="*/ 15 h 54"/>
                  <a:gd name="T32" fmla="*/ 17 w 31"/>
                  <a:gd name="T33" fmla="*/ 14 h 54"/>
                  <a:gd name="T34" fmla="*/ 23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0" y="22"/>
                      <a:pt x="18" y="21"/>
                      <a:pt x="16" y="21"/>
                    </a:cubicBezTo>
                    <a:cubicBezTo>
                      <a:pt x="14" y="21"/>
                      <a:pt x="13" y="22"/>
                      <a:pt x="12" y="22"/>
                    </a:cubicBezTo>
                    <a:cubicBezTo>
                      <a:pt x="11"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6"/>
                      <a:pt x="11" y="16"/>
                      <a:pt x="12" y="16"/>
                    </a:cubicBezTo>
                    <a:cubicBezTo>
                      <a:pt x="13" y="15"/>
                      <a:pt x="14" y="15"/>
                      <a:pt x="14" y="15"/>
                    </a:cubicBezTo>
                    <a:cubicBezTo>
                      <a:pt x="15" y="15"/>
                      <a:pt x="16" y="14"/>
                      <a:pt x="17" y="14"/>
                    </a:cubicBezTo>
                    <a:cubicBezTo>
                      <a:pt x="20" y="14"/>
                      <a:pt x="22" y="15"/>
                      <a:pt x="23"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6" name="Freeform 88"/>
              <p:cNvSpPr>
                <a:spLocks noEditPoints="1"/>
              </p:cNvSpPr>
              <p:nvPr/>
            </p:nvSpPr>
            <p:spPr bwMode="auto">
              <a:xfrm>
                <a:off x="1470025" y="6865938"/>
                <a:ext cx="80962" cy="98425"/>
              </a:xfrm>
              <a:custGeom>
                <a:avLst/>
                <a:gdLst>
                  <a:gd name="T0" fmla="*/ 33 w 33"/>
                  <a:gd name="T1" fmla="*/ 20 h 40"/>
                  <a:gd name="T2" fmla="*/ 33 w 33"/>
                  <a:gd name="T3" fmla="*/ 22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4 h 40"/>
                  <a:gd name="T16" fmla="*/ 19 w 33"/>
                  <a:gd name="T17" fmla="*/ 33 h 40"/>
                  <a:gd name="T18" fmla="*/ 21 w 33"/>
                  <a:gd name="T19" fmla="*/ 33 h 40"/>
                  <a:gd name="T20" fmla="*/ 23 w 33"/>
                  <a:gd name="T21" fmla="*/ 32 h 40"/>
                  <a:gd name="T22" fmla="*/ 25 w 33"/>
                  <a:gd name="T23" fmla="*/ 31 h 40"/>
                  <a:gd name="T24" fmla="*/ 29 w 33"/>
                  <a:gd name="T25" fmla="*/ 35 h 40"/>
                  <a:gd name="T26" fmla="*/ 27 w 33"/>
                  <a:gd name="T27" fmla="*/ 38 h 40"/>
                  <a:gd name="T28" fmla="*/ 24 w 33"/>
                  <a:gd name="T29" fmla="*/ 39 h 40"/>
                  <a:gd name="T30" fmla="*/ 20 w 33"/>
                  <a:gd name="T31" fmla="*/ 40 h 40"/>
                  <a:gd name="T32" fmla="*/ 16 w 33"/>
                  <a:gd name="T33" fmla="*/ 40 h 40"/>
                  <a:gd name="T34" fmla="*/ 12 w 33"/>
                  <a:gd name="T35" fmla="*/ 40 h 40"/>
                  <a:gd name="T36" fmla="*/ 8 w 33"/>
                  <a:gd name="T37" fmla="*/ 38 h 40"/>
                  <a:gd name="T38" fmla="*/ 5 w 33"/>
                  <a:gd name="T39" fmla="*/ 35 h 40"/>
                  <a:gd name="T40" fmla="*/ 2 w 33"/>
                  <a:gd name="T41" fmla="*/ 32 h 40"/>
                  <a:gd name="T42" fmla="*/ 0 w 33"/>
                  <a:gd name="T43" fmla="*/ 27 h 40"/>
                  <a:gd name="T44" fmla="*/ 0 w 33"/>
                  <a:gd name="T45" fmla="*/ 20 h 40"/>
                  <a:gd name="T46" fmla="*/ 1 w 33"/>
                  <a:gd name="T47" fmla="*/ 12 h 40"/>
                  <a:gd name="T48" fmla="*/ 4 w 33"/>
                  <a:gd name="T49" fmla="*/ 6 h 40"/>
                  <a:gd name="T50" fmla="*/ 10 w 33"/>
                  <a:gd name="T51" fmla="*/ 2 h 40"/>
                  <a:gd name="T52" fmla="*/ 16 w 33"/>
                  <a:gd name="T53" fmla="*/ 0 h 40"/>
                  <a:gd name="T54" fmla="*/ 24 w 33"/>
                  <a:gd name="T55" fmla="*/ 2 h 40"/>
                  <a:gd name="T56" fmla="*/ 29 w 33"/>
                  <a:gd name="T57" fmla="*/ 6 h 40"/>
                  <a:gd name="T58" fmla="*/ 32 w 33"/>
                  <a:gd name="T59" fmla="*/ 12 h 40"/>
                  <a:gd name="T60" fmla="*/ 33 w 33"/>
                  <a:gd name="T61" fmla="*/ 20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10 h 40"/>
                  <a:gd name="T76" fmla="*/ 8 w 33"/>
                  <a:gd name="T77" fmla="*/ 13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20"/>
                    </a:moveTo>
                    <a:cubicBezTo>
                      <a:pt x="33" y="20"/>
                      <a:pt x="33" y="21"/>
                      <a:pt x="33" y="22"/>
                    </a:cubicBezTo>
                    <a:cubicBezTo>
                      <a:pt x="32" y="22"/>
                      <a:pt x="32" y="23"/>
                      <a:pt x="32" y="23"/>
                    </a:cubicBezTo>
                    <a:cubicBezTo>
                      <a:pt x="7" y="23"/>
                      <a:pt x="7" y="23"/>
                      <a:pt x="7" y="23"/>
                    </a:cubicBezTo>
                    <a:cubicBezTo>
                      <a:pt x="7" y="25"/>
                      <a:pt x="8" y="27"/>
                      <a:pt x="8" y="28"/>
                    </a:cubicBezTo>
                    <a:cubicBezTo>
                      <a:pt x="9" y="29"/>
                      <a:pt x="10" y="30"/>
                      <a:pt x="10" y="31"/>
                    </a:cubicBezTo>
                    <a:cubicBezTo>
                      <a:pt x="11" y="32"/>
                      <a:pt x="12" y="33"/>
                      <a:pt x="13" y="33"/>
                    </a:cubicBezTo>
                    <a:cubicBezTo>
                      <a:pt x="14" y="33"/>
                      <a:pt x="16" y="34"/>
                      <a:pt x="17" y="34"/>
                    </a:cubicBezTo>
                    <a:cubicBezTo>
                      <a:pt x="18" y="34"/>
                      <a:pt x="18" y="34"/>
                      <a:pt x="19" y="33"/>
                    </a:cubicBezTo>
                    <a:cubicBezTo>
                      <a:pt x="20" y="33"/>
                      <a:pt x="20" y="33"/>
                      <a:pt x="21" y="33"/>
                    </a:cubicBezTo>
                    <a:cubicBezTo>
                      <a:pt x="22" y="32"/>
                      <a:pt x="22" y="32"/>
                      <a:pt x="23" y="32"/>
                    </a:cubicBezTo>
                    <a:cubicBezTo>
                      <a:pt x="23" y="32"/>
                      <a:pt x="24" y="31"/>
                      <a:pt x="25" y="31"/>
                    </a:cubicBezTo>
                    <a:cubicBezTo>
                      <a:pt x="29" y="35"/>
                      <a:pt x="29" y="35"/>
                      <a:pt x="29" y="35"/>
                    </a:cubicBezTo>
                    <a:cubicBezTo>
                      <a:pt x="29" y="36"/>
                      <a:pt x="28" y="37"/>
                      <a:pt x="27" y="38"/>
                    </a:cubicBezTo>
                    <a:cubicBezTo>
                      <a:pt x="26" y="38"/>
                      <a:pt x="25" y="39"/>
                      <a:pt x="24" y="39"/>
                    </a:cubicBezTo>
                    <a:cubicBezTo>
                      <a:pt x="23" y="40"/>
                      <a:pt x="22" y="40"/>
                      <a:pt x="20" y="40"/>
                    </a:cubicBezTo>
                    <a:cubicBezTo>
                      <a:pt x="19" y="40"/>
                      <a:pt x="18" y="40"/>
                      <a:pt x="16" y="40"/>
                    </a:cubicBezTo>
                    <a:cubicBezTo>
                      <a:pt x="15" y="40"/>
                      <a:pt x="13" y="40"/>
                      <a:pt x="12" y="40"/>
                    </a:cubicBezTo>
                    <a:cubicBezTo>
                      <a:pt x="10" y="39"/>
                      <a:pt x="9" y="39"/>
                      <a:pt x="8" y="38"/>
                    </a:cubicBezTo>
                    <a:cubicBezTo>
                      <a:pt x="7" y="37"/>
                      <a:pt x="6" y="36"/>
                      <a:pt x="5" y="35"/>
                    </a:cubicBezTo>
                    <a:cubicBezTo>
                      <a:pt x="4" y="34"/>
                      <a:pt x="3" y="33"/>
                      <a:pt x="2" y="32"/>
                    </a:cubicBezTo>
                    <a:cubicBezTo>
                      <a:pt x="1" y="30"/>
                      <a:pt x="1" y="28"/>
                      <a:pt x="0" y="27"/>
                    </a:cubicBezTo>
                    <a:cubicBezTo>
                      <a:pt x="0" y="25"/>
                      <a:pt x="0" y="23"/>
                      <a:pt x="0" y="20"/>
                    </a:cubicBezTo>
                    <a:cubicBezTo>
                      <a:pt x="0" y="17"/>
                      <a:pt x="0" y="14"/>
                      <a:pt x="1" y="12"/>
                    </a:cubicBezTo>
                    <a:cubicBezTo>
                      <a:pt x="2" y="9"/>
                      <a:pt x="3" y="7"/>
                      <a:pt x="4" y="6"/>
                    </a:cubicBezTo>
                    <a:cubicBezTo>
                      <a:pt x="6" y="4"/>
                      <a:pt x="8" y="3"/>
                      <a:pt x="10" y="2"/>
                    </a:cubicBezTo>
                    <a:cubicBezTo>
                      <a:pt x="12" y="1"/>
                      <a:pt x="14" y="0"/>
                      <a:pt x="16" y="0"/>
                    </a:cubicBezTo>
                    <a:cubicBezTo>
                      <a:pt x="19" y="0"/>
                      <a:pt x="22" y="1"/>
                      <a:pt x="24" y="2"/>
                    </a:cubicBezTo>
                    <a:cubicBezTo>
                      <a:pt x="26" y="3"/>
                      <a:pt x="27" y="4"/>
                      <a:pt x="29" y="6"/>
                    </a:cubicBezTo>
                    <a:cubicBezTo>
                      <a:pt x="30" y="8"/>
                      <a:pt x="31" y="10"/>
                      <a:pt x="32" y="12"/>
                    </a:cubicBezTo>
                    <a:cubicBezTo>
                      <a:pt x="32" y="15"/>
                      <a:pt x="33" y="17"/>
                      <a:pt x="33" y="20"/>
                    </a:cubicBezTo>
                    <a:close/>
                    <a:moveTo>
                      <a:pt x="25" y="17"/>
                    </a:moveTo>
                    <a:cubicBezTo>
                      <a:pt x="25" y="16"/>
                      <a:pt x="25" y="14"/>
                      <a:pt x="24" y="13"/>
                    </a:cubicBezTo>
                    <a:cubicBezTo>
                      <a:pt x="24" y="12"/>
                      <a:pt x="23" y="11"/>
                      <a:pt x="23" y="10"/>
                    </a:cubicBezTo>
                    <a:cubicBezTo>
                      <a:pt x="22" y="9"/>
                      <a:pt x="21" y="9"/>
                      <a:pt x="20" y="8"/>
                    </a:cubicBezTo>
                    <a:cubicBezTo>
                      <a:pt x="19" y="7"/>
                      <a:pt x="17" y="7"/>
                      <a:pt x="16" y="7"/>
                    </a:cubicBezTo>
                    <a:cubicBezTo>
                      <a:pt x="15" y="7"/>
                      <a:pt x="13" y="7"/>
                      <a:pt x="12" y="8"/>
                    </a:cubicBezTo>
                    <a:cubicBezTo>
                      <a:pt x="11" y="8"/>
                      <a:pt x="11" y="9"/>
                      <a:pt x="10" y="10"/>
                    </a:cubicBezTo>
                    <a:cubicBezTo>
                      <a:pt x="9" y="11"/>
                      <a:pt x="9" y="12"/>
                      <a:pt x="8" y="13"/>
                    </a:cubicBezTo>
                    <a:cubicBezTo>
                      <a:pt x="8" y="14"/>
                      <a:pt x="7"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7" name="Freeform 89"/>
              <p:cNvSpPr>
                <a:spLocks noEditPoints="1"/>
              </p:cNvSpPr>
              <p:nvPr/>
            </p:nvSpPr>
            <p:spPr bwMode="auto">
              <a:xfrm>
                <a:off x="1608138" y="6865938"/>
                <a:ext cx="77787" cy="131763"/>
              </a:xfrm>
              <a:custGeom>
                <a:avLst/>
                <a:gdLst>
                  <a:gd name="T0" fmla="*/ 25 w 32"/>
                  <a:gd name="T1" fmla="*/ 54 h 54"/>
                  <a:gd name="T2" fmla="*/ 25 w 32"/>
                  <a:gd name="T3" fmla="*/ 36 h 54"/>
                  <a:gd name="T4" fmla="*/ 20 w 32"/>
                  <a:gd name="T5" fmla="*/ 39 h 54"/>
                  <a:gd name="T6" fmla="*/ 15 w 32"/>
                  <a:gd name="T7" fmla="*/ 40 h 54"/>
                  <a:gd name="T8" fmla="*/ 9 w 32"/>
                  <a:gd name="T9" fmla="*/ 39 h 54"/>
                  <a:gd name="T10" fmla="*/ 4 w 32"/>
                  <a:gd name="T11" fmla="*/ 36 h 54"/>
                  <a:gd name="T12" fmla="*/ 1 w 32"/>
                  <a:gd name="T13" fmla="*/ 29 h 54"/>
                  <a:gd name="T14" fmla="*/ 0 w 32"/>
                  <a:gd name="T15" fmla="*/ 20 h 54"/>
                  <a:gd name="T16" fmla="*/ 1 w 32"/>
                  <a:gd name="T17" fmla="*/ 11 h 54"/>
                  <a:gd name="T18" fmla="*/ 5 w 32"/>
                  <a:gd name="T19" fmla="*/ 5 h 54"/>
                  <a:gd name="T20" fmla="*/ 10 w 32"/>
                  <a:gd name="T21" fmla="*/ 2 h 54"/>
                  <a:gd name="T22" fmla="*/ 15 w 32"/>
                  <a:gd name="T23" fmla="*/ 0 h 54"/>
                  <a:gd name="T24" fmla="*/ 18 w 32"/>
                  <a:gd name="T25" fmla="*/ 1 h 54"/>
                  <a:gd name="T26" fmla="*/ 21 w 32"/>
                  <a:gd name="T27" fmla="*/ 2 h 54"/>
                  <a:gd name="T28" fmla="*/ 23 w 32"/>
                  <a:gd name="T29" fmla="*/ 3 h 54"/>
                  <a:gd name="T30" fmla="*/ 25 w 32"/>
                  <a:gd name="T31" fmla="*/ 5 h 54"/>
                  <a:gd name="T32" fmla="*/ 25 w 32"/>
                  <a:gd name="T33" fmla="*/ 1 h 54"/>
                  <a:gd name="T34" fmla="*/ 32 w 32"/>
                  <a:gd name="T35" fmla="*/ 1 h 54"/>
                  <a:gd name="T36" fmla="*/ 32 w 32"/>
                  <a:gd name="T37" fmla="*/ 50 h 54"/>
                  <a:gd name="T38" fmla="*/ 25 w 32"/>
                  <a:gd name="T39" fmla="*/ 54 h 54"/>
                  <a:gd name="T40" fmla="*/ 25 w 32"/>
                  <a:gd name="T41" fmla="*/ 12 h 54"/>
                  <a:gd name="T42" fmla="*/ 23 w 32"/>
                  <a:gd name="T43" fmla="*/ 11 h 54"/>
                  <a:gd name="T44" fmla="*/ 21 w 32"/>
                  <a:gd name="T45" fmla="*/ 9 h 54"/>
                  <a:gd name="T46" fmla="*/ 19 w 32"/>
                  <a:gd name="T47" fmla="*/ 8 h 54"/>
                  <a:gd name="T48" fmla="*/ 16 w 32"/>
                  <a:gd name="T49" fmla="*/ 7 h 54"/>
                  <a:gd name="T50" fmla="*/ 10 w 32"/>
                  <a:gd name="T51" fmla="*/ 10 h 54"/>
                  <a:gd name="T52" fmla="*/ 8 w 32"/>
                  <a:gd name="T53" fmla="*/ 20 h 54"/>
                  <a:gd name="T54" fmla="*/ 10 w 32"/>
                  <a:gd name="T55" fmla="*/ 30 h 54"/>
                  <a:gd name="T56" fmla="*/ 16 w 32"/>
                  <a:gd name="T57" fmla="*/ 33 h 54"/>
                  <a:gd name="T58" fmla="*/ 21 w 32"/>
                  <a:gd name="T59" fmla="*/ 32 h 54"/>
                  <a:gd name="T60" fmla="*/ 25 w 32"/>
                  <a:gd name="T61" fmla="*/ 29 h 54"/>
                  <a:gd name="T62" fmla="*/ 25 w 32"/>
                  <a:gd name="T63"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4">
                    <a:moveTo>
                      <a:pt x="25" y="54"/>
                    </a:moveTo>
                    <a:cubicBezTo>
                      <a:pt x="25" y="36"/>
                      <a:pt x="25" y="36"/>
                      <a:pt x="25" y="36"/>
                    </a:cubicBezTo>
                    <a:cubicBezTo>
                      <a:pt x="24" y="37"/>
                      <a:pt x="22" y="38"/>
                      <a:pt x="20" y="39"/>
                    </a:cubicBezTo>
                    <a:cubicBezTo>
                      <a:pt x="19" y="40"/>
                      <a:pt x="17" y="40"/>
                      <a:pt x="15" y="40"/>
                    </a:cubicBezTo>
                    <a:cubicBezTo>
                      <a:pt x="13" y="40"/>
                      <a:pt x="11" y="40"/>
                      <a:pt x="9" y="39"/>
                    </a:cubicBezTo>
                    <a:cubicBezTo>
                      <a:pt x="7" y="39"/>
                      <a:pt x="6" y="37"/>
                      <a:pt x="4" y="36"/>
                    </a:cubicBezTo>
                    <a:cubicBezTo>
                      <a:pt x="3" y="34"/>
                      <a:pt x="2" y="32"/>
                      <a:pt x="1" y="29"/>
                    </a:cubicBezTo>
                    <a:cubicBezTo>
                      <a:pt x="1" y="27"/>
                      <a:pt x="0" y="23"/>
                      <a:pt x="0" y="20"/>
                    </a:cubicBezTo>
                    <a:cubicBezTo>
                      <a:pt x="0" y="17"/>
                      <a:pt x="1" y="14"/>
                      <a:pt x="1" y="11"/>
                    </a:cubicBezTo>
                    <a:cubicBezTo>
                      <a:pt x="2" y="9"/>
                      <a:pt x="3" y="7"/>
                      <a:pt x="5" y="5"/>
                    </a:cubicBezTo>
                    <a:cubicBezTo>
                      <a:pt x="6" y="4"/>
                      <a:pt x="8" y="2"/>
                      <a:pt x="10" y="2"/>
                    </a:cubicBezTo>
                    <a:cubicBezTo>
                      <a:pt x="11" y="1"/>
                      <a:pt x="13" y="0"/>
                      <a:pt x="15" y="0"/>
                    </a:cubicBezTo>
                    <a:cubicBezTo>
                      <a:pt x="16" y="0"/>
                      <a:pt x="17" y="1"/>
                      <a:pt x="18" y="1"/>
                    </a:cubicBezTo>
                    <a:cubicBezTo>
                      <a:pt x="19" y="1"/>
                      <a:pt x="20" y="1"/>
                      <a:pt x="21" y="2"/>
                    </a:cubicBezTo>
                    <a:cubicBezTo>
                      <a:pt x="22" y="2"/>
                      <a:pt x="22" y="3"/>
                      <a:pt x="23" y="3"/>
                    </a:cubicBezTo>
                    <a:cubicBezTo>
                      <a:pt x="24" y="4"/>
                      <a:pt x="24" y="4"/>
                      <a:pt x="25" y="5"/>
                    </a:cubicBezTo>
                    <a:cubicBezTo>
                      <a:pt x="25" y="1"/>
                      <a:pt x="25" y="1"/>
                      <a:pt x="25" y="1"/>
                    </a:cubicBezTo>
                    <a:cubicBezTo>
                      <a:pt x="32" y="1"/>
                      <a:pt x="32" y="1"/>
                      <a:pt x="32" y="1"/>
                    </a:cubicBezTo>
                    <a:cubicBezTo>
                      <a:pt x="32" y="50"/>
                      <a:pt x="32" y="50"/>
                      <a:pt x="32" y="50"/>
                    </a:cubicBezTo>
                    <a:lnTo>
                      <a:pt x="25" y="54"/>
                    </a:lnTo>
                    <a:close/>
                    <a:moveTo>
                      <a:pt x="25" y="12"/>
                    </a:moveTo>
                    <a:cubicBezTo>
                      <a:pt x="25" y="12"/>
                      <a:pt x="24" y="11"/>
                      <a:pt x="23" y="11"/>
                    </a:cubicBezTo>
                    <a:cubicBezTo>
                      <a:pt x="23" y="10"/>
                      <a:pt x="22" y="10"/>
                      <a:pt x="21" y="9"/>
                    </a:cubicBezTo>
                    <a:cubicBezTo>
                      <a:pt x="21" y="9"/>
                      <a:pt x="20" y="8"/>
                      <a:pt x="19" y="8"/>
                    </a:cubicBezTo>
                    <a:cubicBezTo>
                      <a:pt x="18" y="8"/>
                      <a:pt x="17" y="7"/>
                      <a:pt x="16" y="7"/>
                    </a:cubicBezTo>
                    <a:cubicBezTo>
                      <a:pt x="13" y="7"/>
                      <a:pt x="11" y="8"/>
                      <a:pt x="10" y="10"/>
                    </a:cubicBezTo>
                    <a:cubicBezTo>
                      <a:pt x="8" y="12"/>
                      <a:pt x="8" y="16"/>
                      <a:pt x="8" y="20"/>
                    </a:cubicBezTo>
                    <a:cubicBezTo>
                      <a:pt x="8" y="24"/>
                      <a:pt x="8" y="28"/>
                      <a:pt x="10" y="30"/>
                    </a:cubicBezTo>
                    <a:cubicBezTo>
                      <a:pt x="11" y="32"/>
                      <a:pt x="13" y="33"/>
                      <a:pt x="16" y="33"/>
                    </a:cubicBezTo>
                    <a:cubicBezTo>
                      <a:pt x="18" y="33"/>
                      <a:pt x="20" y="33"/>
                      <a:pt x="21" y="32"/>
                    </a:cubicBezTo>
                    <a:cubicBezTo>
                      <a:pt x="23" y="31"/>
                      <a:pt x="24" y="30"/>
                      <a:pt x="25" y="29"/>
                    </a:cubicBez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8" name="Freeform 90"/>
              <p:cNvSpPr>
                <a:spLocks/>
              </p:cNvSpPr>
              <p:nvPr/>
            </p:nvSpPr>
            <p:spPr bwMode="auto">
              <a:xfrm>
                <a:off x="1709738" y="6869113"/>
                <a:ext cx="76200" cy="95250"/>
              </a:xfrm>
              <a:custGeom>
                <a:avLst/>
                <a:gdLst>
                  <a:gd name="T0" fmla="*/ 23 w 31"/>
                  <a:gd name="T1" fmla="*/ 39 h 39"/>
                  <a:gd name="T2" fmla="*/ 23 w 31"/>
                  <a:gd name="T3" fmla="*/ 35 h 39"/>
                  <a:gd name="T4" fmla="*/ 19 w 31"/>
                  <a:gd name="T5" fmla="*/ 38 h 39"/>
                  <a:gd name="T6" fmla="*/ 13 w 31"/>
                  <a:gd name="T7" fmla="*/ 39 h 39"/>
                  <a:gd name="T8" fmla="*/ 3 w 31"/>
                  <a:gd name="T9" fmla="*/ 35 h 39"/>
                  <a:gd name="T10" fmla="*/ 0 w 31"/>
                  <a:gd name="T11" fmla="*/ 22 h 39"/>
                  <a:gd name="T12" fmla="*/ 0 w 31"/>
                  <a:gd name="T13" fmla="*/ 0 h 39"/>
                  <a:gd name="T14" fmla="*/ 7 w 31"/>
                  <a:gd name="T15" fmla="*/ 0 h 39"/>
                  <a:gd name="T16" fmla="*/ 7 w 31"/>
                  <a:gd name="T17" fmla="*/ 22 h 39"/>
                  <a:gd name="T18" fmla="*/ 9 w 31"/>
                  <a:gd name="T19" fmla="*/ 30 h 39"/>
                  <a:gd name="T20" fmla="*/ 15 w 31"/>
                  <a:gd name="T21" fmla="*/ 32 h 39"/>
                  <a:gd name="T22" fmla="*/ 21 w 31"/>
                  <a:gd name="T23" fmla="*/ 30 h 39"/>
                  <a:gd name="T24" fmla="*/ 23 w 31"/>
                  <a:gd name="T25" fmla="*/ 23 h 39"/>
                  <a:gd name="T26" fmla="*/ 23 w 31"/>
                  <a:gd name="T27" fmla="*/ 0 h 39"/>
                  <a:gd name="T28" fmla="*/ 31 w 31"/>
                  <a:gd name="T29" fmla="*/ 0 h 39"/>
                  <a:gd name="T30" fmla="*/ 31 w 31"/>
                  <a:gd name="T31" fmla="*/ 39 h 39"/>
                  <a:gd name="T32" fmla="*/ 23 w 31"/>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9">
                    <a:moveTo>
                      <a:pt x="23" y="39"/>
                    </a:moveTo>
                    <a:cubicBezTo>
                      <a:pt x="23" y="35"/>
                      <a:pt x="23" y="35"/>
                      <a:pt x="23" y="35"/>
                    </a:cubicBezTo>
                    <a:cubicBezTo>
                      <a:pt x="22" y="36"/>
                      <a:pt x="21" y="37"/>
                      <a:pt x="19" y="38"/>
                    </a:cubicBezTo>
                    <a:cubicBezTo>
                      <a:pt x="17" y="39"/>
                      <a:pt x="15" y="39"/>
                      <a:pt x="13" y="39"/>
                    </a:cubicBezTo>
                    <a:cubicBezTo>
                      <a:pt x="9" y="39"/>
                      <a:pt x="6" y="38"/>
                      <a:pt x="3" y="35"/>
                    </a:cubicBezTo>
                    <a:cubicBezTo>
                      <a:pt x="1" y="32"/>
                      <a:pt x="0" y="28"/>
                      <a:pt x="0" y="22"/>
                    </a:cubicBezTo>
                    <a:cubicBezTo>
                      <a:pt x="0" y="0"/>
                      <a:pt x="0" y="0"/>
                      <a:pt x="0" y="0"/>
                    </a:cubicBezTo>
                    <a:cubicBezTo>
                      <a:pt x="7" y="0"/>
                      <a:pt x="7" y="0"/>
                      <a:pt x="7" y="0"/>
                    </a:cubicBezTo>
                    <a:cubicBezTo>
                      <a:pt x="7" y="22"/>
                      <a:pt x="7" y="22"/>
                      <a:pt x="7" y="22"/>
                    </a:cubicBezTo>
                    <a:cubicBezTo>
                      <a:pt x="7" y="25"/>
                      <a:pt x="8" y="28"/>
                      <a:pt x="9" y="30"/>
                    </a:cubicBezTo>
                    <a:cubicBezTo>
                      <a:pt x="10" y="32"/>
                      <a:pt x="12" y="32"/>
                      <a:pt x="15" y="32"/>
                    </a:cubicBezTo>
                    <a:cubicBezTo>
                      <a:pt x="18" y="32"/>
                      <a:pt x="20" y="32"/>
                      <a:pt x="21" y="30"/>
                    </a:cubicBezTo>
                    <a:cubicBezTo>
                      <a:pt x="22" y="28"/>
                      <a:pt x="23" y="26"/>
                      <a:pt x="23" y="23"/>
                    </a:cubicBezTo>
                    <a:cubicBezTo>
                      <a:pt x="23" y="0"/>
                      <a:pt x="23" y="0"/>
                      <a:pt x="23" y="0"/>
                    </a:cubicBezTo>
                    <a:cubicBezTo>
                      <a:pt x="31" y="0"/>
                      <a:pt x="31" y="0"/>
                      <a:pt x="31" y="0"/>
                    </a:cubicBezTo>
                    <a:cubicBezTo>
                      <a:pt x="31" y="39"/>
                      <a:pt x="31" y="39"/>
                      <a:pt x="31" y="39"/>
                    </a:cubicBezTo>
                    <a:lnTo>
                      <a:pt x="2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9" name="Freeform 91"/>
              <p:cNvSpPr>
                <a:spLocks noEditPoints="1"/>
              </p:cNvSpPr>
              <p:nvPr/>
            </p:nvSpPr>
            <p:spPr bwMode="auto">
              <a:xfrm>
                <a:off x="1801813" y="6865938"/>
                <a:ext cx="80962" cy="98425"/>
              </a:xfrm>
              <a:custGeom>
                <a:avLst/>
                <a:gdLst>
                  <a:gd name="T0" fmla="*/ 33 w 33"/>
                  <a:gd name="T1" fmla="*/ 20 h 40"/>
                  <a:gd name="T2" fmla="*/ 33 w 33"/>
                  <a:gd name="T3" fmla="*/ 22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4 h 40"/>
                  <a:gd name="T16" fmla="*/ 20 w 33"/>
                  <a:gd name="T17" fmla="*/ 33 h 40"/>
                  <a:gd name="T18" fmla="*/ 22 w 33"/>
                  <a:gd name="T19" fmla="*/ 33 h 40"/>
                  <a:gd name="T20" fmla="*/ 24 w 33"/>
                  <a:gd name="T21" fmla="*/ 32 h 40"/>
                  <a:gd name="T22" fmla="*/ 26 w 33"/>
                  <a:gd name="T23" fmla="*/ 31 h 40"/>
                  <a:gd name="T24" fmla="*/ 30 w 33"/>
                  <a:gd name="T25" fmla="*/ 35 h 40"/>
                  <a:gd name="T26" fmla="*/ 28 w 33"/>
                  <a:gd name="T27" fmla="*/ 38 h 40"/>
                  <a:gd name="T28" fmla="*/ 25 w 33"/>
                  <a:gd name="T29" fmla="*/ 39 h 40"/>
                  <a:gd name="T30" fmla="*/ 21 w 33"/>
                  <a:gd name="T31" fmla="*/ 40 h 40"/>
                  <a:gd name="T32" fmla="*/ 17 w 33"/>
                  <a:gd name="T33" fmla="*/ 40 h 40"/>
                  <a:gd name="T34" fmla="*/ 12 w 33"/>
                  <a:gd name="T35" fmla="*/ 40 h 40"/>
                  <a:gd name="T36" fmla="*/ 8 w 33"/>
                  <a:gd name="T37" fmla="*/ 38 h 40"/>
                  <a:gd name="T38" fmla="*/ 5 w 33"/>
                  <a:gd name="T39" fmla="*/ 35 h 40"/>
                  <a:gd name="T40" fmla="*/ 3 w 33"/>
                  <a:gd name="T41" fmla="*/ 32 h 40"/>
                  <a:gd name="T42" fmla="*/ 1 w 33"/>
                  <a:gd name="T43" fmla="*/ 27 h 40"/>
                  <a:gd name="T44" fmla="*/ 0 w 33"/>
                  <a:gd name="T45" fmla="*/ 20 h 40"/>
                  <a:gd name="T46" fmla="*/ 2 w 33"/>
                  <a:gd name="T47" fmla="*/ 12 h 40"/>
                  <a:gd name="T48" fmla="*/ 5 w 33"/>
                  <a:gd name="T49" fmla="*/ 6 h 40"/>
                  <a:gd name="T50" fmla="*/ 10 w 33"/>
                  <a:gd name="T51" fmla="*/ 2 h 40"/>
                  <a:gd name="T52" fmla="*/ 17 w 33"/>
                  <a:gd name="T53" fmla="*/ 0 h 40"/>
                  <a:gd name="T54" fmla="*/ 24 w 33"/>
                  <a:gd name="T55" fmla="*/ 2 h 40"/>
                  <a:gd name="T56" fmla="*/ 29 w 33"/>
                  <a:gd name="T57" fmla="*/ 6 h 40"/>
                  <a:gd name="T58" fmla="*/ 32 w 33"/>
                  <a:gd name="T59" fmla="*/ 12 h 40"/>
                  <a:gd name="T60" fmla="*/ 33 w 33"/>
                  <a:gd name="T61" fmla="*/ 20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10 h 40"/>
                  <a:gd name="T76" fmla="*/ 9 w 33"/>
                  <a:gd name="T77" fmla="*/ 13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20"/>
                    </a:moveTo>
                    <a:cubicBezTo>
                      <a:pt x="33" y="20"/>
                      <a:pt x="33" y="21"/>
                      <a:pt x="33" y="22"/>
                    </a:cubicBezTo>
                    <a:cubicBezTo>
                      <a:pt x="33" y="22"/>
                      <a:pt x="33" y="23"/>
                      <a:pt x="33" y="23"/>
                    </a:cubicBezTo>
                    <a:cubicBezTo>
                      <a:pt x="8" y="23"/>
                      <a:pt x="8" y="23"/>
                      <a:pt x="8" y="23"/>
                    </a:cubicBezTo>
                    <a:cubicBezTo>
                      <a:pt x="8" y="25"/>
                      <a:pt x="8" y="27"/>
                      <a:pt x="9" y="28"/>
                    </a:cubicBezTo>
                    <a:cubicBezTo>
                      <a:pt x="10" y="29"/>
                      <a:pt x="10" y="30"/>
                      <a:pt x="11" y="31"/>
                    </a:cubicBezTo>
                    <a:cubicBezTo>
                      <a:pt x="12" y="32"/>
                      <a:pt x="13" y="33"/>
                      <a:pt x="14" y="33"/>
                    </a:cubicBezTo>
                    <a:cubicBezTo>
                      <a:pt x="15" y="33"/>
                      <a:pt x="16" y="34"/>
                      <a:pt x="17" y="34"/>
                    </a:cubicBezTo>
                    <a:cubicBezTo>
                      <a:pt x="18" y="34"/>
                      <a:pt x="19" y="34"/>
                      <a:pt x="20" y="33"/>
                    </a:cubicBezTo>
                    <a:cubicBezTo>
                      <a:pt x="21" y="33"/>
                      <a:pt x="21" y="33"/>
                      <a:pt x="22" y="33"/>
                    </a:cubicBezTo>
                    <a:cubicBezTo>
                      <a:pt x="23" y="32"/>
                      <a:pt x="23" y="32"/>
                      <a:pt x="24" y="32"/>
                    </a:cubicBezTo>
                    <a:cubicBezTo>
                      <a:pt x="24" y="32"/>
                      <a:pt x="25" y="31"/>
                      <a:pt x="26" y="31"/>
                    </a:cubicBezTo>
                    <a:cubicBezTo>
                      <a:pt x="30" y="35"/>
                      <a:pt x="30" y="35"/>
                      <a:pt x="30" y="35"/>
                    </a:cubicBezTo>
                    <a:cubicBezTo>
                      <a:pt x="29" y="36"/>
                      <a:pt x="28" y="37"/>
                      <a:pt x="28" y="38"/>
                    </a:cubicBezTo>
                    <a:cubicBezTo>
                      <a:pt x="27" y="38"/>
                      <a:pt x="26" y="39"/>
                      <a:pt x="25" y="39"/>
                    </a:cubicBezTo>
                    <a:cubicBezTo>
                      <a:pt x="24" y="40"/>
                      <a:pt x="23" y="40"/>
                      <a:pt x="21" y="40"/>
                    </a:cubicBezTo>
                    <a:cubicBezTo>
                      <a:pt x="20" y="40"/>
                      <a:pt x="19" y="40"/>
                      <a:pt x="17" y="40"/>
                    </a:cubicBezTo>
                    <a:cubicBezTo>
                      <a:pt x="15" y="40"/>
                      <a:pt x="14" y="40"/>
                      <a:pt x="12" y="40"/>
                    </a:cubicBezTo>
                    <a:cubicBezTo>
                      <a:pt x="11" y="39"/>
                      <a:pt x="10" y="39"/>
                      <a:pt x="8" y="38"/>
                    </a:cubicBezTo>
                    <a:cubicBezTo>
                      <a:pt x="7" y="37"/>
                      <a:pt x="6" y="36"/>
                      <a:pt x="5" y="35"/>
                    </a:cubicBezTo>
                    <a:cubicBezTo>
                      <a:pt x="5" y="34"/>
                      <a:pt x="4" y="33"/>
                      <a:pt x="3" y="32"/>
                    </a:cubicBezTo>
                    <a:cubicBezTo>
                      <a:pt x="2" y="30"/>
                      <a:pt x="1" y="28"/>
                      <a:pt x="1" y="27"/>
                    </a:cubicBezTo>
                    <a:cubicBezTo>
                      <a:pt x="1" y="25"/>
                      <a:pt x="0" y="23"/>
                      <a:pt x="0" y="20"/>
                    </a:cubicBezTo>
                    <a:cubicBezTo>
                      <a:pt x="0" y="17"/>
                      <a:pt x="1" y="14"/>
                      <a:pt x="2" y="12"/>
                    </a:cubicBezTo>
                    <a:cubicBezTo>
                      <a:pt x="2" y="9"/>
                      <a:pt x="4" y="7"/>
                      <a:pt x="5" y="6"/>
                    </a:cubicBezTo>
                    <a:cubicBezTo>
                      <a:pt x="7" y="4"/>
                      <a:pt x="8" y="3"/>
                      <a:pt x="10" y="2"/>
                    </a:cubicBezTo>
                    <a:cubicBezTo>
                      <a:pt x="12" y="1"/>
                      <a:pt x="15" y="0"/>
                      <a:pt x="17" y="0"/>
                    </a:cubicBezTo>
                    <a:cubicBezTo>
                      <a:pt x="20" y="0"/>
                      <a:pt x="22" y="1"/>
                      <a:pt x="24" y="2"/>
                    </a:cubicBezTo>
                    <a:cubicBezTo>
                      <a:pt x="26" y="3"/>
                      <a:pt x="28" y="4"/>
                      <a:pt x="29" y="6"/>
                    </a:cubicBezTo>
                    <a:cubicBezTo>
                      <a:pt x="31" y="8"/>
                      <a:pt x="32" y="10"/>
                      <a:pt x="32" y="12"/>
                    </a:cubicBezTo>
                    <a:cubicBezTo>
                      <a:pt x="33" y="15"/>
                      <a:pt x="33" y="17"/>
                      <a:pt x="33" y="20"/>
                    </a:cubicBezTo>
                    <a:close/>
                    <a:moveTo>
                      <a:pt x="26" y="17"/>
                    </a:moveTo>
                    <a:cubicBezTo>
                      <a:pt x="26" y="16"/>
                      <a:pt x="25" y="14"/>
                      <a:pt x="25" y="13"/>
                    </a:cubicBezTo>
                    <a:cubicBezTo>
                      <a:pt x="25" y="12"/>
                      <a:pt x="24" y="11"/>
                      <a:pt x="23" y="10"/>
                    </a:cubicBezTo>
                    <a:cubicBezTo>
                      <a:pt x="23" y="9"/>
                      <a:pt x="22" y="9"/>
                      <a:pt x="21" y="8"/>
                    </a:cubicBezTo>
                    <a:cubicBezTo>
                      <a:pt x="20" y="7"/>
                      <a:pt x="18" y="7"/>
                      <a:pt x="17" y="7"/>
                    </a:cubicBezTo>
                    <a:cubicBezTo>
                      <a:pt x="15" y="7"/>
                      <a:pt x="14" y="7"/>
                      <a:pt x="13" y="8"/>
                    </a:cubicBezTo>
                    <a:cubicBezTo>
                      <a:pt x="12" y="8"/>
                      <a:pt x="11" y="9"/>
                      <a:pt x="11" y="10"/>
                    </a:cubicBezTo>
                    <a:cubicBezTo>
                      <a:pt x="10" y="11"/>
                      <a:pt x="9" y="12"/>
                      <a:pt x="9" y="13"/>
                    </a:cubicBezTo>
                    <a:cubicBezTo>
                      <a:pt x="8" y="14"/>
                      <a:pt x="8" y="15"/>
                      <a:pt x="8" y="17"/>
                    </a:cubicBezTo>
                    <a:lnTo>
                      <a:pt x="2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0" name="Freeform 92"/>
              <p:cNvSpPr>
                <a:spLocks/>
              </p:cNvSpPr>
              <p:nvPr/>
            </p:nvSpPr>
            <p:spPr bwMode="auto">
              <a:xfrm>
                <a:off x="1893888" y="6865938"/>
                <a:ext cx="69850" cy="98425"/>
              </a:xfrm>
              <a:custGeom>
                <a:avLst/>
                <a:gdLst>
                  <a:gd name="T0" fmla="*/ 28 w 29"/>
                  <a:gd name="T1" fmla="*/ 5 h 40"/>
                  <a:gd name="T2" fmla="*/ 25 w 29"/>
                  <a:gd name="T3" fmla="*/ 10 h 40"/>
                  <a:gd name="T4" fmla="*/ 20 w 29"/>
                  <a:gd name="T5" fmla="*/ 8 h 40"/>
                  <a:gd name="T6" fmla="*/ 15 w 29"/>
                  <a:gd name="T7" fmla="*/ 7 h 40"/>
                  <a:gd name="T8" fmla="*/ 11 w 29"/>
                  <a:gd name="T9" fmla="*/ 8 h 40"/>
                  <a:gd name="T10" fmla="*/ 9 w 29"/>
                  <a:gd name="T11" fmla="*/ 11 h 40"/>
                  <a:gd name="T12" fmla="*/ 10 w 29"/>
                  <a:gd name="T13" fmla="*/ 12 h 40"/>
                  <a:gd name="T14" fmla="*/ 11 w 29"/>
                  <a:gd name="T15" fmla="*/ 13 h 40"/>
                  <a:gd name="T16" fmla="*/ 13 w 29"/>
                  <a:gd name="T17" fmla="*/ 15 h 40"/>
                  <a:gd name="T18" fmla="*/ 17 w 29"/>
                  <a:gd name="T19" fmla="*/ 16 h 40"/>
                  <a:gd name="T20" fmla="*/ 22 w 29"/>
                  <a:gd name="T21" fmla="*/ 19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6 h 40"/>
                  <a:gd name="T40" fmla="*/ 4 w 29"/>
                  <a:gd name="T41" fmla="*/ 30 h 40"/>
                  <a:gd name="T42" fmla="*/ 9 w 29"/>
                  <a:gd name="T43" fmla="*/ 33 h 40"/>
                  <a:gd name="T44" fmla="*/ 15 w 29"/>
                  <a:gd name="T45" fmla="*/ 34 h 40"/>
                  <a:gd name="T46" fmla="*/ 20 w 29"/>
                  <a:gd name="T47" fmla="*/ 33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1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2 h 40"/>
                  <a:gd name="T76" fmla="*/ 28 w 29"/>
                  <a:gd name="T7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5"/>
                    </a:moveTo>
                    <a:cubicBezTo>
                      <a:pt x="25" y="10"/>
                      <a:pt x="25" y="10"/>
                      <a:pt x="25" y="10"/>
                    </a:cubicBezTo>
                    <a:cubicBezTo>
                      <a:pt x="23" y="9"/>
                      <a:pt x="21" y="9"/>
                      <a:pt x="20" y="8"/>
                    </a:cubicBezTo>
                    <a:cubicBezTo>
                      <a:pt x="18" y="7"/>
                      <a:pt x="17" y="7"/>
                      <a:pt x="15" y="7"/>
                    </a:cubicBezTo>
                    <a:cubicBezTo>
                      <a:pt x="13" y="7"/>
                      <a:pt x="12" y="7"/>
                      <a:pt x="11" y="8"/>
                    </a:cubicBezTo>
                    <a:cubicBezTo>
                      <a:pt x="10" y="9"/>
                      <a:pt x="9" y="10"/>
                      <a:pt x="9" y="11"/>
                    </a:cubicBezTo>
                    <a:cubicBezTo>
                      <a:pt x="9" y="11"/>
                      <a:pt x="10" y="12"/>
                      <a:pt x="10" y="12"/>
                    </a:cubicBezTo>
                    <a:cubicBezTo>
                      <a:pt x="10" y="12"/>
                      <a:pt x="10" y="13"/>
                      <a:pt x="11" y="13"/>
                    </a:cubicBezTo>
                    <a:cubicBezTo>
                      <a:pt x="11" y="14"/>
                      <a:pt x="12" y="14"/>
                      <a:pt x="13" y="15"/>
                    </a:cubicBezTo>
                    <a:cubicBezTo>
                      <a:pt x="14" y="15"/>
                      <a:pt x="15" y="16"/>
                      <a:pt x="17" y="16"/>
                    </a:cubicBezTo>
                    <a:cubicBezTo>
                      <a:pt x="19" y="17"/>
                      <a:pt x="21" y="18"/>
                      <a:pt x="22" y="19"/>
                    </a:cubicBezTo>
                    <a:cubicBezTo>
                      <a:pt x="24" y="19"/>
                      <a:pt x="25" y="20"/>
                      <a:pt x="26" y="21"/>
                    </a:cubicBezTo>
                    <a:cubicBezTo>
                      <a:pt x="27" y="22"/>
                      <a:pt x="28" y="23"/>
                      <a:pt x="29" y="24"/>
                    </a:cubicBezTo>
                    <a:cubicBezTo>
                      <a:pt x="29" y="26"/>
                      <a:pt x="29" y="27"/>
                      <a:pt x="29" y="29"/>
                    </a:cubicBezTo>
                    <a:cubicBezTo>
                      <a:pt x="29" y="31"/>
                      <a:pt x="29" y="33"/>
                      <a:pt x="28" y="34"/>
                    </a:cubicBezTo>
                    <a:cubicBezTo>
                      <a:pt x="27" y="36"/>
                      <a:pt x="26" y="37"/>
                      <a:pt x="25" y="38"/>
                    </a:cubicBezTo>
                    <a:cubicBezTo>
                      <a:pt x="24" y="39"/>
                      <a:pt x="22" y="40"/>
                      <a:pt x="21" y="40"/>
                    </a:cubicBezTo>
                    <a:cubicBezTo>
                      <a:pt x="19" y="40"/>
                      <a:pt x="17" y="40"/>
                      <a:pt x="15" y="40"/>
                    </a:cubicBezTo>
                    <a:cubicBezTo>
                      <a:pt x="13" y="40"/>
                      <a:pt x="10" y="40"/>
                      <a:pt x="7" y="39"/>
                    </a:cubicBezTo>
                    <a:cubicBezTo>
                      <a:pt x="5" y="38"/>
                      <a:pt x="2" y="37"/>
                      <a:pt x="0" y="36"/>
                    </a:cubicBezTo>
                    <a:cubicBezTo>
                      <a:pt x="4" y="30"/>
                      <a:pt x="4" y="30"/>
                      <a:pt x="4" y="30"/>
                    </a:cubicBezTo>
                    <a:cubicBezTo>
                      <a:pt x="6" y="31"/>
                      <a:pt x="7" y="32"/>
                      <a:pt x="9" y="33"/>
                    </a:cubicBezTo>
                    <a:cubicBezTo>
                      <a:pt x="11" y="33"/>
                      <a:pt x="13" y="34"/>
                      <a:pt x="15" y="34"/>
                    </a:cubicBezTo>
                    <a:cubicBezTo>
                      <a:pt x="17" y="34"/>
                      <a:pt x="19" y="33"/>
                      <a:pt x="20" y="33"/>
                    </a:cubicBezTo>
                    <a:cubicBezTo>
                      <a:pt x="21" y="32"/>
                      <a:pt x="22" y="31"/>
                      <a:pt x="22" y="29"/>
                    </a:cubicBezTo>
                    <a:cubicBezTo>
                      <a:pt x="22" y="29"/>
                      <a:pt x="22" y="28"/>
                      <a:pt x="21" y="27"/>
                    </a:cubicBezTo>
                    <a:cubicBezTo>
                      <a:pt x="21" y="27"/>
                      <a:pt x="20" y="26"/>
                      <a:pt x="20" y="26"/>
                    </a:cubicBezTo>
                    <a:cubicBezTo>
                      <a:pt x="19" y="25"/>
                      <a:pt x="18" y="25"/>
                      <a:pt x="17" y="24"/>
                    </a:cubicBezTo>
                    <a:cubicBezTo>
                      <a:pt x="16" y="24"/>
                      <a:pt x="14" y="23"/>
                      <a:pt x="13" y="23"/>
                    </a:cubicBezTo>
                    <a:cubicBezTo>
                      <a:pt x="11" y="22"/>
                      <a:pt x="9" y="21"/>
                      <a:pt x="8" y="21"/>
                    </a:cubicBezTo>
                    <a:cubicBezTo>
                      <a:pt x="6" y="20"/>
                      <a:pt x="5" y="19"/>
                      <a:pt x="4" y="18"/>
                    </a:cubicBezTo>
                    <a:cubicBezTo>
                      <a:pt x="3" y="17"/>
                      <a:pt x="3" y="16"/>
                      <a:pt x="2" y="15"/>
                    </a:cubicBezTo>
                    <a:cubicBezTo>
                      <a:pt x="2" y="14"/>
                      <a:pt x="2" y="12"/>
                      <a:pt x="2" y="11"/>
                    </a:cubicBezTo>
                    <a:cubicBezTo>
                      <a:pt x="2" y="9"/>
                      <a:pt x="2" y="8"/>
                      <a:pt x="3" y="6"/>
                    </a:cubicBezTo>
                    <a:cubicBezTo>
                      <a:pt x="3" y="5"/>
                      <a:pt x="4" y="4"/>
                      <a:pt x="6" y="3"/>
                    </a:cubicBezTo>
                    <a:cubicBezTo>
                      <a:pt x="7" y="2"/>
                      <a:pt x="8" y="2"/>
                      <a:pt x="10" y="1"/>
                    </a:cubicBezTo>
                    <a:cubicBezTo>
                      <a:pt x="11" y="1"/>
                      <a:pt x="13" y="0"/>
                      <a:pt x="15" y="0"/>
                    </a:cubicBezTo>
                    <a:cubicBezTo>
                      <a:pt x="17" y="0"/>
                      <a:pt x="20" y="1"/>
                      <a:pt x="22" y="2"/>
                    </a:cubicBezTo>
                    <a:cubicBezTo>
                      <a:pt x="24" y="2"/>
                      <a:pt x="26" y="3"/>
                      <a:pt x="2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1" name="Freeform 93"/>
              <p:cNvSpPr>
                <a:spLocks/>
              </p:cNvSpPr>
              <p:nvPr/>
            </p:nvSpPr>
            <p:spPr bwMode="auto">
              <a:xfrm>
                <a:off x="1976438" y="6832600"/>
                <a:ext cx="53975" cy="131763"/>
              </a:xfrm>
              <a:custGeom>
                <a:avLst/>
                <a:gdLst>
                  <a:gd name="T0" fmla="*/ 21 w 22"/>
                  <a:gd name="T1" fmla="*/ 53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7 h 54"/>
                  <a:gd name="T40" fmla="*/ 15 w 22"/>
                  <a:gd name="T41" fmla="*/ 47 h 54"/>
                  <a:gd name="T42" fmla="*/ 17 w 22"/>
                  <a:gd name="T43" fmla="*/ 48 h 54"/>
                  <a:gd name="T44" fmla="*/ 20 w 22"/>
                  <a:gd name="T45" fmla="*/ 47 h 54"/>
                  <a:gd name="T46" fmla="*/ 22 w 22"/>
                  <a:gd name="T47" fmla="*/ 46 h 54"/>
                  <a:gd name="T48" fmla="*/ 21 w 22"/>
                  <a:gd name="T49"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3"/>
                    </a:moveTo>
                    <a:cubicBezTo>
                      <a:pt x="20" y="53"/>
                      <a:pt x="19" y="54"/>
                      <a:pt x="18" y="54"/>
                    </a:cubicBezTo>
                    <a:cubicBezTo>
                      <a:pt x="17" y="54"/>
                      <a:pt x="15" y="54"/>
                      <a:pt x="14" y="54"/>
                    </a:cubicBezTo>
                    <a:cubicBezTo>
                      <a:pt x="13" y="54"/>
                      <a:pt x="11" y="54"/>
                      <a:pt x="10"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7"/>
                      <a:pt x="16" y="48"/>
                      <a:pt x="17" y="48"/>
                    </a:cubicBezTo>
                    <a:cubicBezTo>
                      <a:pt x="18" y="48"/>
                      <a:pt x="19" y="47"/>
                      <a:pt x="20" y="47"/>
                    </a:cubicBezTo>
                    <a:cubicBezTo>
                      <a:pt x="21" y="47"/>
                      <a:pt x="22" y="46"/>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2" name="Freeform 94"/>
              <p:cNvSpPr>
                <a:spLocks noEditPoints="1"/>
              </p:cNvSpPr>
              <p:nvPr/>
            </p:nvSpPr>
            <p:spPr bwMode="auto">
              <a:xfrm>
                <a:off x="2049463" y="6834188"/>
                <a:ext cx="23812" cy="130175"/>
              </a:xfrm>
              <a:custGeom>
                <a:avLst/>
                <a:gdLst>
                  <a:gd name="T0" fmla="*/ 10 w 10"/>
                  <a:gd name="T1" fmla="*/ 4 h 53"/>
                  <a:gd name="T2" fmla="*/ 10 w 10"/>
                  <a:gd name="T3" fmla="*/ 6 h 53"/>
                  <a:gd name="T4" fmla="*/ 9 w 10"/>
                  <a:gd name="T5" fmla="*/ 8 h 53"/>
                  <a:gd name="T6" fmla="*/ 7 w 10"/>
                  <a:gd name="T7" fmla="*/ 9 h 53"/>
                  <a:gd name="T8" fmla="*/ 5 w 10"/>
                  <a:gd name="T9" fmla="*/ 9 h 53"/>
                  <a:gd name="T10" fmla="*/ 3 w 10"/>
                  <a:gd name="T11" fmla="*/ 9 h 53"/>
                  <a:gd name="T12" fmla="*/ 2 w 10"/>
                  <a:gd name="T13" fmla="*/ 8 h 53"/>
                  <a:gd name="T14" fmla="*/ 1 w 10"/>
                  <a:gd name="T15" fmla="*/ 6 h 53"/>
                  <a:gd name="T16" fmla="*/ 0 w 10"/>
                  <a:gd name="T17" fmla="*/ 4 h 53"/>
                  <a:gd name="T18" fmla="*/ 1 w 10"/>
                  <a:gd name="T19" fmla="*/ 3 h 53"/>
                  <a:gd name="T20" fmla="*/ 2 w 10"/>
                  <a:gd name="T21" fmla="*/ 1 h 53"/>
                  <a:gd name="T22" fmla="*/ 3 w 10"/>
                  <a:gd name="T23" fmla="*/ 0 h 53"/>
                  <a:gd name="T24" fmla="*/ 5 w 10"/>
                  <a:gd name="T25" fmla="*/ 0 h 53"/>
                  <a:gd name="T26" fmla="*/ 7 w 10"/>
                  <a:gd name="T27" fmla="*/ 0 h 53"/>
                  <a:gd name="T28" fmla="*/ 9 w 10"/>
                  <a:gd name="T29" fmla="*/ 1 h 53"/>
                  <a:gd name="T30" fmla="*/ 10 w 10"/>
                  <a:gd name="T31" fmla="*/ 3 h 53"/>
                  <a:gd name="T32" fmla="*/ 10 w 10"/>
                  <a:gd name="T33" fmla="*/ 4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4"/>
                    </a:moveTo>
                    <a:cubicBezTo>
                      <a:pt x="10" y="5"/>
                      <a:pt x="10" y="6"/>
                      <a:pt x="10" y="6"/>
                    </a:cubicBezTo>
                    <a:cubicBezTo>
                      <a:pt x="9" y="7"/>
                      <a:pt x="9" y="7"/>
                      <a:pt x="9" y="8"/>
                    </a:cubicBezTo>
                    <a:cubicBezTo>
                      <a:pt x="8" y="8"/>
                      <a:pt x="8" y="9"/>
                      <a:pt x="7" y="9"/>
                    </a:cubicBezTo>
                    <a:cubicBezTo>
                      <a:pt x="6" y="9"/>
                      <a:pt x="6" y="9"/>
                      <a:pt x="5" y="9"/>
                    </a:cubicBezTo>
                    <a:cubicBezTo>
                      <a:pt x="4" y="9"/>
                      <a:pt x="4" y="9"/>
                      <a:pt x="3" y="9"/>
                    </a:cubicBezTo>
                    <a:cubicBezTo>
                      <a:pt x="3" y="9"/>
                      <a:pt x="2" y="8"/>
                      <a:pt x="2" y="8"/>
                    </a:cubicBezTo>
                    <a:cubicBezTo>
                      <a:pt x="1" y="7"/>
                      <a:pt x="1" y="7"/>
                      <a:pt x="1" y="6"/>
                    </a:cubicBezTo>
                    <a:cubicBezTo>
                      <a:pt x="0" y="6"/>
                      <a:pt x="0" y="5"/>
                      <a:pt x="0" y="4"/>
                    </a:cubicBezTo>
                    <a:cubicBezTo>
                      <a:pt x="0" y="4"/>
                      <a:pt x="0" y="3"/>
                      <a:pt x="1" y="3"/>
                    </a:cubicBezTo>
                    <a:cubicBezTo>
                      <a:pt x="1" y="2"/>
                      <a:pt x="1" y="1"/>
                      <a:pt x="2" y="1"/>
                    </a:cubicBezTo>
                    <a:cubicBezTo>
                      <a:pt x="2" y="1"/>
                      <a:pt x="3" y="0"/>
                      <a:pt x="3" y="0"/>
                    </a:cubicBezTo>
                    <a:cubicBezTo>
                      <a:pt x="4" y="0"/>
                      <a:pt x="4" y="0"/>
                      <a:pt x="5" y="0"/>
                    </a:cubicBezTo>
                    <a:cubicBezTo>
                      <a:pt x="6" y="0"/>
                      <a:pt x="6" y="0"/>
                      <a:pt x="7" y="0"/>
                    </a:cubicBezTo>
                    <a:cubicBezTo>
                      <a:pt x="8" y="0"/>
                      <a:pt x="8" y="1"/>
                      <a:pt x="9" y="1"/>
                    </a:cubicBezTo>
                    <a:cubicBezTo>
                      <a:pt x="9" y="1"/>
                      <a:pt x="9" y="2"/>
                      <a:pt x="10" y="3"/>
                    </a:cubicBezTo>
                    <a:cubicBezTo>
                      <a:pt x="10" y="3"/>
                      <a:pt x="10" y="4"/>
                      <a:pt x="10" y="4"/>
                    </a:cubicBezTo>
                    <a:close/>
                    <a:moveTo>
                      <a:pt x="1" y="53"/>
                    </a:moveTo>
                    <a:cubicBezTo>
                      <a:pt x="1" y="14"/>
                      <a:pt x="1" y="14"/>
                      <a:pt x="1" y="14"/>
                    </a:cubicBezTo>
                    <a:cubicBezTo>
                      <a:pt x="9" y="14"/>
                      <a:pt x="9" y="14"/>
                      <a:pt x="9" y="14"/>
                    </a:cubicBezTo>
                    <a:cubicBezTo>
                      <a:pt x="9" y="53"/>
                      <a:pt x="9" y="53"/>
                      <a:pt x="9" y="53"/>
                    </a:cubicBezTo>
                    <a:lnTo>
                      <a:pt x="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3" name="Freeform 95"/>
              <p:cNvSpPr>
                <a:spLocks noEditPoints="1"/>
              </p:cNvSpPr>
              <p:nvPr/>
            </p:nvSpPr>
            <p:spPr bwMode="auto">
              <a:xfrm>
                <a:off x="2090738" y="6865938"/>
                <a:ext cx="80962" cy="98425"/>
              </a:xfrm>
              <a:custGeom>
                <a:avLst/>
                <a:gdLst>
                  <a:gd name="T0" fmla="*/ 34 w 34"/>
                  <a:gd name="T1" fmla="*/ 20 h 40"/>
                  <a:gd name="T2" fmla="*/ 33 w 34"/>
                  <a:gd name="T3" fmla="*/ 29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9 h 40"/>
                  <a:gd name="T16" fmla="*/ 0 w 34"/>
                  <a:gd name="T17" fmla="*/ 20 h 40"/>
                  <a:gd name="T18" fmla="*/ 1 w 34"/>
                  <a:gd name="T19" fmla="*/ 12 h 40"/>
                  <a:gd name="T20" fmla="*/ 5 w 34"/>
                  <a:gd name="T21" fmla="*/ 6 h 40"/>
                  <a:gd name="T22" fmla="*/ 10 w 34"/>
                  <a:gd name="T23" fmla="*/ 2 h 40"/>
                  <a:gd name="T24" fmla="*/ 17 w 34"/>
                  <a:gd name="T25" fmla="*/ 0 h 40"/>
                  <a:gd name="T26" fmla="*/ 24 w 34"/>
                  <a:gd name="T27" fmla="*/ 2 h 40"/>
                  <a:gd name="T28" fmla="*/ 29 w 34"/>
                  <a:gd name="T29" fmla="*/ 6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9 h 40"/>
                  <a:gd name="T42" fmla="*/ 17 w 34"/>
                  <a:gd name="T43" fmla="*/ 8 h 40"/>
                  <a:gd name="T44" fmla="*/ 13 w 34"/>
                  <a:gd name="T45" fmla="*/ 9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30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9"/>
                    </a:cubicBezTo>
                    <a:cubicBezTo>
                      <a:pt x="32" y="31"/>
                      <a:pt x="31" y="33"/>
                      <a:pt x="29" y="35"/>
                    </a:cubicBezTo>
                    <a:cubicBezTo>
                      <a:pt x="28" y="37"/>
                      <a:pt x="26" y="38"/>
                      <a:pt x="24" y="39"/>
                    </a:cubicBezTo>
                    <a:cubicBezTo>
                      <a:pt x="22" y="40"/>
                      <a:pt x="19" y="40"/>
                      <a:pt x="17" y="40"/>
                    </a:cubicBezTo>
                    <a:cubicBezTo>
                      <a:pt x="15" y="40"/>
                      <a:pt x="12" y="40"/>
                      <a:pt x="10" y="39"/>
                    </a:cubicBezTo>
                    <a:cubicBezTo>
                      <a:pt x="8" y="38"/>
                      <a:pt x="6" y="37"/>
                      <a:pt x="5" y="35"/>
                    </a:cubicBezTo>
                    <a:cubicBezTo>
                      <a:pt x="3" y="33"/>
                      <a:pt x="2" y="31"/>
                      <a:pt x="1" y="29"/>
                    </a:cubicBezTo>
                    <a:cubicBezTo>
                      <a:pt x="0" y="26"/>
                      <a:pt x="0" y="23"/>
                      <a:pt x="0" y="20"/>
                    </a:cubicBezTo>
                    <a:cubicBezTo>
                      <a:pt x="0" y="17"/>
                      <a:pt x="0" y="14"/>
                      <a:pt x="1" y="12"/>
                    </a:cubicBezTo>
                    <a:cubicBezTo>
                      <a:pt x="2" y="10"/>
                      <a:pt x="3" y="7"/>
                      <a:pt x="5" y="6"/>
                    </a:cubicBezTo>
                    <a:cubicBezTo>
                      <a:pt x="7" y="4"/>
                      <a:pt x="8" y="3"/>
                      <a:pt x="10" y="2"/>
                    </a:cubicBezTo>
                    <a:cubicBezTo>
                      <a:pt x="13" y="1"/>
                      <a:pt x="15" y="0"/>
                      <a:pt x="17" y="0"/>
                    </a:cubicBezTo>
                    <a:cubicBezTo>
                      <a:pt x="20" y="0"/>
                      <a:pt x="22" y="1"/>
                      <a:pt x="24" y="2"/>
                    </a:cubicBezTo>
                    <a:cubicBezTo>
                      <a:pt x="26" y="3"/>
                      <a:pt x="28" y="4"/>
                      <a:pt x="29" y="6"/>
                    </a:cubicBezTo>
                    <a:cubicBezTo>
                      <a:pt x="31" y="8"/>
                      <a:pt x="32" y="10"/>
                      <a:pt x="33" y="12"/>
                    </a:cubicBezTo>
                    <a:cubicBezTo>
                      <a:pt x="34" y="15"/>
                      <a:pt x="34" y="17"/>
                      <a:pt x="34" y="20"/>
                    </a:cubicBezTo>
                    <a:close/>
                    <a:moveTo>
                      <a:pt x="27" y="20"/>
                    </a:moveTo>
                    <a:cubicBezTo>
                      <a:pt x="27" y="18"/>
                      <a:pt x="26" y="17"/>
                      <a:pt x="26" y="15"/>
                    </a:cubicBezTo>
                    <a:cubicBezTo>
                      <a:pt x="26" y="14"/>
                      <a:pt x="25" y="12"/>
                      <a:pt x="24" y="11"/>
                    </a:cubicBezTo>
                    <a:cubicBezTo>
                      <a:pt x="23" y="10"/>
                      <a:pt x="22" y="9"/>
                      <a:pt x="21" y="9"/>
                    </a:cubicBezTo>
                    <a:cubicBezTo>
                      <a:pt x="20" y="8"/>
                      <a:pt x="18" y="8"/>
                      <a:pt x="17" y="8"/>
                    </a:cubicBezTo>
                    <a:cubicBezTo>
                      <a:pt x="15" y="8"/>
                      <a:pt x="14" y="8"/>
                      <a:pt x="13" y="9"/>
                    </a:cubicBezTo>
                    <a:cubicBezTo>
                      <a:pt x="12" y="9"/>
                      <a:pt x="11" y="10"/>
                      <a:pt x="10" y="11"/>
                    </a:cubicBezTo>
                    <a:cubicBezTo>
                      <a:pt x="9" y="12"/>
                      <a:pt x="9" y="14"/>
                      <a:pt x="8" y="15"/>
                    </a:cubicBezTo>
                    <a:cubicBezTo>
                      <a:pt x="8" y="17"/>
                      <a:pt x="8" y="18"/>
                      <a:pt x="8" y="20"/>
                    </a:cubicBezTo>
                    <a:cubicBezTo>
                      <a:pt x="8" y="22"/>
                      <a:pt x="8" y="24"/>
                      <a:pt x="8" y="26"/>
                    </a:cubicBezTo>
                    <a:cubicBezTo>
                      <a:pt x="9" y="27"/>
                      <a:pt x="9" y="29"/>
                      <a:pt x="10" y="30"/>
                    </a:cubicBezTo>
                    <a:cubicBezTo>
                      <a:pt x="11" y="31"/>
                      <a:pt x="12" y="32"/>
                      <a:pt x="13" y="32"/>
                    </a:cubicBezTo>
                    <a:cubicBezTo>
                      <a:pt x="15" y="33"/>
                      <a:pt x="16" y="33"/>
                      <a:pt x="17" y="33"/>
                    </a:cubicBezTo>
                    <a:cubicBezTo>
                      <a:pt x="19" y="33"/>
                      <a:pt x="20" y="33"/>
                      <a:pt x="21" y="32"/>
                    </a:cubicBezTo>
                    <a:cubicBezTo>
                      <a:pt x="22" y="32"/>
                      <a:pt x="23" y="31"/>
                      <a:pt x="24" y="30"/>
                    </a:cubicBezTo>
                    <a:cubicBezTo>
                      <a:pt x="25" y="28"/>
                      <a:pt x="26" y="27"/>
                      <a:pt x="26" y="25"/>
                    </a:cubicBezTo>
                    <a:cubicBezTo>
                      <a:pt x="26" y="24"/>
                      <a:pt x="27" y="22"/>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4" name="Freeform 96"/>
              <p:cNvSpPr>
                <a:spLocks/>
              </p:cNvSpPr>
              <p:nvPr/>
            </p:nvSpPr>
            <p:spPr bwMode="auto">
              <a:xfrm>
                <a:off x="2192338" y="6865938"/>
                <a:ext cx="74612" cy="98425"/>
              </a:xfrm>
              <a:custGeom>
                <a:avLst/>
                <a:gdLst>
                  <a:gd name="T0" fmla="*/ 23 w 31"/>
                  <a:gd name="T1" fmla="*/ 40 h 40"/>
                  <a:gd name="T2" fmla="*/ 23 w 31"/>
                  <a:gd name="T3" fmla="*/ 18 h 40"/>
                  <a:gd name="T4" fmla="*/ 22 w 31"/>
                  <a:gd name="T5" fmla="*/ 10 h 40"/>
                  <a:gd name="T6" fmla="*/ 16 w 31"/>
                  <a:gd name="T7" fmla="*/ 7 h 40"/>
                  <a:gd name="T8" fmla="*/ 12 w 31"/>
                  <a:gd name="T9" fmla="*/ 8 h 40"/>
                  <a:gd name="T10" fmla="*/ 10 w 31"/>
                  <a:gd name="T11" fmla="*/ 10 h 40"/>
                  <a:gd name="T12" fmla="*/ 8 w 31"/>
                  <a:gd name="T13" fmla="*/ 13 h 40"/>
                  <a:gd name="T14" fmla="*/ 8 w 31"/>
                  <a:gd name="T15" fmla="*/ 17 h 40"/>
                  <a:gd name="T16" fmla="*/ 8 w 31"/>
                  <a:gd name="T17" fmla="*/ 40 h 40"/>
                  <a:gd name="T18" fmla="*/ 0 w 31"/>
                  <a:gd name="T19" fmla="*/ 40 h 40"/>
                  <a:gd name="T20" fmla="*/ 0 w 31"/>
                  <a:gd name="T21" fmla="*/ 1 h 40"/>
                  <a:gd name="T22" fmla="*/ 8 w 31"/>
                  <a:gd name="T23" fmla="*/ 1 h 40"/>
                  <a:gd name="T24" fmla="*/ 8 w 31"/>
                  <a:gd name="T25" fmla="*/ 5 h 40"/>
                  <a:gd name="T26" fmla="*/ 9 w 31"/>
                  <a:gd name="T27" fmla="*/ 3 h 40"/>
                  <a:gd name="T28" fmla="*/ 12 w 31"/>
                  <a:gd name="T29" fmla="*/ 2 h 40"/>
                  <a:gd name="T30" fmla="*/ 14 w 31"/>
                  <a:gd name="T31" fmla="*/ 1 h 40"/>
                  <a:gd name="T32" fmla="*/ 17 w 31"/>
                  <a:gd name="T33" fmla="*/ 0 h 40"/>
                  <a:gd name="T34" fmla="*/ 23 w 31"/>
                  <a:gd name="T35" fmla="*/ 2 h 40"/>
                  <a:gd name="T36" fmla="*/ 28 w 31"/>
                  <a:gd name="T37" fmla="*/ 5 h 40"/>
                  <a:gd name="T38" fmla="*/ 30 w 31"/>
                  <a:gd name="T39" fmla="*/ 10 h 40"/>
                  <a:gd name="T40" fmla="*/ 31 w 31"/>
                  <a:gd name="T41" fmla="*/ 18 h 40"/>
                  <a:gd name="T42" fmla="*/ 31 w 31"/>
                  <a:gd name="T43" fmla="*/ 40 h 40"/>
                  <a:gd name="T44" fmla="*/ 23 w 31"/>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0">
                    <a:moveTo>
                      <a:pt x="23" y="40"/>
                    </a:moveTo>
                    <a:cubicBezTo>
                      <a:pt x="23" y="18"/>
                      <a:pt x="23" y="18"/>
                      <a:pt x="23" y="18"/>
                    </a:cubicBezTo>
                    <a:cubicBezTo>
                      <a:pt x="23" y="14"/>
                      <a:pt x="23" y="12"/>
                      <a:pt x="22" y="10"/>
                    </a:cubicBezTo>
                    <a:cubicBezTo>
                      <a:pt x="20" y="8"/>
                      <a:pt x="18" y="7"/>
                      <a:pt x="16" y="7"/>
                    </a:cubicBezTo>
                    <a:cubicBezTo>
                      <a:pt x="14" y="7"/>
                      <a:pt x="13" y="8"/>
                      <a:pt x="12" y="8"/>
                    </a:cubicBezTo>
                    <a:cubicBezTo>
                      <a:pt x="11" y="8"/>
                      <a:pt x="10" y="9"/>
                      <a:pt x="10" y="10"/>
                    </a:cubicBezTo>
                    <a:cubicBezTo>
                      <a:pt x="9" y="11"/>
                      <a:pt x="8" y="12"/>
                      <a:pt x="8" y="13"/>
                    </a:cubicBezTo>
                    <a:cubicBezTo>
                      <a:pt x="8" y="14"/>
                      <a:pt x="8" y="16"/>
                      <a:pt x="8" y="17"/>
                    </a:cubicBezTo>
                    <a:cubicBezTo>
                      <a:pt x="8" y="40"/>
                      <a:pt x="8" y="40"/>
                      <a:pt x="8" y="40"/>
                    </a:cubicBezTo>
                    <a:cubicBezTo>
                      <a:pt x="0" y="40"/>
                      <a:pt x="0" y="40"/>
                      <a:pt x="0" y="40"/>
                    </a:cubicBezTo>
                    <a:cubicBezTo>
                      <a:pt x="0" y="1"/>
                      <a:pt x="0" y="1"/>
                      <a:pt x="0" y="1"/>
                    </a:cubicBezTo>
                    <a:cubicBezTo>
                      <a:pt x="8" y="1"/>
                      <a:pt x="8" y="1"/>
                      <a:pt x="8" y="1"/>
                    </a:cubicBezTo>
                    <a:cubicBezTo>
                      <a:pt x="8" y="5"/>
                      <a:pt x="8" y="5"/>
                      <a:pt x="8" y="5"/>
                    </a:cubicBezTo>
                    <a:cubicBezTo>
                      <a:pt x="8" y="4"/>
                      <a:pt x="9" y="4"/>
                      <a:pt x="9" y="3"/>
                    </a:cubicBezTo>
                    <a:cubicBezTo>
                      <a:pt x="10" y="2"/>
                      <a:pt x="11" y="2"/>
                      <a:pt x="12" y="2"/>
                    </a:cubicBezTo>
                    <a:cubicBezTo>
                      <a:pt x="13" y="1"/>
                      <a:pt x="13" y="1"/>
                      <a:pt x="14" y="1"/>
                    </a:cubicBezTo>
                    <a:cubicBezTo>
                      <a:pt x="15" y="1"/>
                      <a:pt x="16" y="0"/>
                      <a:pt x="17" y="0"/>
                    </a:cubicBezTo>
                    <a:cubicBezTo>
                      <a:pt x="20" y="0"/>
                      <a:pt x="22" y="1"/>
                      <a:pt x="23" y="2"/>
                    </a:cubicBezTo>
                    <a:cubicBezTo>
                      <a:pt x="25" y="2"/>
                      <a:pt x="26" y="3"/>
                      <a:pt x="28" y="5"/>
                    </a:cubicBezTo>
                    <a:cubicBezTo>
                      <a:pt x="29" y="6"/>
                      <a:pt x="30" y="8"/>
                      <a:pt x="30" y="10"/>
                    </a:cubicBezTo>
                    <a:cubicBezTo>
                      <a:pt x="31" y="12"/>
                      <a:pt x="31" y="15"/>
                      <a:pt x="31" y="18"/>
                    </a:cubicBezTo>
                    <a:cubicBezTo>
                      <a:pt x="31" y="40"/>
                      <a:pt x="31" y="40"/>
                      <a:pt x="31" y="40"/>
                    </a:cubicBezTo>
                    <a:lnTo>
                      <a:pt x="2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5" name="Freeform 97"/>
              <p:cNvSpPr>
                <a:spLocks/>
              </p:cNvSpPr>
              <p:nvPr/>
            </p:nvSpPr>
            <p:spPr bwMode="auto">
              <a:xfrm>
                <a:off x="2289175" y="6937375"/>
                <a:ext cx="28575" cy="26988"/>
              </a:xfrm>
              <a:custGeom>
                <a:avLst/>
                <a:gdLst>
                  <a:gd name="T0" fmla="*/ 12 w 12"/>
                  <a:gd name="T1" fmla="*/ 6 h 11"/>
                  <a:gd name="T2" fmla="*/ 11 w 12"/>
                  <a:gd name="T3" fmla="*/ 8 h 11"/>
                  <a:gd name="T4" fmla="*/ 10 w 12"/>
                  <a:gd name="T5" fmla="*/ 10 h 11"/>
                  <a:gd name="T6" fmla="*/ 8 w 12"/>
                  <a:gd name="T7" fmla="*/ 11 h 11"/>
                  <a:gd name="T8" fmla="*/ 6 w 12"/>
                  <a:gd name="T9" fmla="*/ 11 h 11"/>
                  <a:gd name="T10" fmla="*/ 4 w 12"/>
                  <a:gd name="T11" fmla="*/ 11 h 11"/>
                  <a:gd name="T12" fmla="*/ 2 w 12"/>
                  <a:gd name="T13" fmla="*/ 10 h 11"/>
                  <a:gd name="T14" fmla="*/ 1 w 12"/>
                  <a:gd name="T15" fmla="*/ 8 h 11"/>
                  <a:gd name="T16" fmla="*/ 0 w 12"/>
                  <a:gd name="T17" fmla="*/ 6 h 11"/>
                  <a:gd name="T18" fmla="*/ 1 w 12"/>
                  <a:gd name="T19" fmla="*/ 3 h 11"/>
                  <a:gd name="T20" fmla="*/ 2 w 12"/>
                  <a:gd name="T21" fmla="*/ 2 h 11"/>
                  <a:gd name="T22" fmla="*/ 4 w 12"/>
                  <a:gd name="T23" fmla="*/ 0 h 11"/>
                  <a:gd name="T24" fmla="*/ 6 w 12"/>
                  <a:gd name="T25" fmla="*/ 0 h 11"/>
                  <a:gd name="T26" fmla="*/ 8 w 12"/>
                  <a:gd name="T27" fmla="*/ 0 h 11"/>
                  <a:gd name="T28" fmla="*/ 10 w 12"/>
                  <a:gd name="T29" fmla="*/ 2 h 11"/>
                  <a:gd name="T30" fmla="*/ 11 w 12"/>
                  <a:gd name="T31" fmla="*/ 3 h 11"/>
                  <a:gd name="T32" fmla="*/ 12 w 12"/>
                  <a:gd name="T3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1">
                    <a:moveTo>
                      <a:pt x="12" y="6"/>
                    </a:moveTo>
                    <a:cubicBezTo>
                      <a:pt x="12" y="6"/>
                      <a:pt x="12" y="7"/>
                      <a:pt x="11" y="8"/>
                    </a:cubicBezTo>
                    <a:cubicBezTo>
                      <a:pt x="11" y="9"/>
                      <a:pt x="11" y="9"/>
                      <a:pt x="10" y="10"/>
                    </a:cubicBezTo>
                    <a:cubicBezTo>
                      <a:pt x="10" y="10"/>
                      <a:pt x="9" y="11"/>
                      <a:pt x="8" y="11"/>
                    </a:cubicBezTo>
                    <a:cubicBezTo>
                      <a:pt x="8" y="11"/>
                      <a:pt x="7" y="11"/>
                      <a:pt x="6" y="11"/>
                    </a:cubicBezTo>
                    <a:cubicBezTo>
                      <a:pt x="5" y="11"/>
                      <a:pt x="5" y="11"/>
                      <a:pt x="4" y="11"/>
                    </a:cubicBezTo>
                    <a:cubicBezTo>
                      <a:pt x="3" y="11"/>
                      <a:pt x="3" y="10"/>
                      <a:pt x="2" y="10"/>
                    </a:cubicBezTo>
                    <a:cubicBezTo>
                      <a:pt x="2" y="9"/>
                      <a:pt x="1" y="9"/>
                      <a:pt x="1" y="8"/>
                    </a:cubicBezTo>
                    <a:cubicBezTo>
                      <a:pt x="1" y="7"/>
                      <a:pt x="0" y="6"/>
                      <a:pt x="0" y="6"/>
                    </a:cubicBezTo>
                    <a:cubicBezTo>
                      <a:pt x="0" y="5"/>
                      <a:pt x="1" y="4"/>
                      <a:pt x="1" y="3"/>
                    </a:cubicBezTo>
                    <a:cubicBezTo>
                      <a:pt x="1" y="3"/>
                      <a:pt x="2" y="2"/>
                      <a:pt x="2" y="2"/>
                    </a:cubicBezTo>
                    <a:cubicBezTo>
                      <a:pt x="3" y="1"/>
                      <a:pt x="3" y="1"/>
                      <a:pt x="4" y="0"/>
                    </a:cubicBezTo>
                    <a:cubicBezTo>
                      <a:pt x="5" y="0"/>
                      <a:pt x="5" y="0"/>
                      <a:pt x="6" y="0"/>
                    </a:cubicBezTo>
                    <a:cubicBezTo>
                      <a:pt x="7" y="0"/>
                      <a:pt x="8" y="0"/>
                      <a:pt x="8" y="0"/>
                    </a:cubicBezTo>
                    <a:cubicBezTo>
                      <a:pt x="9" y="1"/>
                      <a:pt x="10" y="1"/>
                      <a:pt x="10" y="2"/>
                    </a:cubicBezTo>
                    <a:cubicBezTo>
                      <a:pt x="11" y="2"/>
                      <a:pt x="11" y="3"/>
                      <a:pt x="11" y="3"/>
                    </a:cubicBezTo>
                    <a:cubicBezTo>
                      <a:pt x="12" y="4"/>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6" name="Freeform 98"/>
              <p:cNvSpPr>
                <a:spLocks/>
              </p:cNvSpPr>
              <p:nvPr/>
            </p:nvSpPr>
            <p:spPr bwMode="auto">
              <a:xfrm>
                <a:off x="438151" y="7037388"/>
                <a:ext cx="92075" cy="123825"/>
              </a:xfrm>
              <a:custGeom>
                <a:avLst/>
                <a:gdLst>
                  <a:gd name="T0" fmla="*/ 35 w 58"/>
                  <a:gd name="T1" fmla="*/ 11 h 78"/>
                  <a:gd name="T2" fmla="*/ 35 w 58"/>
                  <a:gd name="T3" fmla="*/ 78 h 78"/>
                  <a:gd name="T4" fmla="*/ 22 w 58"/>
                  <a:gd name="T5" fmla="*/ 78 h 78"/>
                  <a:gd name="T6" fmla="*/ 22 w 58"/>
                  <a:gd name="T7" fmla="*/ 11 h 78"/>
                  <a:gd name="T8" fmla="*/ 0 w 58"/>
                  <a:gd name="T9" fmla="*/ 11 h 78"/>
                  <a:gd name="T10" fmla="*/ 0 w 58"/>
                  <a:gd name="T11" fmla="*/ 0 h 78"/>
                  <a:gd name="T12" fmla="*/ 58 w 58"/>
                  <a:gd name="T13" fmla="*/ 0 h 78"/>
                  <a:gd name="T14" fmla="*/ 58 w 58"/>
                  <a:gd name="T15" fmla="*/ 11 h 78"/>
                  <a:gd name="T16" fmla="*/ 35 w 58"/>
                  <a:gd name="T17" fmla="*/ 1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8">
                    <a:moveTo>
                      <a:pt x="35" y="11"/>
                    </a:moveTo>
                    <a:lnTo>
                      <a:pt x="35" y="78"/>
                    </a:lnTo>
                    <a:lnTo>
                      <a:pt x="22" y="78"/>
                    </a:lnTo>
                    <a:lnTo>
                      <a:pt x="22" y="11"/>
                    </a:lnTo>
                    <a:lnTo>
                      <a:pt x="0" y="11"/>
                    </a:lnTo>
                    <a:lnTo>
                      <a:pt x="0" y="0"/>
                    </a:lnTo>
                    <a:lnTo>
                      <a:pt x="58" y="0"/>
                    </a:lnTo>
                    <a:lnTo>
                      <a:pt x="58" y="11"/>
                    </a:lnTo>
                    <a:lnTo>
                      <a:pt x="3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7" name="Freeform 99"/>
              <p:cNvSpPr>
                <a:spLocks/>
              </p:cNvSpPr>
              <p:nvPr/>
            </p:nvSpPr>
            <p:spPr bwMode="auto">
              <a:xfrm>
                <a:off x="544513" y="7032625"/>
                <a:ext cx="74612" cy="128588"/>
              </a:xfrm>
              <a:custGeom>
                <a:avLst/>
                <a:gdLst>
                  <a:gd name="T0" fmla="*/ 23 w 31"/>
                  <a:gd name="T1" fmla="*/ 53 h 53"/>
                  <a:gd name="T2" fmla="*/ 23 w 31"/>
                  <a:gd name="T3" fmla="*/ 31 h 53"/>
                  <a:gd name="T4" fmla="*/ 21 w 31"/>
                  <a:gd name="T5" fmla="*/ 24 h 53"/>
                  <a:gd name="T6" fmla="*/ 15 w 31"/>
                  <a:gd name="T7" fmla="*/ 21 h 53"/>
                  <a:gd name="T8" fmla="*/ 12 w 31"/>
                  <a:gd name="T9" fmla="*/ 21 h 53"/>
                  <a:gd name="T10" fmla="*/ 10 w 31"/>
                  <a:gd name="T11" fmla="*/ 23 h 53"/>
                  <a:gd name="T12" fmla="*/ 8 w 31"/>
                  <a:gd name="T13" fmla="*/ 26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8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1"/>
                      <a:pt x="23" y="31"/>
                      <a:pt x="23" y="31"/>
                    </a:cubicBezTo>
                    <a:cubicBezTo>
                      <a:pt x="23" y="28"/>
                      <a:pt x="23" y="25"/>
                      <a:pt x="21" y="24"/>
                    </a:cubicBezTo>
                    <a:cubicBezTo>
                      <a:pt x="20" y="22"/>
                      <a:pt x="18" y="21"/>
                      <a:pt x="15" y="21"/>
                    </a:cubicBezTo>
                    <a:cubicBezTo>
                      <a:pt x="14" y="21"/>
                      <a:pt x="13" y="21"/>
                      <a:pt x="12" y="21"/>
                    </a:cubicBezTo>
                    <a:cubicBezTo>
                      <a:pt x="11" y="22"/>
                      <a:pt x="10" y="22"/>
                      <a:pt x="10" y="23"/>
                    </a:cubicBezTo>
                    <a:cubicBezTo>
                      <a:pt x="9" y="24"/>
                      <a:pt x="8" y="25"/>
                      <a:pt x="8" y="26"/>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8"/>
                      <a:pt x="7" y="18"/>
                      <a:pt x="7" y="18"/>
                    </a:cubicBezTo>
                    <a:cubicBezTo>
                      <a:pt x="8" y="18"/>
                      <a:pt x="9" y="17"/>
                      <a:pt x="9" y="17"/>
                    </a:cubicBezTo>
                    <a:cubicBezTo>
                      <a:pt x="10" y="16"/>
                      <a:pt x="11" y="16"/>
                      <a:pt x="12" y="15"/>
                    </a:cubicBezTo>
                    <a:cubicBezTo>
                      <a:pt x="12" y="15"/>
                      <a:pt x="13" y="14"/>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8"/>
                      <a:pt x="31" y="31"/>
                    </a:cubicBezTo>
                    <a:cubicBezTo>
                      <a:pt x="31" y="53"/>
                      <a:pt x="31" y="53"/>
                      <a:pt x="31" y="53"/>
                    </a:cubicBezTo>
                    <a:lnTo>
                      <a:pt x="2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8" name="Freeform 100"/>
              <p:cNvSpPr>
                <a:spLocks noEditPoints="1"/>
              </p:cNvSpPr>
              <p:nvPr/>
            </p:nvSpPr>
            <p:spPr bwMode="auto">
              <a:xfrm>
                <a:off x="636588" y="7065963"/>
                <a:ext cx="79375" cy="98425"/>
              </a:xfrm>
              <a:custGeom>
                <a:avLst/>
                <a:gdLst>
                  <a:gd name="T0" fmla="*/ 33 w 33"/>
                  <a:gd name="T1" fmla="*/ 19 h 40"/>
                  <a:gd name="T2" fmla="*/ 33 w 33"/>
                  <a:gd name="T3" fmla="*/ 21 h 40"/>
                  <a:gd name="T4" fmla="*/ 33 w 33"/>
                  <a:gd name="T5" fmla="*/ 23 h 40"/>
                  <a:gd name="T6" fmla="*/ 8 w 33"/>
                  <a:gd name="T7" fmla="*/ 23 h 40"/>
                  <a:gd name="T8" fmla="*/ 9 w 33"/>
                  <a:gd name="T9" fmla="*/ 27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7 h 40"/>
                  <a:gd name="T38" fmla="*/ 5 w 33"/>
                  <a:gd name="T39" fmla="*/ 35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6 h 40"/>
                  <a:gd name="T64" fmla="*/ 25 w 33"/>
                  <a:gd name="T65" fmla="*/ 13 h 40"/>
                  <a:gd name="T66" fmla="*/ 23 w 33"/>
                  <a:gd name="T67" fmla="*/ 10 h 40"/>
                  <a:gd name="T68" fmla="*/ 21 w 33"/>
                  <a:gd name="T69" fmla="*/ 8 h 40"/>
                  <a:gd name="T70" fmla="*/ 17 w 33"/>
                  <a:gd name="T71" fmla="*/ 7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4"/>
                      <a:pt x="8" y="26"/>
                      <a:pt x="9" y="27"/>
                    </a:cubicBezTo>
                    <a:cubicBezTo>
                      <a:pt x="10" y="29"/>
                      <a:pt x="10" y="30"/>
                      <a:pt x="11" y="31"/>
                    </a:cubicBezTo>
                    <a:cubicBezTo>
                      <a:pt x="12" y="32"/>
                      <a:pt x="13" y="32"/>
                      <a:pt x="14" y="33"/>
                    </a:cubicBezTo>
                    <a:cubicBezTo>
                      <a:pt x="15" y="33"/>
                      <a:pt x="16" y="33"/>
                      <a:pt x="17" y="33"/>
                    </a:cubicBezTo>
                    <a:cubicBezTo>
                      <a:pt x="18" y="33"/>
                      <a:pt x="19" y="33"/>
                      <a:pt x="20" y="33"/>
                    </a:cubicBezTo>
                    <a:cubicBezTo>
                      <a:pt x="21" y="33"/>
                      <a:pt x="21" y="33"/>
                      <a:pt x="22" y="32"/>
                    </a:cubicBezTo>
                    <a:cubicBezTo>
                      <a:pt x="23" y="32"/>
                      <a:pt x="23" y="32"/>
                      <a:pt x="24" y="31"/>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39"/>
                      <a:pt x="21" y="40"/>
                    </a:cubicBezTo>
                    <a:cubicBezTo>
                      <a:pt x="20" y="40"/>
                      <a:pt x="18" y="40"/>
                      <a:pt x="17" y="40"/>
                    </a:cubicBezTo>
                    <a:cubicBezTo>
                      <a:pt x="15" y="40"/>
                      <a:pt x="14" y="40"/>
                      <a:pt x="12" y="39"/>
                    </a:cubicBezTo>
                    <a:cubicBezTo>
                      <a:pt x="11" y="39"/>
                      <a:pt x="10" y="38"/>
                      <a:pt x="8" y="37"/>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1"/>
                    </a:cubicBezTo>
                    <a:cubicBezTo>
                      <a:pt x="2" y="9"/>
                      <a:pt x="4" y="7"/>
                      <a:pt x="5" y="5"/>
                    </a:cubicBezTo>
                    <a:cubicBezTo>
                      <a:pt x="6" y="3"/>
                      <a:pt x="8" y="2"/>
                      <a:pt x="10" y="1"/>
                    </a:cubicBezTo>
                    <a:cubicBezTo>
                      <a:pt x="12" y="0"/>
                      <a:pt x="15" y="0"/>
                      <a:pt x="17" y="0"/>
                    </a:cubicBezTo>
                    <a:cubicBezTo>
                      <a:pt x="20" y="0"/>
                      <a:pt x="22" y="0"/>
                      <a:pt x="24" y="2"/>
                    </a:cubicBezTo>
                    <a:cubicBezTo>
                      <a:pt x="26" y="3"/>
                      <a:pt x="28" y="4"/>
                      <a:pt x="29" y="6"/>
                    </a:cubicBezTo>
                    <a:cubicBezTo>
                      <a:pt x="31" y="7"/>
                      <a:pt x="32" y="9"/>
                      <a:pt x="32" y="12"/>
                    </a:cubicBezTo>
                    <a:cubicBezTo>
                      <a:pt x="33" y="14"/>
                      <a:pt x="33" y="17"/>
                      <a:pt x="33" y="19"/>
                    </a:cubicBezTo>
                    <a:close/>
                    <a:moveTo>
                      <a:pt x="26" y="16"/>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7"/>
                    </a:cubicBezTo>
                    <a:cubicBezTo>
                      <a:pt x="12" y="8"/>
                      <a:pt x="11" y="8"/>
                      <a:pt x="11" y="9"/>
                    </a:cubicBezTo>
                    <a:cubicBezTo>
                      <a:pt x="10" y="10"/>
                      <a:pt x="9" y="11"/>
                      <a:pt x="9" y="12"/>
                    </a:cubicBezTo>
                    <a:cubicBezTo>
                      <a:pt x="8" y="13"/>
                      <a:pt x="8" y="15"/>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9" name="Freeform 101"/>
              <p:cNvSpPr>
                <a:spLocks noEditPoints="1"/>
              </p:cNvSpPr>
              <p:nvPr/>
            </p:nvSpPr>
            <p:spPr bwMode="auto">
              <a:xfrm>
                <a:off x="781050" y="7032625"/>
                <a:ext cx="77787" cy="131763"/>
              </a:xfrm>
              <a:custGeom>
                <a:avLst/>
                <a:gdLst>
                  <a:gd name="T0" fmla="*/ 32 w 32"/>
                  <a:gd name="T1" fmla="*/ 35 h 54"/>
                  <a:gd name="T2" fmla="*/ 31 w 32"/>
                  <a:gd name="T3" fmla="*/ 43 h 54"/>
                  <a:gd name="T4" fmla="*/ 27 w 32"/>
                  <a:gd name="T5" fmla="*/ 49 h 54"/>
                  <a:gd name="T6" fmla="*/ 22 w 32"/>
                  <a:gd name="T7" fmla="*/ 53 h 54"/>
                  <a:gd name="T8" fmla="*/ 17 w 32"/>
                  <a:gd name="T9" fmla="*/ 54 h 54"/>
                  <a:gd name="T10" fmla="*/ 11 w 32"/>
                  <a:gd name="T11" fmla="*/ 53 h 54"/>
                  <a:gd name="T12" fmla="*/ 7 w 32"/>
                  <a:gd name="T13" fmla="*/ 50 h 54"/>
                  <a:gd name="T14" fmla="*/ 7 w 32"/>
                  <a:gd name="T15" fmla="*/ 53 h 54"/>
                  <a:gd name="T16" fmla="*/ 0 w 32"/>
                  <a:gd name="T17" fmla="*/ 53 h 54"/>
                  <a:gd name="T18" fmla="*/ 0 w 32"/>
                  <a:gd name="T19" fmla="*/ 4 h 54"/>
                  <a:gd name="T20" fmla="*/ 7 w 32"/>
                  <a:gd name="T21" fmla="*/ 0 h 54"/>
                  <a:gd name="T22" fmla="*/ 7 w 32"/>
                  <a:gd name="T23" fmla="*/ 18 h 54"/>
                  <a:gd name="T24" fmla="*/ 9 w 32"/>
                  <a:gd name="T25" fmla="*/ 17 h 54"/>
                  <a:gd name="T26" fmla="*/ 11 w 32"/>
                  <a:gd name="T27" fmla="*/ 15 h 54"/>
                  <a:gd name="T28" fmla="*/ 14 w 32"/>
                  <a:gd name="T29" fmla="*/ 14 h 54"/>
                  <a:gd name="T30" fmla="*/ 17 w 32"/>
                  <a:gd name="T31" fmla="*/ 14 h 54"/>
                  <a:gd name="T32" fmla="*/ 23 w 32"/>
                  <a:gd name="T33" fmla="*/ 15 h 54"/>
                  <a:gd name="T34" fmla="*/ 28 w 32"/>
                  <a:gd name="T35" fmla="*/ 19 h 54"/>
                  <a:gd name="T36" fmla="*/ 31 w 32"/>
                  <a:gd name="T37" fmla="*/ 25 h 54"/>
                  <a:gd name="T38" fmla="*/ 32 w 32"/>
                  <a:gd name="T39" fmla="*/ 35 h 54"/>
                  <a:gd name="T40" fmla="*/ 24 w 32"/>
                  <a:gd name="T41" fmla="*/ 35 h 54"/>
                  <a:gd name="T42" fmla="*/ 22 w 32"/>
                  <a:gd name="T43" fmla="*/ 24 h 54"/>
                  <a:gd name="T44" fmla="*/ 16 w 32"/>
                  <a:gd name="T45" fmla="*/ 21 h 54"/>
                  <a:gd name="T46" fmla="*/ 13 w 32"/>
                  <a:gd name="T47" fmla="*/ 21 h 54"/>
                  <a:gd name="T48" fmla="*/ 11 w 32"/>
                  <a:gd name="T49" fmla="*/ 22 h 54"/>
                  <a:gd name="T50" fmla="*/ 9 w 32"/>
                  <a:gd name="T51" fmla="*/ 24 h 54"/>
                  <a:gd name="T52" fmla="*/ 7 w 32"/>
                  <a:gd name="T53" fmla="*/ 26 h 54"/>
                  <a:gd name="T54" fmla="*/ 7 w 32"/>
                  <a:gd name="T55" fmla="*/ 42 h 54"/>
                  <a:gd name="T56" fmla="*/ 9 w 32"/>
                  <a:gd name="T57" fmla="*/ 44 h 54"/>
                  <a:gd name="T58" fmla="*/ 11 w 32"/>
                  <a:gd name="T59" fmla="*/ 45 h 54"/>
                  <a:gd name="T60" fmla="*/ 13 w 32"/>
                  <a:gd name="T61" fmla="*/ 47 h 54"/>
                  <a:gd name="T62" fmla="*/ 16 w 32"/>
                  <a:gd name="T63" fmla="*/ 47 h 54"/>
                  <a:gd name="T64" fmla="*/ 22 w 32"/>
                  <a:gd name="T65" fmla="*/ 44 h 54"/>
                  <a:gd name="T66" fmla="*/ 24 w 32"/>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4">
                    <a:moveTo>
                      <a:pt x="32" y="35"/>
                    </a:moveTo>
                    <a:cubicBezTo>
                      <a:pt x="32" y="38"/>
                      <a:pt x="31" y="41"/>
                      <a:pt x="31" y="43"/>
                    </a:cubicBezTo>
                    <a:cubicBezTo>
                      <a:pt x="30" y="46"/>
                      <a:pt x="29" y="48"/>
                      <a:pt x="27" y="49"/>
                    </a:cubicBezTo>
                    <a:cubicBezTo>
                      <a:pt x="26" y="51"/>
                      <a:pt x="24" y="52"/>
                      <a:pt x="22" y="53"/>
                    </a:cubicBezTo>
                    <a:cubicBezTo>
                      <a:pt x="21" y="54"/>
                      <a:pt x="19" y="54"/>
                      <a:pt x="17" y="54"/>
                    </a:cubicBezTo>
                    <a:cubicBezTo>
                      <a:pt x="15" y="54"/>
                      <a:pt x="13" y="54"/>
                      <a:pt x="11" y="53"/>
                    </a:cubicBezTo>
                    <a:cubicBezTo>
                      <a:pt x="10" y="52"/>
                      <a:pt x="8" y="51"/>
                      <a:pt x="7" y="50"/>
                    </a:cubicBezTo>
                    <a:cubicBezTo>
                      <a:pt x="7" y="53"/>
                      <a:pt x="7" y="53"/>
                      <a:pt x="7" y="53"/>
                    </a:cubicBezTo>
                    <a:cubicBezTo>
                      <a:pt x="0" y="53"/>
                      <a:pt x="0" y="53"/>
                      <a:pt x="0" y="53"/>
                    </a:cubicBezTo>
                    <a:cubicBezTo>
                      <a:pt x="0" y="4"/>
                      <a:pt x="0" y="4"/>
                      <a:pt x="0" y="4"/>
                    </a:cubicBezTo>
                    <a:cubicBezTo>
                      <a:pt x="7" y="0"/>
                      <a:pt x="7" y="0"/>
                      <a:pt x="7" y="0"/>
                    </a:cubicBezTo>
                    <a:cubicBezTo>
                      <a:pt x="7" y="18"/>
                      <a:pt x="7" y="18"/>
                      <a:pt x="7" y="18"/>
                    </a:cubicBezTo>
                    <a:cubicBezTo>
                      <a:pt x="8" y="18"/>
                      <a:pt x="9"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8" y="19"/>
                    </a:cubicBezTo>
                    <a:cubicBezTo>
                      <a:pt x="29" y="20"/>
                      <a:pt x="30" y="23"/>
                      <a:pt x="31" y="25"/>
                    </a:cubicBezTo>
                    <a:cubicBezTo>
                      <a:pt x="31" y="28"/>
                      <a:pt x="32" y="31"/>
                      <a:pt x="32" y="35"/>
                    </a:cubicBezTo>
                    <a:close/>
                    <a:moveTo>
                      <a:pt x="24" y="35"/>
                    </a:moveTo>
                    <a:cubicBezTo>
                      <a:pt x="24" y="30"/>
                      <a:pt x="24" y="26"/>
                      <a:pt x="22" y="24"/>
                    </a:cubicBezTo>
                    <a:cubicBezTo>
                      <a:pt x="21" y="22"/>
                      <a:pt x="18" y="21"/>
                      <a:pt x="16" y="21"/>
                    </a:cubicBezTo>
                    <a:cubicBezTo>
                      <a:pt x="15" y="21"/>
                      <a:pt x="14" y="21"/>
                      <a:pt x="13" y="21"/>
                    </a:cubicBezTo>
                    <a:cubicBezTo>
                      <a:pt x="12" y="22"/>
                      <a:pt x="11" y="22"/>
                      <a:pt x="11" y="22"/>
                    </a:cubicBezTo>
                    <a:cubicBezTo>
                      <a:pt x="10" y="23"/>
                      <a:pt x="9" y="23"/>
                      <a:pt x="9" y="24"/>
                    </a:cubicBezTo>
                    <a:cubicBezTo>
                      <a:pt x="8" y="25"/>
                      <a:pt x="7" y="25"/>
                      <a:pt x="7" y="26"/>
                    </a:cubicBezTo>
                    <a:cubicBezTo>
                      <a:pt x="7" y="42"/>
                      <a:pt x="7" y="42"/>
                      <a:pt x="7" y="42"/>
                    </a:cubicBezTo>
                    <a:cubicBezTo>
                      <a:pt x="7" y="43"/>
                      <a:pt x="8" y="43"/>
                      <a:pt x="9" y="44"/>
                    </a:cubicBezTo>
                    <a:cubicBezTo>
                      <a:pt x="9" y="44"/>
                      <a:pt x="10" y="45"/>
                      <a:pt x="11" y="45"/>
                    </a:cubicBezTo>
                    <a:cubicBezTo>
                      <a:pt x="11" y="46"/>
                      <a:pt x="12" y="46"/>
                      <a:pt x="13" y="47"/>
                    </a:cubicBezTo>
                    <a:cubicBezTo>
                      <a:pt x="14" y="47"/>
                      <a:pt x="15" y="47"/>
                      <a:pt x="16" y="47"/>
                    </a:cubicBezTo>
                    <a:cubicBezTo>
                      <a:pt x="19" y="47"/>
                      <a:pt x="21" y="46"/>
                      <a:pt x="22" y="44"/>
                    </a:cubicBezTo>
                    <a:cubicBezTo>
                      <a:pt x="24" y="42"/>
                      <a:pt x="24" y="39"/>
                      <a:pt x="2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0" name="Freeform 102"/>
              <p:cNvSpPr>
                <a:spLocks noEditPoints="1"/>
              </p:cNvSpPr>
              <p:nvPr/>
            </p:nvSpPr>
            <p:spPr bwMode="auto">
              <a:xfrm>
                <a:off x="873125" y="7065963"/>
                <a:ext cx="79375" cy="98425"/>
              </a:xfrm>
              <a:custGeom>
                <a:avLst/>
                <a:gdLst>
                  <a:gd name="T0" fmla="*/ 33 w 33"/>
                  <a:gd name="T1" fmla="*/ 19 h 40"/>
                  <a:gd name="T2" fmla="*/ 33 w 33"/>
                  <a:gd name="T3" fmla="*/ 21 h 40"/>
                  <a:gd name="T4" fmla="*/ 33 w 33"/>
                  <a:gd name="T5" fmla="*/ 23 h 40"/>
                  <a:gd name="T6" fmla="*/ 7 w 33"/>
                  <a:gd name="T7" fmla="*/ 23 h 40"/>
                  <a:gd name="T8" fmla="*/ 9 w 33"/>
                  <a:gd name="T9" fmla="*/ 27 h 40"/>
                  <a:gd name="T10" fmla="*/ 11 w 33"/>
                  <a:gd name="T11" fmla="*/ 31 h 40"/>
                  <a:gd name="T12" fmla="*/ 14 w 33"/>
                  <a:gd name="T13" fmla="*/ 33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7 h 40"/>
                  <a:gd name="T38" fmla="*/ 5 w 33"/>
                  <a:gd name="T39" fmla="*/ 35 h 40"/>
                  <a:gd name="T40" fmla="*/ 2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6 h 40"/>
                  <a:gd name="T64" fmla="*/ 25 w 33"/>
                  <a:gd name="T65" fmla="*/ 13 h 40"/>
                  <a:gd name="T66" fmla="*/ 23 w 33"/>
                  <a:gd name="T67" fmla="*/ 10 h 40"/>
                  <a:gd name="T68" fmla="*/ 20 w 33"/>
                  <a:gd name="T69" fmla="*/ 8 h 40"/>
                  <a:gd name="T70" fmla="*/ 16 w 33"/>
                  <a:gd name="T71" fmla="*/ 7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4"/>
                      <a:pt x="8" y="26"/>
                      <a:pt x="9" y="27"/>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1" y="32"/>
                    </a:cubicBezTo>
                    <a:cubicBezTo>
                      <a:pt x="22" y="32"/>
                      <a:pt x="23" y="32"/>
                      <a:pt x="23" y="31"/>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39"/>
                      <a:pt x="21" y="40"/>
                    </a:cubicBezTo>
                    <a:cubicBezTo>
                      <a:pt x="20" y="40"/>
                      <a:pt x="18" y="40"/>
                      <a:pt x="17" y="40"/>
                    </a:cubicBezTo>
                    <a:cubicBezTo>
                      <a:pt x="15" y="40"/>
                      <a:pt x="13" y="40"/>
                      <a:pt x="12" y="39"/>
                    </a:cubicBezTo>
                    <a:cubicBezTo>
                      <a:pt x="10" y="39"/>
                      <a:pt x="9" y="38"/>
                      <a:pt x="8" y="37"/>
                    </a:cubicBezTo>
                    <a:cubicBezTo>
                      <a:pt x="7" y="37"/>
                      <a:pt x="6" y="36"/>
                      <a:pt x="5" y="35"/>
                    </a:cubicBezTo>
                    <a:cubicBezTo>
                      <a:pt x="4" y="34"/>
                      <a:pt x="3" y="33"/>
                      <a:pt x="2" y="31"/>
                    </a:cubicBezTo>
                    <a:cubicBezTo>
                      <a:pt x="2" y="30"/>
                      <a:pt x="1" y="28"/>
                      <a:pt x="1" y="26"/>
                    </a:cubicBezTo>
                    <a:cubicBezTo>
                      <a:pt x="0" y="24"/>
                      <a:pt x="0" y="22"/>
                      <a:pt x="0" y="20"/>
                    </a:cubicBezTo>
                    <a:cubicBezTo>
                      <a:pt x="0" y="17"/>
                      <a:pt x="0" y="14"/>
                      <a:pt x="1" y="11"/>
                    </a:cubicBezTo>
                    <a:cubicBezTo>
                      <a:pt x="2" y="9"/>
                      <a:pt x="3" y="7"/>
                      <a:pt x="5" y="5"/>
                    </a:cubicBezTo>
                    <a:cubicBezTo>
                      <a:pt x="6" y="3"/>
                      <a:pt x="8" y="2"/>
                      <a:pt x="10" y="1"/>
                    </a:cubicBezTo>
                    <a:cubicBezTo>
                      <a:pt x="12" y="0"/>
                      <a:pt x="14" y="0"/>
                      <a:pt x="17" y="0"/>
                    </a:cubicBezTo>
                    <a:cubicBezTo>
                      <a:pt x="19" y="0"/>
                      <a:pt x="22" y="0"/>
                      <a:pt x="24" y="2"/>
                    </a:cubicBezTo>
                    <a:cubicBezTo>
                      <a:pt x="26" y="3"/>
                      <a:pt x="28" y="4"/>
                      <a:pt x="29" y="6"/>
                    </a:cubicBezTo>
                    <a:cubicBezTo>
                      <a:pt x="30" y="7"/>
                      <a:pt x="31" y="9"/>
                      <a:pt x="32" y="12"/>
                    </a:cubicBezTo>
                    <a:cubicBezTo>
                      <a:pt x="33" y="14"/>
                      <a:pt x="33" y="17"/>
                      <a:pt x="33" y="19"/>
                    </a:cubicBezTo>
                    <a:close/>
                    <a:moveTo>
                      <a:pt x="25" y="16"/>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7"/>
                    </a:cubicBezTo>
                    <a:cubicBezTo>
                      <a:pt x="12" y="8"/>
                      <a:pt x="11" y="8"/>
                      <a:pt x="10" y="9"/>
                    </a:cubicBezTo>
                    <a:cubicBezTo>
                      <a:pt x="9" y="10"/>
                      <a:pt x="9" y="11"/>
                      <a:pt x="8" y="12"/>
                    </a:cubicBezTo>
                    <a:cubicBezTo>
                      <a:pt x="8" y="13"/>
                      <a:pt x="8" y="15"/>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1" name="Freeform 103"/>
              <p:cNvSpPr>
                <a:spLocks/>
              </p:cNvSpPr>
              <p:nvPr/>
            </p:nvSpPr>
            <p:spPr bwMode="auto">
              <a:xfrm>
                <a:off x="962025" y="7032625"/>
                <a:ext cx="55562" cy="131763"/>
              </a:xfrm>
              <a:custGeom>
                <a:avLst/>
                <a:gdLst>
                  <a:gd name="T0" fmla="*/ 22 w 23"/>
                  <a:gd name="T1" fmla="*/ 52 h 54"/>
                  <a:gd name="T2" fmla="*/ 18 w 23"/>
                  <a:gd name="T3" fmla="*/ 53 h 54"/>
                  <a:gd name="T4" fmla="*/ 14 w 23"/>
                  <a:gd name="T5" fmla="*/ 54 h 54"/>
                  <a:gd name="T6" fmla="*/ 11 w 23"/>
                  <a:gd name="T7" fmla="*/ 53 h 54"/>
                  <a:gd name="T8" fmla="*/ 8 w 23"/>
                  <a:gd name="T9" fmla="*/ 52 h 54"/>
                  <a:gd name="T10" fmla="*/ 6 w 23"/>
                  <a:gd name="T11" fmla="*/ 49 h 54"/>
                  <a:gd name="T12" fmla="*/ 6 w 23"/>
                  <a:gd name="T13" fmla="*/ 44 h 54"/>
                  <a:gd name="T14" fmla="*/ 6 w 23"/>
                  <a:gd name="T15" fmla="*/ 22 h 54"/>
                  <a:gd name="T16" fmla="*/ 0 w 23"/>
                  <a:gd name="T17" fmla="*/ 22 h 54"/>
                  <a:gd name="T18" fmla="*/ 0 w 23"/>
                  <a:gd name="T19" fmla="*/ 15 h 54"/>
                  <a:gd name="T20" fmla="*/ 6 w 23"/>
                  <a:gd name="T21" fmla="*/ 15 h 54"/>
                  <a:gd name="T22" fmla="*/ 6 w 23"/>
                  <a:gd name="T23" fmla="*/ 4 h 54"/>
                  <a:gd name="T24" fmla="*/ 13 w 23"/>
                  <a:gd name="T25" fmla="*/ 0 h 54"/>
                  <a:gd name="T26" fmla="*/ 13 w 23"/>
                  <a:gd name="T27" fmla="*/ 15 h 54"/>
                  <a:gd name="T28" fmla="*/ 23 w 23"/>
                  <a:gd name="T29" fmla="*/ 15 h 54"/>
                  <a:gd name="T30" fmla="*/ 23 w 23"/>
                  <a:gd name="T31" fmla="*/ 22 h 54"/>
                  <a:gd name="T32" fmla="*/ 13 w 23"/>
                  <a:gd name="T33" fmla="*/ 22 h 54"/>
                  <a:gd name="T34" fmla="*/ 13 w 23"/>
                  <a:gd name="T35" fmla="*/ 42 h 54"/>
                  <a:gd name="T36" fmla="*/ 13 w 23"/>
                  <a:gd name="T37" fmla="*/ 45 h 54"/>
                  <a:gd name="T38" fmla="*/ 14 w 23"/>
                  <a:gd name="T39" fmla="*/ 46 h 54"/>
                  <a:gd name="T40" fmla="*/ 15 w 23"/>
                  <a:gd name="T41" fmla="*/ 47 h 54"/>
                  <a:gd name="T42" fmla="*/ 17 w 23"/>
                  <a:gd name="T43" fmla="*/ 47 h 54"/>
                  <a:gd name="T44" fmla="*/ 20 w 23"/>
                  <a:gd name="T45" fmla="*/ 47 h 54"/>
                  <a:gd name="T46" fmla="*/ 23 w 23"/>
                  <a:gd name="T47" fmla="*/ 46 h 54"/>
                  <a:gd name="T48" fmla="*/ 22 w 23"/>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4">
                    <a:moveTo>
                      <a:pt x="22" y="52"/>
                    </a:moveTo>
                    <a:cubicBezTo>
                      <a:pt x="21" y="53"/>
                      <a:pt x="20" y="53"/>
                      <a:pt x="18" y="53"/>
                    </a:cubicBezTo>
                    <a:cubicBezTo>
                      <a:pt x="17" y="54"/>
                      <a:pt x="16" y="54"/>
                      <a:pt x="14" y="54"/>
                    </a:cubicBezTo>
                    <a:cubicBezTo>
                      <a:pt x="13" y="54"/>
                      <a:pt x="12" y="54"/>
                      <a:pt x="11" y="53"/>
                    </a:cubicBezTo>
                    <a:cubicBezTo>
                      <a:pt x="10" y="53"/>
                      <a:pt x="9" y="52"/>
                      <a:pt x="8" y="52"/>
                    </a:cubicBezTo>
                    <a:cubicBezTo>
                      <a:pt x="7" y="51"/>
                      <a:pt x="7" y="50"/>
                      <a:pt x="6" y="49"/>
                    </a:cubicBezTo>
                    <a:cubicBezTo>
                      <a:pt x="6" y="47"/>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3" y="15"/>
                      <a:pt x="23" y="15"/>
                      <a:pt x="23" y="15"/>
                    </a:cubicBezTo>
                    <a:cubicBezTo>
                      <a:pt x="23" y="22"/>
                      <a:pt x="23" y="22"/>
                      <a:pt x="23" y="22"/>
                    </a:cubicBezTo>
                    <a:cubicBezTo>
                      <a:pt x="13" y="22"/>
                      <a:pt x="13" y="22"/>
                      <a:pt x="13" y="22"/>
                    </a:cubicBezTo>
                    <a:cubicBezTo>
                      <a:pt x="13" y="42"/>
                      <a:pt x="13" y="42"/>
                      <a:pt x="13" y="42"/>
                    </a:cubicBezTo>
                    <a:cubicBezTo>
                      <a:pt x="13" y="43"/>
                      <a:pt x="13" y="44"/>
                      <a:pt x="13" y="45"/>
                    </a:cubicBezTo>
                    <a:cubicBezTo>
                      <a:pt x="13" y="45"/>
                      <a:pt x="14" y="46"/>
                      <a:pt x="14" y="46"/>
                    </a:cubicBezTo>
                    <a:cubicBezTo>
                      <a:pt x="14" y="46"/>
                      <a:pt x="15" y="47"/>
                      <a:pt x="15" y="47"/>
                    </a:cubicBezTo>
                    <a:cubicBezTo>
                      <a:pt x="16" y="47"/>
                      <a:pt x="16" y="47"/>
                      <a:pt x="17" y="47"/>
                    </a:cubicBezTo>
                    <a:cubicBezTo>
                      <a:pt x="18" y="47"/>
                      <a:pt x="19" y="47"/>
                      <a:pt x="20" y="47"/>
                    </a:cubicBezTo>
                    <a:cubicBezTo>
                      <a:pt x="21" y="46"/>
                      <a:pt x="22" y="46"/>
                      <a:pt x="23" y="46"/>
                    </a:cubicBez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2" name="Freeform 104"/>
              <p:cNvSpPr>
                <a:spLocks/>
              </p:cNvSpPr>
              <p:nvPr/>
            </p:nvSpPr>
            <p:spPr bwMode="auto">
              <a:xfrm>
                <a:off x="1027113" y="7032625"/>
                <a:ext cx="53975" cy="131763"/>
              </a:xfrm>
              <a:custGeom>
                <a:avLst/>
                <a:gdLst>
                  <a:gd name="T0" fmla="*/ 22 w 22"/>
                  <a:gd name="T1" fmla="*/ 52 h 54"/>
                  <a:gd name="T2" fmla="*/ 18 w 22"/>
                  <a:gd name="T3" fmla="*/ 53 h 54"/>
                  <a:gd name="T4" fmla="*/ 14 w 22"/>
                  <a:gd name="T5" fmla="*/ 54 h 54"/>
                  <a:gd name="T6" fmla="*/ 11 w 22"/>
                  <a:gd name="T7" fmla="*/ 53 h 54"/>
                  <a:gd name="T8" fmla="*/ 8 w 22"/>
                  <a:gd name="T9" fmla="*/ 52 h 54"/>
                  <a:gd name="T10" fmla="*/ 6 w 22"/>
                  <a:gd name="T11" fmla="*/ 49 h 54"/>
                  <a:gd name="T12" fmla="*/ 6 w 22"/>
                  <a:gd name="T13" fmla="*/ 44 h 54"/>
                  <a:gd name="T14" fmla="*/ 6 w 22"/>
                  <a:gd name="T15" fmla="*/ 22 h 54"/>
                  <a:gd name="T16" fmla="*/ 0 w 22"/>
                  <a:gd name="T17" fmla="*/ 22 h 54"/>
                  <a:gd name="T18" fmla="*/ 0 w 22"/>
                  <a:gd name="T19" fmla="*/ 15 h 54"/>
                  <a:gd name="T20" fmla="*/ 6 w 22"/>
                  <a:gd name="T21" fmla="*/ 15 h 54"/>
                  <a:gd name="T22" fmla="*/ 6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2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2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2" y="52"/>
                    </a:moveTo>
                    <a:cubicBezTo>
                      <a:pt x="21" y="53"/>
                      <a:pt x="20" y="53"/>
                      <a:pt x="18" y="53"/>
                    </a:cubicBezTo>
                    <a:cubicBezTo>
                      <a:pt x="17" y="54"/>
                      <a:pt x="16" y="54"/>
                      <a:pt x="14" y="54"/>
                    </a:cubicBezTo>
                    <a:cubicBezTo>
                      <a:pt x="13" y="54"/>
                      <a:pt x="12" y="54"/>
                      <a:pt x="11" y="53"/>
                    </a:cubicBezTo>
                    <a:cubicBezTo>
                      <a:pt x="10" y="53"/>
                      <a:pt x="9" y="52"/>
                      <a:pt x="8" y="52"/>
                    </a:cubicBezTo>
                    <a:cubicBezTo>
                      <a:pt x="7" y="51"/>
                      <a:pt x="7" y="50"/>
                      <a:pt x="6" y="49"/>
                    </a:cubicBezTo>
                    <a:cubicBezTo>
                      <a:pt x="6" y="47"/>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2"/>
                      <a:pt x="13" y="42"/>
                      <a:pt x="13" y="42"/>
                    </a:cubicBezTo>
                    <a:cubicBezTo>
                      <a:pt x="13" y="43"/>
                      <a:pt x="13" y="44"/>
                      <a:pt x="13" y="45"/>
                    </a:cubicBezTo>
                    <a:cubicBezTo>
                      <a:pt x="13" y="45"/>
                      <a:pt x="14" y="46"/>
                      <a:pt x="14" y="46"/>
                    </a:cubicBezTo>
                    <a:cubicBezTo>
                      <a:pt x="14" y="46"/>
                      <a:pt x="15" y="47"/>
                      <a:pt x="15" y="47"/>
                    </a:cubicBezTo>
                    <a:cubicBezTo>
                      <a:pt x="16" y="47"/>
                      <a:pt x="16" y="47"/>
                      <a:pt x="17" y="47"/>
                    </a:cubicBezTo>
                    <a:cubicBezTo>
                      <a:pt x="18" y="47"/>
                      <a:pt x="19" y="47"/>
                      <a:pt x="20" y="47"/>
                    </a:cubicBezTo>
                    <a:cubicBezTo>
                      <a:pt x="21" y="46"/>
                      <a:pt x="22" y="46"/>
                      <a:pt x="22" y="46"/>
                    </a:cubicBez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3" name="Freeform 105"/>
              <p:cNvSpPr>
                <a:spLocks noEditPoints="1"/>
              </p:cNvSpPr>
              <p:nvPr/>
            </p:nvSpPr>
            <p:spPr bwMode="auto">
              <a:xfrm>
                <a:off x="1095375" y="7065963"/>
                <a:ext cx="79375" cy="98425"/>
              </a:xfrm>
              <a:custGeom>
                <a:avLst/>
                <a:gdLst>
                  <a:gd name="T0" fmla="*/ 33 w 33"/>
                  <a:gd name="T1" fmla="*/ 19 h 40"/>
                  <a:gd name="T2" fmla="*/ 33 w 33"/>
                  <a:gd name="T3" fmla="*/ 21 h 40"/>
                  <a:gd name="T4" fmla="*/ 33 w 33"/>
                  <a:gd name="T5" fmla="*/ 23 h 40"/>
                  <a:gd name="T6" fmla="*/ 7 w 33"/>
                  <a:gd name="T7" fmla="*/ 23 h 40"/>
                  <a:gd name="T8" fmla="*/ 8 w 33"/>
                  <a:gd name="T9" fmla="*/ 27 h 40"/>
                  <a:gd name="T10" fmla="*/ 11 w 33"/>
                  <a:gd name="T11" fmla="*/ 31 h 40"/>
                  <a:gd name="T12" fmla="*/ 14 w 33"/>
                  <a:gd name="T13" fmla="*/ 33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7 h 40"/>
                  <a:gd name="T38" fmla="*/ 5 w 33"/>
                  <a:gd name="T39" fmla="*/ 35 h 40"/>
                  <a:gd name="T40" fmla="*/ 2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6 h 40"/>
                  <a:gd name="T64" fmla="*/ 25 w 33"/>
                  <a:gd name="T65" fmla="*/ 13 h 40"/>
                  <a:gd name="T66" fmla="*/ 23 w 33"/>
                  <a:gd name="T67" fmla="*/ 10 h 40"/>
                  <a:gd name="T68" fmla="*/ 20 w 33"/>
                  <a:gd name="T69" fmla="*/ 8 h 40"/>
                  <a:gd name="T70" fmla="*/ 16 w 33"/>
                  <a:gd name="T71" fmla="*/ 7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7" y="24"/>
                      <a:pt x="8" y="26"/>
                      <a:pt x="8" y="27"/>
                    </a:cubicBezTo>
                    <a:cubicBezTo>
                      <a:pt x="9" y="29"/>
                      <a:pt x="10" y="30"/>
                      <a:pt x="11" y="31"/>
                    </a:cubicBezTo>
                    <a:cubicBezTo>
                      <a:pt x="12" y="32"/>
                      <a:pt x="12" y="32"/>
                      <a:pt x="14" y="33"/>
                    </a:cubicBezTo>
                    <a:cubicBezTo>
                      <a:pt x="15" y="33"/>
                      <a:pt x="16" y="33"/>
                      <a:pt x="17" y="33"/>
                    </a:cubicBezTo>
                    <a:cubicBezTo>
                      <a:pt x="18" y="33"/>
                      <a:pt x="19" y="33"/>
                      <a:pt x="19" y="33"/>
                    </a:cubicBezTo>
                    <a:cubicBezTo>
                      <a:pt x="20" y="33"/>
                      <a:pt x="21" y="33"/>
                      <a:pt x="21" y="32"/>
                    </a:cubicBezTo>
                    <a:cubicBezTo>
                      <a:pt x="22" y="32"/>
                      <a:pt x="23" y="32"/>
                      <a:pt x="23" y="31"/>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39"/>
                      <a:pt x="21" y="40"/>
                    </a:cubicBezTo>
                    <a:cubicBezTo>
                      <a:pt x="19" y="40"/>
                      <a:pt x="18" y="40"/>
                      <a:pt x="16" y="40"/>
                    </a:cubicBezTo>
                    <a:cubicBezTo>
                      <a:pt x="15" y="40"/>
                      <a:pt x="13" y="40"/>
                      <a:pt x="12" y="39"/>
                    </a:cubicBezTo>
                    <a:cubicBezTo>
                      <a:pt x="10" y="39"/>
                      <a:pt x="9" y="38"/>
                      <a:pt x="8" y="37"/>
                    </a:cubicBezTo>
                    <a:cubicBezTo>
                      <a:pt x="7" y="37"/>
                      <a:pt x="6" y="36"/>
                      <a:pt x="5" y="35"/>
                    </a:cubicBezTo>
                    <a:cubicBezTo>
                      <a:pt x="4" y="34"/>
                      <a:pt x="3" y="33"/>
                      <a:pt x="2" y="31"/>
                    </a:cubicBezTo>
                    <a:cubicBezTo>
                      <a:pt x="2" y="30"/>
                      <a:pt x="1" y="28"/>
                      <a:pt x="1" y="26"/>
                    </a:cubicBezTo>
                    <a:cubicBezTo>
                      <a:pt x="0" y="24"/>
                      <a:pt x="0" y="22"/>
                      <a:pt x="0" y="20"/>
                    </a:cubicBezTo>
                    <a:cubicBezTo>
                      <a:pt x="0" y="17"/>
                      <a:pt x="0" y="14"/>
                      <a:pt x="1" y="11"/>
                    </a:cubicBezTo>
                    <a:cubicBezTo>
                      <a:pt x="2" y="9"/>
                      <a:pt x="3" y="7"/>
                      <a:pt x="5" y="5"/>
                    </a:cubicBezTo>
                    <a:cubicBezTo>
                      <a:pt x="6" y="3"/>
                      <a:pt x="8" y="2"/>
                      <a:pt x="10" y="1"/>
                    </a:cubicBezTo>
                    <a:cubicBezTo>
                      <a:pt x="12" y="0"/>
                      <a:pt x="14" y="0"/>
                      <a:pt x="17" y="0"/>
                    </a:cubicBezTo>
                    <a:cubicBezTo>
                      <a:pt x="19" y="0"/>
                      <a:pt x="22" y="0"/>
                      <a:pt x="24" y="2"/>
                    </a:cubicBezTo>
                    <a:cubicBezTo>
                      <a:pt x="26" y="3"/>
                      <a:pt x="28" y="4"/>
                      <a:pt x="29" y="6"/>
                    </a:cubicBezTo>
                    <a:cubicBezTo>
                      <a:pt x="30" y="7"/>
                      <a:pt x="31" y="9"/>
                      <a:pt x="32" y="12"/>
                    </a:cubicBezTo>
                    <a:cubicBezTo>
                      <a:pt x="33" y="14"/>
                      <a:pt x="33" y="17"/>
                      <a:pt x="33" y="19"/>
                    </a:cubicBezTo>
                    <a:close/>
                    <a:moveTo>
                      <a:pt x="25" y="16"/>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7"/>
                    </a:cubicBezTo>
                    <a:cubicBezTo>
                      <a:pt x="12" y="8"/>
                      <a:pt x="11" y="8"/>
                      <a:pt x="10" y="9"/>
                    </a:cubicBezTo>
                    <a:cubicBezTo>
                      <a:pt x="9" y="10"/>
                      <a:pt x="9" y="11"/>
                      <a:pt x="8" y="12"/>
                    </a:cubicBezTo>
                    <a:cubicBezTo>
                      <a:pt x="8" y="13"/>
                      <a:pt x="8" y="15"/>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4" name="Freeform 106"/>
              <p:cNvSpPr>
                <a:spLocks/>
              </p:cNvSpPr>
              <p:nvPr/>
            </p:nvSpPr>
            <p:spPr bwMode="auto">
              <a:xfrm>
                <a:off x="1195388" y="7065963"/>
                <a:ext cx="55562" cy="95250"/>
              </a:xfrm>
              <a:custGeom>
                <a:avLst/>
                <a:gdLst>
                  <a:gd name="T0" fmla="*/ 21 w 23"/>
                  <a:gd name="T1" fmla="*/ 9 h 39"/>
                  <a:gd name="T2" fmla="*/ 18 w 23"/>
                  <a:gd name="T3" fmla="*/ 8 h 39"/>
                  <a:gd name="T4" fmla="*/ 15 w 23"/>
                  <a:gd name="T5" fmla="*/ 7 h 39"/>
                  <a:gd name="T6" fmla="*/ 9 w 23"/>
                  <a:gd name="T7" fmla="*/ 10 h 39"/>
                  <a:gd name="T8" fmla="*/ 7 w 23"/>
                  <a:gd name="T9" fmla="*/ 17 h 39"/>
                  <a:gd name="T10" fmla="*/ 7 w 23"/>
                  <a:gd name="T11" fmla="*/ 39 h 39"/>
                  <a:gd name="T12" fmla="*/ 0 w 23"/>
                  <a:gd name="T13" fmla="*/ 39 h 39"/>
                  <a:gd name="T14" fmla="*/ 0 w 23"/>
                  <a:gd name="T15" fmla="*/ 1 h 39"/>
                  <a:gd name="T16" fmla="*/ 7 w 23"/>
                  <a:gd name="T17" fmla="*/ 1 h 39"/>
                  <a:gd name="T18" fmla="*/ 7 w 23"/>
                  <a:gd name="T19" fmla="*/ 4 h 39"/>
                  <a:gd name="T20" fmla="*/ 9 w 23"/>
                  <a:gd name="T21" fmla="*/ 3 h 39"/>
                  <a:gd name="T22" fmla="*/ 11 w 23"/>
                  <a:gd name="T23" fmla="*/ 1 h 39"/>
                  <a:gd name="T24" fmla="*/ 13 w 23"/>
                  <a:gd name="T25" fmla="*/ 0 h 39"/>
                  <a:gd name="T26" fmla="*/ 16 w 23"/>
                  <a:gd name="T27" fmla="*/ 0 h 39"/>
                  <a:gd name="T28" fmla="*/ 20 w 23"/>
                  <a:gd name="T29" fmla="*/ 0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7" y="7"/>
                      <a:pt x="16" y="7"/>
                      <a:pt x="15" y="7"/>
                    </a:cubicBezTo>
                    <a:cubicBezTo>
                      <a:pt x="12" y="7"/>
                      <a:pt x="11" y="8"/>
                      <a:pt x="9" y="10"/>
                    </a:cubicBezTo>
                    <a:cubicBezTo>
                      <a:pt x="8" y="11"/>
                      <a:pt x="7" y="14"/>
                      <a:pt x="7" y="17"/>
                    </a:cubicBezTo>
                    <a:cubicBezTo>
                      <a:pt x="7" y="39"/>
                      <a:pt x="7" y="39"/>
                      <a:pt x="7" y="39"/>
                    </a:cubicBezTo>
                    <a:cubicBezTo>
                      <a:pt x="0" y="39"/>
                      <a:pt x="0" y="39"/>
                      <a:pt x="0" y="39"/>
                    </a:cubicBezTo>
                    <a:cubicBezTo>
                      <a:pt x="0" y="1"/>
                      <a:pt x="0" y="1"/>
                      <a:pt x="0" y="1"/>
                    </a:cubicBezTo>
                    <a:cubicBezTo>
                      <a:pt x="7" y="1"/>
                      <a:pt x="7" y="1"/>
                      <a:pt x="7" y="1"/>
                    </a:cubicBezTo>
                    <a:cubicBezTo>
                      <a:pt x="7" y="4"/>
                      <a:pt x="7" y="4"/>
                      <a:pt x="7" y="4"/>
                    </a:cubicBezTo>
                    <a:cubicBezTo>
                      <a:pt x="8" y="4"/>
                      <a:pt x="8" y="3"/>
                      <a:pt x="9" y="3"/>
                    </a:cubicBezTo>
                    <a:cubicBezTo>
                      <a:pt x="10" y="2"/>
                      <a:pt x="10" y="2"/>
                      <a:pt x="11" y="1"/>
                    </a:cubicBezTo>
                    <a:cubicBezTo>
                      <a:pt x="12" y="1"/>
                      <a:pt x="13" y="1"/>
                      <a:pt x="13" y="0"/>
                    </a:cubicBezTo>
                    <a:cubicBezTo>
                      <a:pt x="14" y="0"/>
                      <a:pt x="15" y="0"/>
                      <a:pt x="16" y="0"/>
                    </a:cubicBezTo>
                    <a:cubicBezTo>
                      <a:pt x="18" y="0"/>
                      <a:pt x="19" y="0"/>
                      <a:pt x="20" y="0"/>
                    </a:cubicBezTo>
                    <a:cubicBezTo>
                      <a:pt x="21" y="1"/>
                      <a:pt x="22" y="1"/>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5" name="Freeform 107"/>
              <p:cNvSpPr>
                <a:spLocks/>
              </p:cNvSpPr>
              <p:nvPr/>
            </p:nvSpPr>
            <p:spPr bwMode="auto">
              <a:xfrm>
                <a:off x="1301750" y="7032625"/>
                <a:ext cx="52387" cy="131763"/>
              </a:xfrm>
              <a:custGeom>
                <a:avLst/>
                <a:gdLst>
                  <a:gd name="T0" fmla="*/ 22 w 22"/>
                  <a:gd name="T1" fmla="*/ 52 h 54"/>
                  <a:gd name="T2" fmla="*/ 18 w 22"/>
                  <a:gd name="T3" fmla="*/ 53 h 54"/>
                  <a:gd name="T4" fmla="*/ 14 w 22"/>
                  <a:gd name="T5" fmla="*/ 54 h 54"/>
                  <a:gd name="T6" fmla="*/ 11 w 22"/>
                  <a:gd name="T7" fmla="*/ 53 h 54"/>
                  <a:gd name="T8" fmla="*/ 8 w 22"/>
                  <a:gd name="T9" fmla="*/ 52 h 54"/>
                  <a:gd name="T10" fmla="*/ 6 w 22"/>
                  <a:gd name="T11" fmla="*/ 49 h 54"/>
                  <a:gd name="T12" fmla="*/ 6 w 22"/>
                  <a:gd name="T13" fmla="*/ 44 h 54"/>
                  <a:gd name="T14" fmla="*/ 6 w 22"/>
                  <a:gd name="T15" fmla="*/ 22 h 54"/>
                  <a:gd name="T16" fmla="*/ 0 w 22"/>
                  <a:gd name="T17" fmla="*/ 22 h 54"/>
                  <a:gd name="T18" fmla="*/ 0 w 22"/>
                  <a:gd name="T19" fmla="*/ 15 h 54"/>
                  <a:gd name="T20" fmla="*/ 6 w 22"/>
                  <a:gd name="T21" fmla="*/ 15 h 54"/>
                  <a:gd name="T22" fmla="*/ 6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2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2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2" y="52"/>
                    </a:moveTo>
                    <a:cubicBezTo>
                      <a:pt x="21" y="53"/>
                      <a:pt x="20" y="53"/>
                      <a:pt x="18" y="53"/>
                    </a:cubicBezTo>
                    <a:cubicBezTo>
                      <a:pt x="17" y="54"/>
                      <a:pt x="16" y="54"/>
                      <a:pt x="14" y="54"/>
                    </a:cubicBezTo>
                    <a:cubicBezTo>
                      <a:pt x="13" y="54"/>
                      <a:pt x="12" y="54"/>
                      <a:pt x="11" y="53"/>
                    </a:cubicBezTo>
                    <a:cubicBezTo>
                      <a:pt x="10" y="53"/>
                      <a:pt x="9" y="52"/>
                      <a:pt x="8" y="52"/>
                    </a:cubicBezTo>
                    <a:cubicBezTo>
                      <a:pt x="7" y="51"/>
                      <a:pt x="7" y="50"/>
                      <a:pt x="6" y="49"/>
                    </a:cubicBezTo>
                    <a:cubicBezTo>
                      <a:pt x="6" y="47"/>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2"/>
                      <a:pt x="13" y="42"/>
                      <a:pt x="13" y="42"/>
                    </a:cubicBezTo>
                    <a:cubicBezTo>
                      <a:pt x="13" y="43"/>
                      <a:pt x="13" y="44"/>
                      <a:pt x="13" y="45"/>
                    </a:cubicBezTo>
                    <a:cubicBezTo>
                      <a:pt x="13" y="45"/>
                      <a:pt x="14" y="46"/>
                      <a:pt x="14" y="46"/>
                    </a:cubicBezTo>
                    <a:cubicBezTo>
                      <a:pt x="14" y="46"/>
                      <a:pt x="15" y="47"/>
                      <a:pt x="15" y="47"/>
                    </a:cubicBezTo>
                    <a:cubicBezTo>
                      <a:pt x="16" y="47"/>
                      <a:pt x="16" y="47"/>
                      <a:pt x="17" y="47"/>
                    </a:cubicBezTo>
                    <a:cubicBezTo>
                      <a:pt x="18" y="47"/>
                      <a:pt x="19" y="47"/>
                      <a:pt x="20" y="47"/>
                    </a:cubicBezTo>
                    <a:cubicBezTo>
                      <a:pt x="21" y="46"/>
                      <a:pt x="22" y="46"/>
                      <a:pt x="22" y="46"/>
                    </a:cubicBez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6" name="Freeform 108"/>
              <p:cNvSpPr>
                <a:spLocks/>
              </p:cNvSpPr>
              <p:nvPr/>
            </p:nvSpPr>
            <p:spPr bwMode="auto">
              <a:xfrm>
                <a:off x="1376363" y="7032625"/>
                <a:ext cx="74612" cy="128588"/>
              </a:xfrm>
              <a:custGeom>
                <a:avLst/>
                <a:gdLst>
                  <a:gd name="T0" fmla="*/ 24 w 31"/>
                  <a:gd name="T1" fmla="*/ 53 h 53"/>
                  <a:gd name="T2" fmla="*/ 24 w 31"/>
                  <a:gd name="T3" fmla="*/ 31 h 53"/>
                  <a:gd name="T4" fmla="*/ 22 w 31"/>
                  <a:gd name="T5" fmla="*/ 24 h 53"/>
                  <a:gd name="T6" fmla="*/ 16 w 31"/>
                  <a:gd name="T7" fmla="*/ 21 h 53"/>
                  <a:gd name="T8" fmla="*/ 12 w 31"/>
                  <a:gd name="T9" fmla="*/ 21 h 53"/>
                  <a:gd name="T10" fmla="*/ 10 w 31"/>
                  <a:gd name="T11" fmla="*/ 23 h 53"/>
                  <a:gd name="T12" fmla="*/ 8 w 31"/>
                  <a:gd name="T13" fmla="*/ 26 h 53"/>
                  <a:gd name="T14" fmla="*/ 8 w 31"/>
                  <a:gd name="T15" fmla="*/ 31 h 53"/>
                  <a:gd name="T16" fmla="*/ 8 w 31"/>
                  <a:gd name="T17" fmla="*/ 53 h 53"/>
                  <a:gd name="T18" fmla="*/ 0 w 31"/>
                  <a:gd name="T19" fmla="*/ 53 h 53"/>
                  <a:gd name="T20" fmla="*/ 0 w 31"/>
                  <a:gd name="T21" fmla="*/ 4 h 53"/>
                  <a:gd name="T22" fmla="*/ 8 w 31"/>
                  <a:gd name="T23" fmla="*/ 0 h 53"/>
                  <a:gd name="T24" fmla="*/ 8 w 31"/>
                  <a:gd name="T25" fmla="*/ 18 h 53"/>
                  <a:gd name="T26" fmla="*/ 10 w 31"/>
                  <a:gd name="T27" fmla="*/ 17 h 53"/>
                  <a:gd name="T28" fmla="*/ 12 w 31"/>
                  <a:gd name="T29" fmla="*/ 15 h 53"/>
                  <a:gd name="T30" fmla="*/ 14 w 31"/>
                  <a:gd name="T31" fmla="*/ 14 h 53"/>
                  <a:gd name="T32" fmla="*/ 17 w 31"/>
                  <a:gd name="T33" fmla="*/ 14 h 53"/>
                  <a:gd name="T34" fmla="*/ 23 w 31"/>
                  <a:gd name="T35" fmla="*/ 15 h 53"/>
                  <a:gd name="T36" fmla="*/ 28 w 31"/>
                  <a:gd name="T37" fmla="*/ 18 h 53"/>
                  <a:gd name="T38" fmla="*/ 30 w 31"/>
                  <a:gd name="T39" fmla="*/ 24 h 53"/>
                  <a:gd name="T40" fmla="*/ 31 w 31"/>
                  <a:gd name="T41" fmla="*/ 31 h 53"/>
                  <a:gd name="T42" fmla="*/ 31 w 31"/>
                  <a:gd name="T43" fmla="*/ 53 h 53"/>
                  <a:gd name="T44" fmla="*/ 24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4" y="53"/>
                    </a:moveTo>
                    <a:cubicBezTo>
                      <a:pt x="24" y="31"/>
                      <a:pt x="24" y="31"/>
                      <a:pt x="24" y="31"/>
                    </a:cubicBezTo>
                    <a:cubicBezTo>
                      <a:pt x="24" y="28"/>
                      <a:pt x="23" y="25"/>
                      <a:pt x="22" y="24"/>
                    </a:cubicBezTo>
                    <a:cubicBezTo>
                      <a:pt x="20" y="22"/>
                      <a:pt x="18" y="21"/>
                      <a:pt x="16" y="21"/>
                    </a:cubicBezTo>
                    <a:cubicBezTo>
                      <a:pt x="14" y="21"/>
                      <a:pt x="13" y="21"/>
                      <a:pt x="12" y="21"/>
                    </a:cubicBezTo>
                    <a:cubicBezTo>
                      <a:pt x="11" y="22"/>
                      <a:pt x="11" y="22"/>
                      <a:pt x="10" y="23"/>
                    </a:cubicBezTo>
                    <a:cubicBezTo>
                      <a:pt x="9" y="24"/>
                      <a:pt x="9" y="25"/>
                      <a:pt x="8" y="26"/>
                    </a:cubicBezTo>
                    <a:cubicBezTo>
                      <a:pt x="8" y="28"/>
                      <a:pt x="8" y="29"/>
                      <a:pt x="8" y="31"/>
                    </a:cubicBezTo>
                    <a:cubicBezTo>
                      <a:pt x="8" y="53"/>
                      <a:pt x="8" y="53"/>
                      <a:pt x="8" y="53"/>
                    </a:cubicBezTo>
                    <a:cubicBezTo>
                      <a:pt x="0" y="53"/>
                      <a:pt x="0" y="53"/>
                      <a:pt x="0" y="53"/>
                    </a:cubicBezTo>
                    <a:cubicBezTo>
                      <a:pt x="0" y="4"/>
                      <a:pt x="0" y="4"/>
                      <a:pt x="0" y="4"/>
                    </a:cubicBezTo>
                    <a:cubicBezTo>
                      <a:pt x="8" y="0"/>
                      <a:pt x="8" y="0"/>
                      <a:pt x="8" y="0"/>
                    </a:cubicBezTo>
                    <a:cubicBezTo>
                      <a:pt x="8" y="18"/>
                      <a:pt x="8" y="18"/>
                      <a:pt x="8" y="18"/>
                    </a:cubicBezTo>
                    <a:cubicBezTo>
                      <a:pt x="8" y="18"/>
                      <a:pt x="9" y="17"/>
                      <a:pt x="10" y="17"/>
                    </a:cubicBezTo>
                    <a:cubicBezTo>
                      <a:pt x="10" y="16"/>
                      <a:pt x="11" y="16"/>
                      <a:pt x="12" y="15"/>
                    </a:cubicBezTo>
                    <a:cubicBezTo>
                      <a:pt x="13" y="15"/>
                      <a:pt x="14" y="14"/>
                      <a:pt x="14" y="14"/>
                    </a:cubicBezTo>
                    <a:cubicBezTo>
                      <a:pt x="15" y="14"/>
                      <a:pt x="16" y="14"/>
                      <a:pt x="17" y="14"/>
                    </a:cubicBezTo>
                    <a:cubicBezTo>
                      <a:pt x="20" y="14"/>
                      <a:pt x="22" y="14"/>
                      <a:pt x="23" y="15"/>
                    </a:cubicBezTo>
                    <a:cubicBezTo>
                      <a:pt x="25" y="16"/>
                      <a:pt x="27" y="17"/>
                      <a:pt x="28" y="18"/>
                    </a:cubicBezTo>
                    <a:cubicBezTo>
                      <a:pt x="29" y="20"/>
                      <a:pt x="30" y="22"/>
                      <a:pt x="30" y="24"/>
                    </a:cubicBezTo>
                    <a:cubicBezTo>
                      <a:pt x="31" y="26"/>
                      <a:pt x="31" y="28"/>
                      <a:pt x="31" y="31"/>
                    </a:cubicBezTo>
                    <a:cubicBezTo>
                      <a:pt x="31" y="53"/>
                      <a:pt x="31" y="53"/>
                      <a:pt x="31" y="53"/>
                    </a:cubicBezTo>
                    <a:lnTo>
                      <a:pt x="24"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7" name="Freeform 109"/>
              <p:cNvSpPr>
                <a:spLocks noEditPoints="1"/>
              </p:cNvSpPr>
              <p:nvPr/>
            </p:nvSpPr>
            <p:spPr bwMode="auto">
              <a:xfrm>
                <a:off x="1470025" y="7065963"/>
                <a:ext cx="80962" cy="98425"/>
              </a:xfrm>
              <a:custGeom>
                <a:avLst/>
                <a:gdLst>
                  <a:gd name="T0" fmla="*/ 33 w 33"/>
                  <a:gd name="T1" fmla="*/ 19 h 40"/>
                  <a:gd name="T2" fmla="*/ 33 w 33"/>
                  <a:gd name="T3" fmla="*/ 21 h 40"/>
                  <a:gd name="T4" fmla="*/ 32 w 33"/>
                  <a:gd name="T5" fmla="*/ 23 h 40"/>
                  <a:gd name="T6" fmla="*/ 7 w 33"/>
                  <a:gd name="T7" fmla="*/ 23 h 40"/>
                  <a:gd name="T8" fmla="*/ 8 w 33"/>
                  <a:gd name="T9" fmla="*/ 27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7 h 40"/>
                  <a:gd name="T38" fmla="*/ 5 w 33"/>
                  <a:gd name="T39" fmla="*/ 35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6 h 40"/>
                  <a:gd name="T64" fmla="*/ 24 w 33"/>
                  <a:gd name="T65" fmla="*/ 13 h 40"/>
                  <a:gd name="T66" fmla="*/ 23 w 33"/>
                  <a:gd name="T67" fmla="*/ 10 h 40"/>
                  <a:gd name="T68" fmla="*/ 20 w 33"/>
                  <a:gd name="T69" fmla="*/ 8 h 40"/>
                  <a:gd name="T70" fmla="*/ 16 w 33"/>
                  <a:gd name="T71" fmla="*/ 7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4"/>
                      <a:pt x="8" y="26"/>
                      <a:pt x="8" y="27"/>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1"/>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39"/>
                      <a:pt x="20" y="40"/>
                    </a:cubicBezTo>
                    <a:cubicBezTo>
                      <a:pt x="19" y="40"/>
                      <a:pt x="18" y="40"/>
                      <a:pt x="16" y="40"/>
                    </a:cubicBezTo>
                    <a:cubicBezTo>
                      <a:pt x="15" y="40"/>
                      <a:pt x="13" y="40"/>
                      <a:pt x="12" y="39"/>
                    </a:cubicBezTo>
                    <a:cubicBezTo>
                      <a:pt x="10" y="39"/>
                      <a:pt x="9" y="38"/>
                      <a:pt x="8" y="37"/>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1"/>
                    </a:cubicBezTo>
                    <a:cubicBezTo>
                      <a:pt x="2" y="9"/>
                      <a:pt x="3" y="7"/>
                      <a:pt x="4" y="5"/>
                    </a:cubicBezTo>
                    <a:cubicBezTo>
                      <a:pt x="6" y="3"/>
                      <a:pt x="8" y="2"/>
                      <a:pt x="10" y="1"/>
                    </a:cubicBezTo>
                    <a:cubicBezTo>
                      <a:pt x="12" y="0"/>
                      <a:pt x="14" y="0"/>
                      <a:pt x="16" y="0"/>
                    </a:cubicBezTo>
                    <a:cubicBezTo>
                      <a:pt x="19" y="0"/>
                      <a:pt x="22" y="0"/>
                      <a:pt x="24" y="2"/>
                    </a:cubicBezTo>
                    <a:cubicBezTo>
                      <a:pt x="26" y="3"/>
                      <a:pt x="27" y="4"/>
                      <a:pt x="29" y="6"/>
                    </a:cubicBezTo>
                    <a:cubicBezTo>
                      <a:pt x="30" y="7"/>
                      <a:pt x="31" y="9"/>
                      <a:pt x="32" y="12"/>
                    </a:cubicBezTo>
                    <a:cubicBezTo>
                      <a:pt x="32" y="14"/>
                      <a:pt x="33" y="17"/>
                      <a:pt x="33" y="19"/>
                    </a:cubicBezTo>
                    <a:close/>
                    <a:moveTo>
                      <a:pt x="25" y="16"/>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7"/>
                    </a:cubicBezTo>
                    <a:cubicBezTo>
                      <a:pt x="11" y="8"/>
                      <a:pt x="11" y="8"/>
                      <a:pt x="10" y="9"/>
                    </a:cubicBezTo>
                    <a:cubicBezTo>
                      <a:pt x="9" y="10"/>
                      <a:pt x="9" y="11"/>
                      <a:pt x="8" y="12"/>
                    </a:cubicBezTo>
                    <a:cubicBezTo>
                      <a:pt x="8" y="13"/>
                      <a:pt x="7" y="15"/>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8" name="Freeform 110"/>
              <p:cNvSpPr>
                <a:spLocks noEditPoints="1"/>
              </p:cNvSpPr>
              <p:nvPr/>
            </p:nvSpPr>
            <p:spPr bwMode="auto">
              <a:xfrm>
                <a:off x="1608138" y="7065963"/>
                <a:ext cx="76200" cy="98425"/>
              </a:xfrm>
              <a:custGeom>
                <a:avLst/>
                <a:gdLst>
                  <a:gd name="T0" fmla="*/ 24 w 31"/>
                  <a:gd name="T1" fmla="*/ 39 h 40"/>
                  <a:gd name="T2" fmla="*/ 24 w 31"/>
                  <a:gd name="T3" fmla="*/ 35 h 40"/>
                  <a:gd name="T4" fmla="*/ 21 w 31"/>
                  <a:gd name="T5" fmla="*/ 37 h 40"/>
                  <a:gd name="T6" fmla="*/ 19 w 31"/>
                  <a:gd name="T7" fmla="*/ 39 h 40"/>
                  <a:gd name="T8" fmla="*/ 17 w 31"/>
                  <a:gd name="T9" fmla="*/ 40 h 40"/>
                  <a:gd name="T10" fmla="*/ 13 w 31"/>
                  <a:gd name="T11" fmla="*/ 40 h 40"/>
                  <a:gd name="T12" fmla="*/ 9 w 31"/>
                  <a:gd name="T13" fmla="*/ 39 h 40"/>
                  <a:gd name="T14" fmla="*/ 4 w 31"/>
                  <a:gd name="T15" fmla="*/ 37 h 40"/>
                  <a:gd name="T16" fmla="*/ 1 w 31"/>
                  <a:gd name="T17" fmla="*/ 33 h 40"/>
                  <a:gd name="T18" fmla="*/ 0 w 31"/>
                  <a:gd name="T19" fmla="*/ 27 h 40"/>
                  <a:gd name="T20" fmla="*/ 1 w 31"/>
                  <a:gd name="T21" fmla="*/ 21 h 40"/>
                  <a:gd name="T22" fmla="*/ 4 w 31"/>
                  <a:gd name="T23" fmla="*/ 18 h 40"/>
                  <a:gd name="T24" fmla="*/ 9 w 31"/>
                  <a:gd name="T25" fmla="*/ 15 h 40"/>
                  <a:gd name="T26" fmla="*/ 15 w 31"/>
                  <a:gd name="T27" fmla="*/ 15 h 40"/>
                  <a:gd name="T28" fmla="*/ 20 w 31"/>
                  <a:gd name="T29" fmla="*/ 15 h 40"/>
                  <a:gd name="T30" fmla="*/ 24 w 31"/>
                  <a:gd name="T31" fmla="*/ 16 h 40"/>
                  <a:gd name="T32" fmla="*/ 24 w 31"/>
                  <a:gd name="T33" fmla="*/ 13 h 40"/>
                  <a:gd name="T34" fmla="*/ 22 w 31"/>
                  <a:gd name="T35" fmla="*/ 8 h 40"/>
                  <a:gd name="T36" fmla="*/ 17 w 31"/>
                  <a:gd name="T37" fmla="*/ 7 h 40"/>
                  <a:gd name="T38" fmla="*/ 11 w 31"/>
                  <a:gd name="T39" fmla="*/ 7 h 40"/>
                  <a:gd name="T40" fmla="*/ 7 w 31"/>
                  <a:gd name="T41" fmla="*/ 9 h 40"/>
                  <a:gd name="T42" fmla="*/ 4 w 31"/>
                  <a:gd name="T43" fmla="*/ 3 h 40"/>
                  <a:gd name="T44" fmla="*/ 10 w 31"/>
                  <a:gd name="T45" fmla="*/ 1 h 40"/>
                  <a:gd name="T46" fmla="*/ 17 w 31"/>
                  <a:gd name="T47" fmla="*/ 0 h 40"/>
                  <a:gd name="T48" fmla="*/ 23 w 31"/>
                  <a:gd name="T49" fmla="*/ 1 h 40"/>
                  <a:gd name="T50" fmla="*/ 27 w 31"/>
                  <a:gd name="T51" fmla="*/ 3 h 40"/>
                  <a:gd name="T52" fmla="*/ 30 w 31"/>
                  <a:gd name="T53" fmla="*/ 7 h 40"/>
                  <a:gd name="T54" fmla="*/ 31 w 31"/>
                  <a:gd name="T55" fmla="*/ 13 h 40"/>
                  <a:gd name="T56" fmla="*/ 31 w 31"/>
                  <a:gd name="T57" fmla="*/ 39 h 40"/>
                  <a:gd name="T58" fmla="*/ 24 w 31"/>
                  <a:gd name="T59" fmla="*/ 39 h 40"/>
                  <a:gd name="T60" fmla="*/ 24 w 31"/>
                  <a:gd name="T61" fmla="*/ 23 h 40"/>
                  <a:gd name="T62" fmla="*/ 22 w 31"/>
                  <a:gd name="T63" fmla="*/ 22 h 40"/>
                  <a:gd name="T64" fmla="*/ 20 w 31"/>
                  <a:gd name="T65" fmla="*/ 22 h 40"/>
                  <a:gd name="T66" fmla="*/ 18 w 31"/>
                  <a:gd name="T67" fmla="*/ 21 h 40"/>
                  <a:gd name="T68" fmla="*/ 15 w 31"/>
                  <a:gd name="T69" fmla="*/ 21 h 40"/>
                  <a:gd name="T70" fmla="*/ 9 w 31"/>
                  <a:gd name="T71" fmla="*/ 23 h 40"/>
                  <a:gd name="T72" fmla="*/ 7 w 31"/>
                  <a:gd name="T73" fmla="*/ 27 h 40"/>
                  <a:gd name="T74" fmla="*/ 8 w 31"/>
                  <a:gd name="T75" fmla="*/ 30 h 40"/>
                  <a:gd name="T76" fmla="*/ 9 w 31"/>
                  <a:gd name="T77" fmla="*/ 32 h 40"/>
                  <a:gd name="T78" fmla="*/ 11 w 31"/>
                  <a:gd name="T79" fmla="*/ 33 h 40"/>
                  <a:gd name="T80" fmla="*/ 15 w 31"/>
                  <a:gd name="T81" fmla="*/ 33 h 40"/>
                  <a:gd name="T82" fmla="*/ 17 w 31"/>
                  <a:gd name="T83" fmla="*/ 33 h 40"/>
                  <a:gd name="T84" fmla="*/ 20 w 31"/>
                  <a:gd name="T85" fmla="*/ 32 h 40"/>
                  <a:gd name="T86" fmla="*/ 22 w 31"/>
                  <a:gd name="T87" fmla="*/ 30 h 40"/>
                  <a:gd name="T88" fmla="*/ 24 w 31"/>
                  <a:gd name="T89" fmla="*/ 28 h 40"/>
                  <a:gd name="T90" fmla="*/ 24 w 31"/>
                  <a:gd name="T91"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 h="40">
                    <a:moveTo>
                      <a:pt x="24" y="39"/>
                    </a:moveTo>
                    <a:cubicBezTo>
                      <a:pt x="24" y="35"/>
                      <a:pt x="24" y="35"/>
                      <a:pt x="24" y="35"/>
                    </a:cubicBezTo>
                    <a:cubicBezTo>
                      <a:pt x="23" y="36"/>
                      <a:pt x="22" y="37"/>
                      <a:pt x="21" y="37"/>
                    </a:cubicBezTo>
                    <a:cubicBezTo>
                      <a:pt x="21" y="38"/>
                      <a:pt x="20" y="38"/>
                      <a:pt x="19" y="39"/>
                    </a:cubicBezTo>
                    <a:cubicBezTo>
                      <a:pt x="19" y="39"/>
                      <a:pt x="18" y="39"/>
                      <a:pt x="17" y="40"/>
                    </a:cubicBezTo>
                    <a:cubicBezTo>
                      <a:pt x="16" y="40"/>
                      <a:pt x="15" y="40"/>
                      <a:pt x="13" y="40"/>
                    </a:cubicBezTo>
                    <a:cubicBezTo>
                      <a:pt x="12" y="40"/>
                      <a:pt x="10" y="40"/>
                      <a:pt x="9" y="39"/>
                    </a:cubicBezTo>
                    <a:cubicBezTo>
                      <a:pt x="7" y="39"/>
                      <a:pt x="6" y="38"/>
                      <a:pt x="4" y="37"/>
                    </a:cubicBezTo>
                    <a:cubicBezTo>
                      <a:pt x="3" y="36"/>
                      <a:pt x="2" y="35"/>
                      <a:pt x="1" y="33"/>
                    </a:cubicBezTo>
                    <a:cubicBezTo>
                      <a:pt x="0" y="31"/>
                      <a:pt x="0" y="29"/>
                      <a:pt x="0" y="27"/>
                    </a:cubicBezTo>
                    <a:cubicBezTo>
                      <a:pt x="0" y="25"/>
                      <a:pt x="0" y="23"/>
                      <a:pt x="1" y="21"/>
                    </a:cubicBezTo>
                    <a:cubicBezTo>
                      <a:pt x="2" y="20"/>
                      <a:pt x="3" y="19"/>
                      <a:pt x="4" y="18"/>
                    </a:cubicBezTo>
                    <a:cubicBezTo>
                      <a:pt x="6" y="17"/>
                      <a:pt x="7" y="16"/>
                      <a:pt x="9" y="15"/>
                    </a:cubicBezTo>
                    <a:cubicBezTo>
                      <a:pt x="11" y="15"/>
                      <a:pt x="13" y="15"/>
                      <a:pt x="15" y="15"/>
                    </a:cubicBezTo>
                    <a:cubicBezTo>
                      <a:pt x="17" y="15"/>
                      <a:pt x="19" y="15"/>
                      <a:pt x="20" y="15"/>
                    </a:cubicBezTo>
                    <a:cubicBezTo>
                      <a:pt x="22" y="15"/>
                      <a:pt x="23" y="16"/>
                      <a:pt x="24" y="16"/>
                    </a:cubicBezTo>
                    <a:cubicBezTo>
                      <a:pt x="24" y="13"/>
                      <a:pt x="24" y="13"/>
                      <a:pt x="24" y="13"/>
                    </a:cubicBezTo>
                    <a:cubicBezTo>
                      <a:pt x="24" y="11"/>
                      <a:pt x="23" y="9"/>
                      <a:pt x="22" y="8"/>
                    </a:cubicBezTo>
                    <a:cubicBezTo>
                      <a:pt x="21" y="7"/>
                      <a:pt x="19" y="7"/>
                      <a:pt x="17" y="7"/>
                    </a:cubicBezTo>
                    <a:cubicBezTo>
                      <a:pt x="15" y="7"/>
                      <a:pt x="13" y="7"/>
                      <a:pt x="11" y="7"/>
                    </a:cubicBezTo>
                    <a:cubicBezTo>
                      <a:pt x="10" y="8"/>
                      <a:pt x="8" y="8"/>
                      <a:pt x="7" y="9"/>
                    </a:cubicBezTo>
                    <a:cubicBezTo>
                      <a:pt x="4" y="3"/>
                      <a:pt x="4" y="3"/>
                      <a:pt x="4" y="3"/>
                    </a:cubicBezTo>
                    <a:cubicBezTo>
                      <a:pt x="5" y="2"/>
                      <a:pt x="7" y="1"/>
                      <a:pt x="10" y="1"/>
                    </a:cubicBezTo>
                    <a:cubicBezTo>
                      <a:pt x="12" y="0"/>
                      <a:pt x="14" y="0"/>
                      <a:pt x="17" y="0"/>
                    </a:cubicBezTo>
                    <a:cubicBezTo>
                      <a:pt x="19" y="0"/>
                      <a:pt x="21" y="0"/>
                      <a:pt x="23" y="1"/>
                    </a:cubicBezTo>
                    <a:cubicBezTo>
                      <a:pt x="24" y="1"/>
                      <a:pt x="26" y="2"/>
                      <a:pt x="27" y="3"/>
                    </a:cubicBezTo>
                    <a:cubicBezTo>
                      <a:pt x="28" y="4"/>
                      <a:pt x="29" y="6"/>
                      <a:pt x="30" y="7"/>
                    </a:cubicBezTo>
                    <a:cubicBezTo>
                      <a:pt x="31" y="9"/>
                      <a:pt x="31" y="11"/>
                      <a:pt x="31" y="13"/>
                    </a:cubicBezTo>
                    <a:cubicBezTo>
                      <a:pt x="31" y="39"/>
                      <a:pt x="31" y="39"/>
                      <a:pt x="31" y="39"/>
                    </a:cubicBezTo>
                    <a:lnTo>
                      <a:pt x="24" y="39"/>
                    </a:lnTo>
                    <a:close/>
                    <a:moveTo>
                      <a:pt x="24" y="23"/>
                    </a:moveTo>
                    <a:cubicBezTo>
                      <a:pt x="23" y="22"/>
                      <a:pt x="22" y="22"/>
                      <a:pt x="22" y="22"/>
                    </a:cubicBezTo>
                    <a:cubicBezTo>
                      <a:pt x="21" y="22"/>
                      <a:pt x="21" y="22"/>
                      <a:pt x="20" y="22"/>
                    </a:cubicBezTo>
                    <a:cubicBezTo>
                      <a:pt x="20" y="21"/>
                      <a:pt x="19" y="21"/>
                      <a:pt x="18" y="21"/>
                    </a:cubicBezTo>
                    <a:cubicBezTo>
                      <a:pt x="17" y="21"/>
                      <a:pt x="16" y="21"/>
                      <a:pt x="15" y="21"/>
                    </a:cubicBezTo>
                    <a:cubicBezTo>
                      <a:pt x="13" y="21"/>
                      <a:pt x="11" y="22"/>
                      <a:pt x="9" y="23"/>
                    </a:cubicBezTo>
                    <a:cubicBezTo>
                      <a:pt x="8" y="24"/>
                      <a:pt x="7" y="25"/>
                      <a:pt x="7" y="27"/>
                    </a:cubicBezTo>
                    <a:cubicBezTo>
                      <a:pt x="7" y="28"/>
                      <a:pt x="7" y="29"/>
                      <a:pt x="8" y="30"/>
                    </a:cubicBezTo>
                    <a:cubicBezTo>
                      <a:pt x="8" y="31"/>
                      <a:pt x="9" y="31"/>
                      <a:pt x="9" y="32"/>
                    </a:cubicBezTo>
                    <a:cubicBezTo>
                      <a:pt x="10" y="32"/>
                      <a:pt x="11" y="33"/>
                      <a:pt x="11" y="33"/>
                    </a:cubicBezTo>
                    <a:cubicBezTo>
                      <a:pt x="12" y="33"/>
                      <a:pt x="13" y="33"/>
                      <a:pt x="15" y="33"/>
                    </a:cubicBezTo>
                    <a:cubicBezTo>
                      <a:pt x="16" y="33"/>
                      <a:pt x="17" y="33"/>
                      <a:pt x="17" y="33"/>
                    </a:cubicBezTo>
                    <a:cubicBezTo>
                      <a:pt x="18" y="32"/>
                      <a:pt x="19" y="32"/>
                      <a:pt x="20" y="32"/>
                    </a:cubicBezTo>
                    <a:cubicBezTo>
                      <a:pt x="21" y="31"/>
                      <a:pt x="22" y="31"/>
                      <a:pt x="22" y="30"/>
                    </a:cubicBezTo>
                    <a:cubicBezTo>
                      <a:pt x="23" y="29"/>
                      <a:pt x="23" y="29"/>
                      <a:pt x="24" y="28"/>
                    </a:cubicBezTo>
                    <a:lnTo>
                      <a:pt x="2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9" name="Freeform 111"/>
              <p:cNvSpPr>
                <a:spLocks/>
              </p:cNvSpPr>
              <p:nvPr/>
            </p:nvSpPr>
            <p:spPr bwMode="auto">
              <a:xfrm>
                <a:off x="1708150" y="7065963"/>
                <a:ext cx="73025" cy="95250"/>
              </a:xfrm>
              <a:custGeom>
                <a:avLst/>
                <a:gdLst>
                  <a:gd name="T0" fmla="*/ 23 w 30"/>
                  <a:gd name="T1" fmla="*/ 39 h 39"/>
                  <a:gd name="T2" fmla="*/ 23 w 30"/>
                  <a:gd name="T3" fmla="*/ 17 h 39"/>
                  <a:gd name="T4" fmla="*/ 21 w 30"/>
                  <a:gd name="T5" fmla="*/ 10 h 39"/>
                  <a:gd name="T6" fmla="*/ 15 w 30"/>
                  <a:gd name="T7" fmla="*/ 7 h 39"/>
                  <a:gd name="T8" fmla="*/ 12 w 30"/>
                  <a:gd name="T9" fmla="*/ 8 h 39"/>
                  <a:gd name="T10" fmla="*/ 9 w 30"/>
                  <a:gd name="T11" fmla="*/ 10 h 39"/>
                  <a:gd name="T12" fmla="*/ 8 w 30"/>
                  <a:gd name="T13" fmla="*/ 13 h 39"/>
                  <a:gd name="T14" fmla="*/ 7 w 30"/>
                  <a:gd name="T15" fmla="*/ 17 h 39"/>
                  <a:gd name="T16" fmla="*/ 7 w 30"/>
                  <a:gd name="T17" fmla="*/ 39 h 39"/>
                  <a:gd name="T18" fmla="*/ 0 w 30"/>
                  <a:gd name="T19" fmla="*/ 39 h 39"/>
                  <a:gd name="T20" fmla="*/ 0 w 30"/>
                  <a:gd name="T21" fmla="*/ 1 h 39"/>
                  <a:gd name="T22" fmla="*/ 7 w 30"/>
                  <a:gd name="T23" fmla="*/ 1 h 39"/>
                  <a:gd name="T24" fmla="*/ 7 w 30"/>
                  <a:gd name="T25" fmla="*/ 4 h 39"/>
                  <a:gd name="T26" fmla="*/ 9 w 30"/>
                  <a:gd name="T27" fmla="*/ 3 h 39"/>
                  <a:gd name="T28" fmla="*/ 11 w 30"/>
                  <a:gd name="T29" fmla="*/ 1 h 39"/>
                  <a:gd name="T30" fmla="*/ 14 w 30"/>
                  <a:gd name="T31" fmla="*/ 0 h 39"/>
                  <a:gd name="T32" fmla="*/ 17 w 30"/>
                  <a:gd name="T33" fmla="*/ 0 h 39"/>
                  <a:gd name="T34" fmla="*/ 23 w 30"/>
                  <a:gd name="T35" fmla="*/ 1 h 39"/>
                  <a:gd name="T36" fmla="*/ 27 w 30"/>
                  <a:gd name="T37" fmla="*/ 4 h 39"/>
                  <a:gd name="T38" fmla="*/ 30 w 30"/>
                  <a:gd name="T39" fmla="*/ 10 h 39"/>
                  <a:gd name="T40" fmla="*/ 30 w 30"/>
                  <a:gd name="T41" fmla="*/ 17 h 39"/>
                  <a:gd name="T42" fmla="*/ 30 w 30"/>
                  <a:gd name="T43" fmla="*/ 39 h 39"/>
                  <a:gd name="T44" fmla="*/ 23 w 30"/>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23" y="39"/>
                    </a:moveTo>
                    <a:cubicBezTo>
                      <a:pt x="23" y="17"/>
                      <a:pt x="23" y="17"/>
                      <a:pt x="23" y="17"/>
                    </a:cubicBezTo>
                    <a:cubicBezTo>
                      <a:pt x="23" y="14"/>
                      <a:pt x="22" y="11"/>
                      <a:pt x="21" y="10"/>
                    </a:cubicBezTo>
                    <a:cubicBezTo>
                      <a:pt x="20" y="8"/>
                      <a:pt x="18" y="7"/>
                      <a:pt x="15" y="7"/>
                    </a:cubicBezTo>
                    <a:cubicBezTo>
                      <a:pt x="14" y="7"/>
                      <a:pt x="13" y="7"/>
                      <a:pt x="12" y="8"/>
                    </a:cubicBezTo>
                    <a:cubicBezTo>
                      <a:pt x="11" y="8"/>
                      <a:pt x="10" y="9"/>
                      <a:pt x="9" y="10"/>
                    </a:cubicBezTo>
                    <a:cubicBezTo>
                      <a:pt x="8" y="10"/>
                      <a:pt x="8" y="12"/>
                      <a:pt x="8" y="13"/>
                    </a:cubicBezTo>
                    <a:cubicBezTo>
                      <a:pt x="7" y="14"/>
                      <a:pt x="7" y="15"/>
                      <a:pt x="7" y="17"/>
                    </a:cubicBezTo>
                    <a:cubicBezTo>
                      <a:pt x="7" y="39"/>
                      <a:pt x="7" y="39"/>
                      <a:pt x="7" y="39"/>
                    </a:cubicBezTo>
                    <a:cubicBezTo>
                      <a:pt x="0" y="39"/>
                      <a:pt x="0" y="39"/>
                      <a:pt x="0" y="39"/>
                    </a:cubicBezTo>
                    <a:cubicBezTo>
                      <a:pt x="0" y="1"/>
                      <a:pt x="0" y="1"/>
                      <a:pt x="0" y="1"/>
                    </a:cubicBezTo>
                    <a:cubicBezTo>
                      <a:pt x="7" y="1"/>
                      <a:pt x="7" y="1"/>
                      <a:pt x="7" y="1"/>
                    </a:cubicBezTo>
                    <a:cubicBezTo>
                      <a:pt x="7" y="4"/>
                      <a:pt x="7" y="4"/>
                      <a:pt x="7" y="4"/>
                    </a:cubicBezTo>
                    <a:cubicBezTo>
                      <a:pt x="8" y="4"/>
                      <a:pt x="8" y="3"/>
                      <a:pt x="9" y="3"/>
                    </a:cubicBezTo>
                    <a:cubicBezTo>
                      <a:pt x="10" y="2"/>
                      <a:pt x="10" y="2"/>
                      <a:pt x="11" y="1"/>
                    </a:cubicBezTo>
                    <a:cubicBezTo>
                      <a:pt x="12" y="1"/>
                      <a:pt x="13" y="0"/>
                      <a:pt x="14" y="0"/>
                    </a:cubicBezTo>
                    <a:cubicBezTo>
                      <a:pt x="15" y="0"/>
                      <a:pt x="16" y="0"/>
                      <a:pt x="17" y="0"/>
                    </a:cubicBezTo>
                    <a:cubicBezTo>
                      <a:pt x="19" y="0"/>
                      <a:pt x="21" y="0"/>
                      <a:pt x="23" y="1"/>
                    </a:cubicBezTo>
                    <a:cubicBezTo>
                      <a:pt x="24" y="2"/>
                      <a:pt x="26" y="3"/>
                      <a:pt x="27" y="4"/>
                    </a:cubicBezTo>
                    <a:cubicBezTo>
                      <a:pt x="28" y="6"/>
                      <a:pt x="29" y="7"/>
                      <a:pt x="30" y="10"/>
                    </a:cubicBezTo>
                    <a:cubicBezTo>
                      <a:pt x="30" y="12"/>
                      <a:pt x="30" y="14"/>
                      <a:pt x="30" y="17"/>
                    </a:cubicBezTo>
                    <a:cubicBezTo>
                      <a:pt x="30" y="39"/>
                      <a:pt x="30" y="39"/>
                      <a:pt x="30" y="39"/>
                    </a:cubicBezTo>
                    <a:lnTo>
                      <a:pt x="2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0" name="Freeform 112"/>
              <p:cNvSpPr>
                <a:spLocks/>
              </p:cNvSpPr>
              <p:nvPr/>
            </p:nvSpPr>
            <p:spPr bwMode="auto">
              <a:xfrm>
                <a:off x="1800225" y="7065963"/>
                <a:ext cx="69850" cy="98425"/>
              </a:xfrm>
              <a:custGeom>
                <a:avLst/>
                <a:gdLst>
                  <a:gd name="T0" fmla="*/ 27 w 29"/>
                  <a:gd name="T1" fmla="*/ 4 h 40"/>
                  <a:gd name="T2" fmla="*/ 24 w 29"/>
                  <a:gd name="T3" fmla="*/ 10 h 40"/>
                  <a:gd name="T4" fmla="*/ 19 w 29"/>
                  <a:gd name="T5" fmla="*/ 8 h 40"/>
                  <a:gd name="T6" fmla="*/ 14 w 29"/>
                  <a:gd name="T7" fmla="*/ 7 h 40"/>
                  <a:gd name="T8" fmla="*/ 10 w 29"/>
                  <a:gd name="T9" fmla="*/ 8 h 40"/>
                  <a:gd name="T10" fmla="*/ 9 w 29"/>
                  <a:gd name="T11" fmla="*/ 10 h 40"/>
                  <a:gd name="T12" fmla="*/ 9 w 29"/>
                  <a:gd name="T13" fmla="*/ 12 h 40"/>
                  <a:gd name="T14" fmla="*/ 10 w 29"/>
                  <a:gd name="T15" fmla="*/ 13 h 40"/>
                  <a:gd name="T16" fmla="*/ 12 w 29"/>
                  <a:gd name="T17" fmla="*/ 14 h 40"/>
                  <a:gd name="T18" fmla="*/ 16 w 29"/>
                  <a:gd name="T19" fmla="*/ 16 h 40"/>
                  <a:gd name="T20" fmla="*/ 21 w 29"/>
                  <a:gd name="T21" fmla="*/ 18 h 40"/>
                  <a:gd name="T22" fmla="*/ 25 w 29"/>
                  <a:gd name="T23" fmla="*/ 21 h 40"/>
                  <a:gd name="T24" fmla="*/ 28 w 29"/>
                  <a:gd name="T25" fmla="*/ 24 h 40"/>
                  <a:gd name="T26" fmla="*/ 29 w 29"/>
                  <a:gd name="T27" fmla="*/ 29 h 40"/>
                  <a:gd name="T28" fmla="*/ 27 w 29"/>
                  <a:gd name="T29" fmla="*/ 34 h 40"/>
                  <a:gd name="T30" fmla="*/ 24 w 29"/>
                  <a:gd name="T31" fmla="*/ 38 h 40"/>
                  <a:gd name="T32" fmla="*/ 20 w 29"/>
                  <a:gd name="T33" fmla="*/ 39 h 40"/>
                  <a:gd name="T34" fmla="*/ 14 w 29"/>
                  <a:gd name="T35" fmla="*/ 40 h 40"/>
                  <a:gd name="T36" fmla="*/ 7 w 29"/>
                  <a:gd name="T37" fmla="*/ 39 h 40"/>
                  <a:gd name="T38" fmla="*/ 0 w 29"/>
                  <a:gd name="T39" fmla="*/ 35 h 40"/>
                  <a:gd name="T40" fmla="*/ 3 w 29"/>
                  <a:gd name="T41" fmla="*/ 29 h 40"/>
                  <a:gd name="T42" fmla="*/ 9 w 29"/>
                  <a:gd name="T43" fmla="*/ 32 h 40"/>
                  <a:gd name="T44" fmla="*/ 14 w 29"/>
                  <a:gd name="T45" fmla="*/ 33 h 40"/>
                  <a:gd name="T46" fmla="*/ 19 w 29"/>
                  <a:gd name="T47" fmla="*/ 32 h 40"/>
                  <a:gd name="T48" fmla="*/ 21 w 29"/>
                  <a:gd name="T49" fmla="*/ 29 h 40"/>
                  <a:gd name="T50" fmla="*/ 21 w 29"/>
                  <a:gd name="T51" fmla="*/ 27 h 40"/>
                  <a:gd name="T52" fmla="*/ 19 w 29"/>
                  <a:gd name="T53" fmla="*/ 25 h 40"/>
                  <a:gd name="T54" fmla="*/ 16 w 29"/>
                  <a:gd name="T55" fmla="*/ 24 h 40"/>
                  <a:gd name="T56" fmla="*/ 12 w 29"/>
                  <a:gd name="T57" fmla="*/ 22 h 40"/>
                  <a:gd name="T58" fmla="*/ 7 w 29"/>
                  <a:gd name="T59" fmla="*/ 20 h 40"/>
                  <a:gd name="T60" fmla="*/ 4 w 29"/>
                  <a:gd name="T61" fmla="*/ 18 h 40"/>
                  <a:gd name="T62" fmla="*/ 2 w 29"/>
                  <a:gd name="T63" fmla="*/ 14 h 40"/>
                  <a:gd name="T64" fmla="*/ 1 w 29"/>
                  <a:gd name="T65" fmla="*/ 10 h 40"/>
                  <a:gd name="T66" fmla="*/ 2 w 29"/>
                  <a:gd name="T67" fmla="*/ 6 h 40"/>
                  <a:gd name="T68" fmla="*/ 5 w 29"/>
                  <a:gd name="T69" fmla="*/ 3 h 40"/>
                  <a:gd name="T70" fmla="*/ 9 w 29"/>
                  <a:gd name="T71" fmla="*/ 1 h 40"/>
                  <a:gd name="T72" fmla="*/ 14 w 29"/>
                  <a:gd name="T73" fmla="*/ 0 h 40"/>
                  <a:gd name="T74" fmla="*/ 21 w 29"/>
                  <a:gd name="T75" fmla="*/ 1 h 40"/>
                  <a:gd name="T76" fmla="*/ 27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7" y="4"/>
                    </a:moveTo>
                    <a:cubicBezTo>
                      <a:pt x="24" y="10"/>
                      <a:pt x="24" y="10"/>
                      <a:pt x="24" y="10"/>
                    </a:cubicBezTo>
                    <a:cubicBezTo>
                      <a:pt x="22" y="9"/>
                      <a:pt x="21" y="8"/>
                      <a:pt x="19" y="8"/>
                    </a:cubicBezTo>
                    <a:cubicBezTo>
                      <a:pt x="17" y="7"/>
                      <a:pt x="16" y="7"/>
                      <a:pt x="14" y="7"/>
                    </a:cubicBezTo>
                    <a:cubicBezTo>
                      <a:pt x="12" y="7"/>
                      <a:pt x="11" y="7"/>
                      <a:pt x="10" y="8"/>
                    </a:cubicBezTo>
                    <a:cubicBezTo>
                      <a:pt x="9" y="8"/>
                      <a:pt x="9" y="9"/>
                      <a:pt x="9" y="10"/>
                    </a:cubicBezTo>
                    <a:cubicBezTo>
                      <a:pt x="9" y="11"/>
                      <a:pt x="9" y="11"/>
                      <a:pt x="9" y="12"/>
                    </a:cubicBezTo>
                    <a:cubicBezTo>
                      <a:pt x="9" y="12"/>
                      <a:pt x="9" y="12"/>
                      <a:pt x="10" y="13"/>
                    </a:cubicBezTo>
                    <a:cubicBezTo>
                      <a:pt x="11" y="13"/>
                      <a:pt x="11" y="14"/>
                      <a:pt x="12" y="14"/>
                    </a:cubicBezTo>
                    <a:cubicBezTo>
                      <a:pt x="13" y="15"/>
                      <a:pt x="14" y="15"/>
                      <a:pt x="16" y="16"/>
                    </a:cubicBezTo>
                    <a:cubicBezTo>
                      <a:pt x="18" y="17"/>
                      <a:pt x="20" y="17"/>
                      <a:pt x="21" y="18"/>
                    </a:cubicBezTo>
                    <a:cubicBezTo>
                      <a:pt x="23" y="19"/>
                      <a:pt x="24" y="20"/>
                      <a:pt x="25" y="21"/>
                    </a:cubicBezTo>
                    <a:cubicBezTo>
                      <a:pt x="26" y="22"/>
                      <a:pt x="27" y="23"/>
                      <a:pt x="28" y="24"/>
                    </a:cubicBezTo>
                    <a:cubicBezTo>
                      <a:pt x="28" y="25"/>
                      <a:pt x="29" y="27"/>
                      <a:pt x="29" y="29"/>
                    </a:cubicBezTo>
                    <a:cubicBezTo>
                      <a:pt x="29" y="31"/>
                      <a:pt x="28" y="33"/>
                      <a:pt x="27" y="34"/>
                    </a:cubicBezTo>
                    <a:cubicBezTo>
                      <a:pt x="27" y="35"/>
                      <a:pt x="26" y="37"/>
                      <a:pt x="24" y="38"/>
                    </a:cubicBezTo>
                    <a:cubicBezTo>
                      <a:pt x="23" y="38"/>
                      <a:pt x="21" y="39"/>
                      <a:pt x="20" y="39"/>
                    </a:cubicBezTo>
                    <a:cubicBezTo>
                      <a:pt x="18" y="40"/>
                      <a:pt x="16" y="40"/>
                      <a:pt x="14" y="40"/>
                    </a:cubicBezTo>
                    <a:cubicBezTo>
                      <a:pt x="12" y="40"/>
                      <a:pt x="9" y="40"/>
                      <a:pt x="7" y="39"/>
                    </a:cubicBezTo>
                    <a:cubicBezTo>
                      <a:pt x="4" y="38"/>
                      <a:pt x="2" y="37"/>
                      <a:pt x="0" y="35"/>
                    </a:cubicBezTo>
                    <a:cubicBezTo>
                      <a:pt x="3" y="29"/>
                      <a:pt x="3" y="29"/>
                      <a:pt x="3" y="29"/>
                    </a:cubicBezTo>
                    <a:cubicBezTo>
                      <a:pt x="5" y="31"/>
                      <a:pt x="7" y="32"/>
                      <a:pt x="9" y="32"/>
                    </a:cubicBezTo>
                    <a:cubicBezTo>
                      <a:pt x="10" y="33"/>
                      <a:pt x="12" y="33"/>
                      <a:pt x="14" y="33"/>
                    </a:cubicBezTo>
                    <a:cubicBezTo>
                      <a:pt x="17" y="33"/>
                      <a:pt x="18" y="33"/>
                      <a:pt x="19" y="32"/>
                    </a:cubicBezTo>
                    <a:cubicBezTo>
                      <a:pt x="21" y="31"/>
                      <a:pt x="21" y="30"/>
                      <a:pt x="21" y="29"/>
                    </a:cubicBezTo>
                    <a:cubicBezTo>
                      <a:pt x="21" y="28"/>
                      <a:pt x="21" y="28"/>
                      <a:pt x="21" y="27"/>
                    </a:cubicBezTo>
                    <a:cubicBezTo>
                      <a:pt x="20" y="26"/>
                      <a:pt x="20" y="26"/>
                      <a:pt x="19" y="25"/>
                    </a:cubicBezTo>
                    <a:cubicBezTo>
                      <a:pt x="18" y="25"/>
                      <a:pt x="17" y="24"/>
                      <a:pt x="16" y="24"/>
                    </a:cubicBezTo>
                    <a:cubicBezTo>
                      <a:pt x="15" y="24"/>
                      <a:pt x="14" y="23"/>
                      <a:pt x="12" y="22"/>
                    </a:cubicBezTo>
                    <a:cubicBezTo>
                      <a:pt x="10" y="22"/>
                      <a:pt x="8" y="21"/>
                      <a:pt x="7" y="20"/>
                    </a:cubicBezTo>
                    <a:cubicBezTo>
                      <a:pt x="6" y="19"/>
                      <a:pt x="4" y="18"/>
                      <a:pt x="4" y="18"/>
                    </a:cubicBezTo>
                    <a:cubicBezTo>
                      <a:pt x="3" y="17"/>
                      <a:pt x="2" y="16"/>
                      <a:pt x="2" y="14"/>
                    </a:cubicBezTo>
                    <a:cubicBezTo>
                      <a:pt x="1" y="13"/>
                      <a:pt x="1" y="12"/>
                      <a:pt x="1" y="10"/>
                    </a:cubicBezTo>
                    <a:cubicBezTo>
                      <a:pt x="1" y="9"/>
                      <a:pt x="1" y="7"/>
                      <a:pt x="2" y="6"/>
                    </a:cubicBezTo>
                    <a:cubicBezTo>
                      <a:pt x="3" y="5"/>
                      <a:pt x="4" y="3"/>
                      <a:pt x="5" y="3"/>
                    </a:cubicBezTo>
                    <a:cubicBezTo>
                      <a:pt x="6" y="2"/>
                      <a:pt x="7" y="1"/>
                      <a:pt x="9" y="1"/>
                    </a:cubicBezTo>
                    <a:cubicBezTo>
                      <a:pt x="10" y="0"/>
                      <a:pt x="12" y="0"/>
                      <a:pt x="14" y="0"/>
                    </a:cubicBezTo>
                    <a:cubicBezTo>
                      <a:pt x="17" y="0"/>
                      <a:pt x="19" y="0"/>
                      <a:pt x="21" y="1"/>
                    </a:cubicBezTo>
                    <a:cubicBezTo>
                      <a:pt x="23" y="2"/>
                      <a:pt x="25" y="3"/>
                      <a:pt x="2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1" name="Freeform 113"/>
              <p:cNvSpPr>
                <a:spLocks/>
              </p:cNvSpPr>
              <p:nvPr/>
            </p:nvSpPr>
            <p:spPr bwMode="auto">
              <a:xfrm>
                <a:off x="1878013" y="7069138"/>
                <a:ext cx="117475" cy="92075"/>
              </a:xfrm>
              <a:custGeom>
                <a:avLst/>
                <a:gdLst>
                  <a:gd name="T0" fmla="*/ 57 w 74"/>
                  <a:gd name="T1" fmla="*/ 58 h 58"/>
                  <a:gd name="T2" fmla="*/ 48 w 74"/>
                  <a:gd name="T3" fmla="*/ 58 h 58"/>
                  <a:gd name="T4" fmla="*/ 36 w 74"/>
                  <a:gd name="T5" fmla="*/ 17 h 58"/>
                  <a:gd name="T6" fmla="*/ 25 w 74"/>
                  <a:gd name="T7" fmla="*/ 58 h 58"/>
                  <a:gd name="T8" fmla="*/ 16 w 74"/>
                  <a:gd name="T9" fmla="*/ 58 h 58"/>
                  <a:gd name="T10" fmla="*/ 0 w 74"/>
                  <a:gd name="T11" fmla="*/ 0 h 58"/>
                  <a:gd name="T12" fmla="*/ 12 w 74"/>
                  <a:gd name="T13" fmla="*/ 0 h 58"/>
                  <a:gd name="T14" fmla="*/ 21 w 74"/>
                  <a:gd name="T15" fmla="*/ 40 h 58"/>
                  <a:gd name="T16" fmla="*/ 33 w 74"/>
                  <a:gd name="T17" fmla="*/ 0 h 58"/>
                  <a:gd name="T18" fmla="*/ 42 w 74"/>
                  <a:gd name="T19" fmla="*/ 0 h 58"/>
                  <a:gd name="T20" fmla="*/ 53 w 74"/>
                  <a:gd name="T21" fmla="*/ 40 h 58"/>
                  <a:gd name="T22" fmla="*/ 62 w 74"/>
                  <a:gd name="T23" fmla="*/ 0 h 58"/>
                  <a:gd name="T24" fmla="*/ 74 w 74"/>
                  <a:gd name="T25" fmla="*/ 0 h 58"/>
                  <a:gd name="T26" fmla="*/ 57 w 74"/>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8">
                    <a:moveTo>
                      <a:pt x="57" y="58"/>
                    </a:moveTo>
                    <a:lnTo>
                      <a:pt x="48" y="58"/>
                    </a:lnTo>
                    <a:lnTo>
                      <a:pt x="36" y="17"/>
                    </a:lnTo>
                    <a:lnTo>
                      <a:pt x="25" y="58"/>
                    </a:lnTo>
                    <a:lnTo>
                      <a:pt x="16" y="58"/>
                    </a:lnTo>
                    <a:lnTo>
                      <a:pt x="0" y="0"/>
                    </a:lnTo>
                    <a:lnTo>
                      <a:pt x="12" y="0"/>
                    </a:lnTo>
                    <a:lnTo>
                      <a:pt x="21" y="40"/>
                    </a:lnTo>
                    <a:lnTo>
                      <a:pt x="33" y="0"/>
                    </a:lnTo>
                    <a:lnTo>
                      <a:pt x="42" y="0"/>
                    </a:lnTo>
                    <a:lnTo>
                      <a:pt x="53" y="40"/>
                    </a:lnTo>
                    <a:lnTo>
                      <a:pt x="62" y="0"/>
                    </a:lnTo>
                    <a:lnTo>
                      <a:pt x="74" y="0"/>
                    </a:lnTo>
                    <a:lnTo>
                      <a:pt x="5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2" name="Freeform 114"/>
              <p:cNvSpPr>
                <a:spLocks noEditPoints="1"/>
              </p:cNvSpPr>
              <p:nvPr/>
            </p:nvSpPr>
            <p:spPr bwMode="auto">
              <a:xfrm>
                <a:off x="2005013" y="7065963"/>
                <a:ext cx="80962" cy="98425"/>
              </a:xfrm>
              <a:custGeom>
                <a:avLst/>
                <a:gdLst>
                  <a:gd name="T0" fmla="*/ 33 w 33"/>
                  <a:gd name="T1" fmla="*/ 19 h 40"/>
                  <a:gd name="T2" fmla="*/ 33 w 33"/>
                  <a:gd name="T3" fmla="*/ 21 h 40"/>
                  <a:gd name="T4" fmla="*/ 32 w 33"/>
                  <a:gd name="T5" fmla="*/ 23 h 40"/>
                  <a:gd name="T6" fmla="*/ 7 w 33"/>
                  <a:gd name="T7" fmla="*/ 23 h 40"/>
                  <a:gd name="T8" fmla="*/ 8 w 33"/>
                  <a:gd name="T9" fmla="*/ 27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7 h 40"/>
                  <a:gd name="T38" fmla="*/ 5 w 33"/>
                  <a:gd name="T39" fmla="*/ 35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6 h 40"/>
                  <a:gd name="T64" fmla="*/ 24 w 33"/>
                  <a:gd name="T65" fmla="*/ 13 h 40"/>
                  <a:gd name="T66" fmla="*/ 23 w 33"/>
                  <a:gd name="T67" fmla="*/ 10 h 40"/>
                  <a:gd name="T68" fmla="*/ 20 w 33"/>
                  <a:gd name="T69" fmla="*/ 8 h 40"/>
                  <a:gd name="T70" fmla="*/ 16 w 33"/>
                  <a:gd name="T71" fmla="*/ 7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4"/>
                      <a:pt x="8" y="26"/>
                      <a:pt x="8" y="27"/>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1"/>
                    </a:cubicBezTo>
                    <a:cubicBezTo>
                      <a:pt x="24" y="31"/>
                      <a:pt x="24" y="31"/>
                      <a:pt x="25" y="30"/>
                    </a:cubicBezTo>
                    <a:cubicBezTo>
                      <a:pt x="29" y="35"/>
                      <a:pt x="29" y="35"/>
                      <a:pt x="29" y="35"/>
                    </a:cubicBezTo>
                    <a:cubicBezTo>
                      <a:pt x="29" y="36"/>
                      <a:pt x="28" y="37"/>
                      <a:pt x="27" y="37"/>
                    </a:cubicBezTo>
                    <a:cubicBezTo>
                      <a:pt x="26" y="38"/>
                      <a:pt x="25" y="38"/>
                      <a:pt x="24" y="39"/>
                    </a:cubicBezTo>
                    <a:cubicBezTo>
                      <a:pt x="23" y="39"/>
                      <a:pt x="22" y="39"/>
                      <a:pt x="20" y="40"/>
                    </a:cubicBezTo>
                    <a:cubicBezTo>
                      <a:pt x="19" y="40"/>
                      <a:pt x="18" y="40"/>
                      <a:pt x="16" y="40"/>
                    </a:cubicBezTo>
                    <a:cubicBezTo>
                      <a:pt x="15" y="40"/>
                      <a:pt x="13" y="40"/>
                      <a:pt x="12" y="39"/>
                    </a:cubicBezTo>
                    <a:cubicBezTo>
                      <a:pt x="10" y="39"/>
                      <a:pt x="9" y="38"/>
                      <a:pt x="8" y="37"/>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1"/>
                    </a:cubicBezTo>
                    <a:cubicBezTo>
                      <a:pt x="2" y="9"/>
                      <a:pt x="3" y="7"/>
                      <a:pt x="4" y="5"/>
                    </a:cubicBezTo>
                    <a:cubicBezTo>
                      <a:pt x="6" y="3"/>
                      <a:pt x="8" y="2"/>
                      <a:pt x="10" y="1"/>
                    </a:cubicBezTo>
                    <a:cubicBezTo>
                      <a:pt x="12" y="0"/>
                      <a:pt x="14" y="0"/>
                      <a:pt x="16" y="0"/>
                    </a:cubicBezTo>
                    <a:cubicBezTo>
                      <a:pt x="19" y="0"/>
                      <a:pt x="22" y="0"/>
                      <a:pt x="24" y="2"/>
                    </a:cubicBezTo>
                    <a:cubicBezTo>
                      <a:pt x="26" y="3"/>
                      <a:pt x="27" y="4"/>
                      <a:pt x="29" y="6"/>
                    </a:cubicBezTo>
                    <a:cubicBezTo>
                      <a:pt x="30" y="7"/>
                      <a:pt x="31" y="9"/>
                      <a:pt x="32" y="12"/>
                    </a:cubicBezTo>
                    <a:cubicBezTo>
                      <a:pt x="32" y="14"/>
                      <a:pt x="33" y="17"/>
                      <a:pt x="33" y="19"/>
                    </a:cubicBezTo>
                    <a:close/>
                    <a:moveTo>
                      <a:pt x="25" y="16"/>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7"/>
                    </a:cubicBezTo>
                    <a:cubicBezTo>
                      <a:pt x="11" y="8"/>
                      <a:pt x="11" y="8"/>
                      <a:pt x="10" y="9"/>
                    </a:cubicBezTo>
                    <a:cubicBezTo>
                      <a:pt x="9" y="10"/>
                      <a:pt x="9" y="11"/>
                      <a:pt x="8" y="12"/>
                    </a:cubicBezTo>
                    <a:cubicBezTo>
                      <a:pt x="8" y="13"/>
                      <a:pt x="7" y="15"/>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3" name="Freeform 115"/>
              <p:cNvSpPr>
                <a:spLocks/>
              </p:cNvSpPr>
              <p:nvPr/>
            </p:nvSpPr>
            <p:spPr bwMode="auto">
              <a:xfrm>
                <a:off x="2105025" y="7065963"/>
                <a:ext cx="52387" cy="95250"/>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4 h 39"/>
                  <a:gd name="T20" fmla="*/ 9 w 22"/>
                  <a:gd name="T21" fmla="*/ 3 h 39"/>
                  <a:gd name="T22" fmla="*/ 11 w 22"/>
                  <a:gd name="T23" fmla="*/ 1 h 39"/>
                  <a:gd name="T24" fmla="*/ 13 w 22"/>
                  <a:gd name="T25" fmla="*/ 0 h 39"/>
                  <a:gd name="T26" fmla="*/ 16 w 22"/>
                  <a:gd name="T27" fmla="*/ 0 h 39"/>
                  <a:gd name="T28" fmla="*/ 20 w 22"/>
                  <a:gd name="T29" fmla="*/ 0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7"/>
                      <a:pt x="16" y="7"/>
                      <a:pt x="15" y="7"/>
                    </a:cubicBezTo>
                    <a:cubicBezTo>
                      <a:pt x="12" y="7"/>
                      <a:pt x="10" y="8"/>
                      <a:pt x="9" y="10"/>
                    </a:cubicBezTo>
                    <a:cubicBezTo>
                      <a:pt x="8" y="11"/>
                      <a:pt x="7" y="14"/>
                      <a:pt x="7" y="17"/>
                    </a:cubicBezTo>
                    <a:cubicBezTo>
                      <a:pt x="7" y="39"/>
                      <a:pt x="7" y="39"/>
                      <a:pt x="7" y="39"/>
                    </a:cubicBezTo>
                    <a:cubicBezTo>
                      <a:pt x="0" y="39"/>
                      <a:pt x="0" y="39"/>
                      <a:pt x="0" y="39"/>
                    </a:cubicBezTo>
                    <a:cubicBezTo>
                      <a:pt x="0" y="1"/>
                      <a:pt x="0" y="1"/>
                      <a:pt x="0" y="1"/>
                    </a:cubicBezTo>
                    <a:cubicBezTo>
                      <a:pt x="7" y="1"/>
                      <a:pt x="7" y="1"/>
                      <a:pt x="7" y="1"/>
                    </a:cubicBezTo>
                    <a:cubicBezTo>
                      <a:pt x="7" y="4"/>
                      <a:pt x="7" y="4"/>
                      <a:pt x="7" y="4"/>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0"/>
                    </a:cubicBezTo>
                    <a:cubicBezTo>
                      <a:pt x="21" y="1"/>
                      <a:pt x="22" y="1"/>
                      <a:pt x="22" y="2"/>
                    </a:cubicBezTo>
                    <a:lnTo>
                      <a:pt x="2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4" name="Freeform 116"/>
              <p:cNvSpPr>
                <a:spLocks/>
              </p:cNvSpPr>
              <p:nvPr/>
            </p:nvSpPr>
            <p:spPr bwMode="auto">
              <a:xfrm>
                <a:off x="2152650" y="7134225"/>
                <a:ext cx="26987" cy="30163"/>
              </a:xfrm>
              <a:custGeom>
                <a:avLst/>
                <a:gdLst>
                  <a:gd name="T0" fmla="*/ 11 w 11"/>
                  <a:gd name="T1" fmla="*/ 6 h 12"/>
                  <a:gd name="T2" fmla="*/ 11 w 11"/>
                  <a:gd name="T3" fmla="*/ 8 h 12"/>
                  <a:gd name="T4" fmla="*/ 9 w 11"/>
                  <a:gd name="T5" fmla="*/ 10 h 12"/>
                  <a:gd name="T6" fmla="*/ 8 w 11"/>
                  <a:gd name="T7" fmla="*/ 12 h 12"/>
                  <a:gd name="T8" fmla="*/ 5 w 11"/>
                  <a:gd name="T9" fmla="*/ 12 h 12"/>
                  <a:gd name="T10" fmla="*/ 3 w 11"/>
                  <a:gd name="T11" fmla="*/ 12 h 12"/>
                  <a:gd name="T12" fmla="*/ 1 w 11"/>
                  <a:gd name="T13" fmla="*/ 10 h 12"/>
                  <a:gd name="T14" fmla="*/ 0 w 11"/>
                  <a:gd name="T15" fmla="*/ 8 h 12"/>
                  <a:gd name="T16" fmla="*/ 0 w 11"/>
                  <a:gd name="T17" fmla="*/ 6 h 12"/>
                  <a:gd name="T18" fmla="*/ 0 w 11"/>
                  <a:gd name="T19" fmla="*/ 4 h 12"/>
                  <a:gd name="T20" fmla="*/ 1 w 11"/>
                  <a:gd name="T21" fmla="*/ 2 h 12"/>
                  <a:gd name="T22" fmla="*/ 3 w 11"/>
                  <a:gd name="T23" fmla="*/ 1 h 12"/>
                  <a:gd name="T24" fmla="*/ 5 w 11"/>
                  <a:gd name="T25" fmla="*/ 0 h 12"/>
                  <a:gd name="T26" fmla="*/ 8 w 11"/>
                  <a:gd name="T27" fmla="*/ 1 h 12"/>
                  <a:gd name="T28" fmla="*/ 9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8"/>
                    </a:cubicBezTo>
                    <a:cubicBezTo>
                      <a:pt x="10" y="9"/>
                      <a:pt x="10" y="10"/>
                      <a:pt x="9" y="10"/>
                    </a:cubicBezTo>
                    <a:cubicBezTo>
                      <a:pt x="9" y="11"/>
                      <a:pt x="8" y="11"/>
                      <a:pt x="8" y="12"/>
                    </a:cubicBezTo>
                    <a:cubicBezTo>
                      <a:pt x="7" y="12"/>
                      <a:pt x="6" y="12"/>
                      <a:pt x="5" y="12"/>
                    </a:cubicBezTo>
                    <a:cubicBezTo>
                      <a:pt x="4" y="12"/>
                      <a:pt x="4" y="12"/>
                      <a:pt x="3" y="12"/>
                    </a:cubicBezTo>
                    <a:cubicBezTo>
                      <a:pt x="2" y="11"/>
                      <a:pt x="2" y="11"/>
                      <a:pt x="1" y="10"/>
                    </a:cubicBezTo>
                    <a:cubicBezTo>
                      <a:pt x="1" y="10"/>
                      <a:pt x="0" y="9"/>
                      <a:pt x="0" y="8"/>
                    </a:cubicBezTo>
                    <a:cubicBezTo>
                      <a:pt x="0" y="8"/>
                      <a:pt x="0" y="7"/>
                      <a:pt x="0" y="6"/>
                    </a:cubicBezTo>
                    <a:cubicBezTo>
                      <a:pt x="0" y="5"/>
                      <a:pt x="0" y="5"/>
                      <a:pt x="0" y="4"/>
                    </a:cubicBezTo>
                    <a:cubicBezTo>
                      <a:pt x="0" y="3"/>
                      <a:pt x="1" y="3"/>
                      <a:pt x="1" y="2"/>
                    </a:cubicBezTo>
                    <a:cubicBezTo>
                      <a:pt x="2" y="2"/>
                      <a:pt x="2" y="1"/>
                      <a:pt x="3" y="1"/>
                    </a:cubicBezTo>
                    <a:cubicBezTo>
                      <a:pt x="4" y="1"/>
                      <a:pt x="4" y="0"/>
                      <a:pt x="5" y="0"/>
                    </a:cubicBezTo>
                    <a:cubicBezTo>
                      <a:pt x="6" y="0"/>
                      <a:pt x="7" y="1"/>
                      <a:pt x="8" y="1"/>
                    </a:cubicBezTo>
                    <a:cubicBezTo>
                      <a:pt x="8" y="1"/>
                      <a:pt x="9" y="2"/>
                      <a:pt x="9" y="2"/>
                    </a:cubicBezTo>
                    <a:cubicBezTo>
                      <a:pt x="10" y="3"/>
                      <a:pt x="10" y="3"/>
                      <a:pt x="11" y="4"/>
                    </a:cubicBezTo>
                    <a:cubicBezTo>
                      <a:pt x="11" y="5"/>
                      <a:pt x="11" y="5"/>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5" name="Freeform 117"/>
              <p:cNvSpPr>
                <a:spLocks/>
              </p:cNvSpPr>
              <p:nvPr/>
            </p:nvSpPr>
            <p:spPr bwMode="auto">
              <a:xfrm>
                <a:off x="438151" y="7234238"/>
                <a:ext cx="92075" cy="127000"/>
              </a:xfrm>
              <a:custGeom>
                <a:avLst/>
                <a:gdLst>
                  <a:gd name="T0" fmla="*/ 35 w 58"/>
                  <a:gd name="T1" fmla="*/ 12 h 80"/>
                  <a:gd name="T2" fmla="*/ 35 w 58"/>
                  <a:gd name="T3" fmla="*/ 80 h 80"/>
                  <a:gd name="T4" fmla="*/ 22 w 58"/>
                  <a:gd name="T5" fmla="*/ 80 h 80"/>
                  <a:gd name="T6" fmla="*/ 22 w 58"/>
                  <a:gd name="T7" fmla="*/ 12 h 80"/>
                  <a:gd name="T8" fmla="*/ 0 w 58"/>
                  <a:gd name="T9" fmla="*/ 12 h 80"/>
                  <a:gd name="T10" fmla="*/ 0 w 58"/>
                  <a:gd name="T11" fmla="*/ 0 h 80"/>
                  <a:gd name="T12" fmla="*/ 58 w 58"/>
                  <a:gd name="T13" fmla="*/ 0 h 80"/>
                  <a:gd name="T14" fmla="*/ 58 w 58"/>
                  <a:gd name="T15" fmla="*/ 12 h 80"/>
                  <a:gd name="T16" fmla="*/ 35 w 58"/>
                  <a:gd name="T17"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80">
                    <a:moveTo>
                      <a:pt x="35" y="12"/>
                    </a:moveTo>
                    <a:lnTo>
                      <a:pt x="35" y="80"/>
                    </a:lnTo>
                    <a:lnTo>
                      <a:pt x="22" y="80"/>
                    </a:lnTo>
                    <a:lnTo>
                      <a:pt x="22" y="12"/>
                    </a:lnTo>
                    <a:lnTo>
                      <a:pt x="0" y="12"/>
                    </a:lnTo>
                    <a:lnTo>
                      <a:pt x="0" y="0"/>
                    </a:lnTo>
                    <a:lnTo>
                      <a:pt x="58" y="0"/>
                    </a:lnTo>
                    <a:lnTo>
                      <a:pt x="58" y="12"/>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6" name="Freeform 118"/>
              <p:cNvSpPr>
                <a:spLocks/>
              </p:cNvSpPr>
              <p:nvPr/>
            </p:nvSpPr>
            <p:spPr bwMode="auto">
              <a:xfrm>
                <a:off x="544513" y="7229475"/>
                <a:ext cx="74612" cy="131763"/>
              </a:xfrm>
              <a:custGeom>
                <a:avLst/>
                <a:gdLst>
                  <a:gd name="T0" fmla="*/ 23 w 31"/>
                  <a:gd name="T1" fmla="*/ 54 h 54"/>
                  <a:gd name="T2" fmla="*/ 23 w 31"/>
                  <a:gd name="T3" fmla="*/ 32 h 54"/>
                  <a:gd name="T4" fmla="*/ 21 w 31"/>
                  <a:gd name="T5" fmla="*/ 24 h 54"/>
                  <a:gd name="T6" fmla="*/ 15 w 31"/>
                  <a:gd name="T7" fmla="*/ 21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4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1"/>
                      <a:pt x="15" y="21"/>
                    </a:cubicBezTo>
                    <a:cubicBezTo>
                      <a:pt x="14" y="21"/>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4"/>
                      <a:pt x="17" y="14"/>
                    </a:cubicBezTo>
                    <a:cubicBezTo>
                      <a:pt x="19" y="14"/>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7" name="Freeform 119"/>
              <p:cNvSpPr>
                <a:spLocks noEditPoints="1"/>
              </p:cNvSpPr>
              <p:nvPr/>
            </p:nvSpPr>
            <p:spPr bwMode="auto">
              <a:xfrm>
                <a:off x="636588" y="7264400"/>
                <a:ext cx="79375" cy="98425"/>
              </a:xfrm>
              <a:custGeom>
                <a:avLst/>
                <a:gdLst>
                  <a:gd name="T0" fmla="*/ 33 w 33"/>
                  <a:gd name="T1" fmla="*/ 20 h 41"/>
                  <a:gd name="T2" fmla="*/ 33 w 33"/>
                  <a:gd name="T3" fmla="*/ 22 h 41"/>
                  <a:gd name="T4" fmla="*/ 33 w 33"/>
                  <a:gd name="T5" fmla="*/ 23 h 41"/>
                  <a:gd name="T6" fmla="*/ 8 w 33"/>
                  <a:gd name="T7" fmla="*/ 23 h 41"/>
                  <a:gd name="T8" fmla="*/ 9 w 33"/>
                  <a:gd name="T9" fmla="*/ 28 h 41"/>
                  <a:gd name="T10" fmla="*/ 11 w 33"/>
                  <a:gd name="T11" fmla="*/ 31 h 41"/>
                  <a:gd name="T12" fmla="*/ 14 w 33"/>
                  <a:gd name="T13" fmla="*/ 33 h 41"/>
                  <a:gd name="T14" fmla="*/ 17 w 33"/>
                  <a:gd name="T15" fmla="*/ 34 h 41"/>
                  <a:gd name="T16" fmla="*/ 20 w 33"/>
                  <a:gd name="T17" fmla="*/ 33 h 41"/>
                  <a:gd name="T18" fmla="*/ 22 w 33"/>
                  <a:gd name="T19" fmla="*/ 33 h 41"/>
                  <a:gd name="T20" fmla="*/ 24 w 33"/>
                  <a:gd name="T21" fmla="*/ 32 h 41"/>
                  <a:gd name="T22" fmla="*/ 26 w 33"/>
                  <a:gd name="T23" fmla="*/ 31 h 41"/>
                  <a:gd name="T24" fmla="*/ 30 w 33"/>
                  <a:gd name="T25" fmla="*/ 35 h 41"/>
                  <a:gd name="T26" fmla="*/ 27 w 33"/>
                  <a:gd name="T27" fmla="*/ 38 h 41"/>
                  <a:gd name="T28" fmla="*/ 25 w 33"/>
                  <a:gd name="T29" fmla="*/ 39 h 41"/>
                  <a:gd name="T30" fmla="*/ 21 w 33"/>
                  <a:gd name="T31" fmla="*/ 40 h 41"/>
                  <a:gd name="T32" fmla="*/ 17 w 33"/>
                  <a:gd name="T33" fmla="*/ 41 h 41"/>
                  <a:gd name="T34" fmla="*/ 12 w 33"/>
                  <a:gd name="T35" fmla="*/ 40 h 41"/>
                  <a:gd name="T36" fmla="*/ 8 w 33"/>
                  <a:gd name="T37" fmla="*/ 38 h 41"/>
                  <a:gd name="T38" fmla="*/ 5 w 33"/>
                  <a:gd name="T39" fmla="*/ 35 h 41"/>
                  <a:gd name="T40" fmla="*/ 3 w 33"/>
                  <a:gd name="T41" fmla="*/ 32 h 41"/>
                  <a:gd name="T42" fmla="*/ 1 w 33"/>
                  <a:gd name="T43" fmla="*/ 27 h 41"/>
                  <a:gd name="T44" fmla="*/ 0 w 33"/>
                  <a:gd name="T45" fmla="*/ 21 h 41"/>
                  <a:gd name="T46" fmla="*/ 2 w 33"/>
                  <a:gd name="T47" fmla="*/ 12 h 41"/>
                  <a:gd name="T48" fmla="*/ 5 w 33"/>
                  <a:gd name="T49" fmla="*/ 6 h 41"/>
                  <a:gd name="T50" fmla="*/ 10 w 33"/>
                  <a:gd name="T51" fmla="*/ 2 h 41"/>
                  <a:gd name="T52" fmla="*/ 17 w 33"/>
                  <a:gd name="T53" fmla="*/ 0 h 41"/>
                  <a:gd name="T54" fmla="*/ 24 w 33"/>
                  <a:gd name="T55" fmla="*/ 2 h 41"/>
                  <a:gd name="T56" fmla="*/ 29 w 33"/>
                  <a:gd name="T57" fmla="*/ 6 h 41"/>
                  <a:gd name="T58" fmla="*/ 32 w 33"/>
                  <a:gd name="T59" fmla="*/ 12 h 41"/>
                  <a:gd name="T60" fmla="*/ 33 w 33"/>
                  <a:gd name="T61" fmla="*/ 20 h 41"/>
                  <a:gd name="T62" fmla="*/ 26 w 33"/>
                  <a:gd name="T63" fmla="*/ 17 h 41"/>
                  <a:gd name="T64" fmla="*/ 25 w 33"/>
                  <a:gd name="T65" fmla="*/ 13 h 41"/>
                  <a:gd name="T66" fmla="*/ 23 w 33"/>
                  <a:gd name="T67" fmla="*/ 10 h 41"/>
                  <a:gd name="T68" fmla="*/ 21 w 33"/>
                  <a:gd name="T69" fmla="*/ 8 h 41"/>
                  <a:gd name="T70" fmla="*/ 17 w 33"/>
                  <a:gd name="T71" fmla="*/ 7 h 41"/>
                  <a:gd name="T72" fmla="*/ 13 w 33"/>
                  <a:gd name="T73" fmla="*/ 8 h 41"/>
                  <a:gd name="T74" fmla="*/ 11 w 33"/>
                  <a:gd name="T75" fmla="*/ 10 h 41"/>
                  <a:gd name="T76" fmla="*/ 9 w 33"/>
                  <a:gd name="T77" fmla="*/ 13 h 41"/>
                  <a:gd name="T78" fmla="*/ 8 w 33"/>
                  <a:gd name="T79" fmla="*/ 17 h 41"/>
                  <a:gd name="T80" fmla="*/ 26 w 33"/>
                  <a:gd name="T81"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1">
                    <a:moveTo>
                      <a:pt x="33" y="20"/>
                    </a:moveTo>
                    <a:cubicBezTo>
                      <a:pt x="33" y="20"/>
                      <a:pt x="33" y="21"/>
                      <a:pt x="33" y="22"/>
                    </a:cubicBezTo>
                    <a:cubicBezTo>
                      <a:pt x="33" y="22"/>
                      <a:pt x="33" y="23"/>
                      <a:pt x="33" y="23"/>
                    </a:cubicBezTo>
                    <a:cubicBezTo>
                      <a:pt x="8" y="23"/>
                      <a:pt x="8" y="23"/>
                      <a:pt x="8" y="23"/>
                    </a:cubicBezTo>
                    <a:cubicBezTo>
                      <a:pt x="8" y="25"/>
                      <a:pt x="8" y="27"/>
                      <a:pt x="9" y="28"/>
                    </a:cubicBezTo>
                    <a:cubicBezTo>
                      <a:pt x="10" y="29"/>
                      <a:pt x="10" y="30"/>
                      <a:pt x="11" y="31"/>
                    </a:cubicBezTo>
                    <a:cubicBezTo>
                      <a:pt x="12" y="32"/>
                      <a:pt x="13" y="33"/>
                      <a:pt x="14" y="33"/>
                    </a:cubicBezTo>
                    <a:cubicBezTo>
                      <a:pt x="15" y="34"/>
                      <a:pt x="16" y="34"/>
                      <a:pt x="17" y="34"/>
                    </a:cubicBezTo>
                    <a:cubicBezTo>
                      <a:pt x="18" y="34"/>
                      <a:pt x="19" y="34"/>
                      <a:pt x="20" y="33"/>
                    </a:cubicBezTo>
                    <a:cubicBezTo>
                      <a:pt x="21" y="33"/>
                      <a:pt x="21" y="33"/>
                      <a:pt x="22" y="33"/>
                    </a:cubicBezTo>
                    <a:cubicBezTo>
                      <a:pt x="23" y="33"/>
                      <a:pt x="23" y="32"/>
                      <a:pt x="24" y="32"/>
                    </a:cubicBezTo>
                    <a:cubicBezTo>
                      <a:pt x="24" y="32"/>
                      <a:pt x="25" y="31"/>
                      <a:pt x="26" y="31"/>
                    </a:cubicBezTo>
                    <a:cubicBezTo>
                      <a:pt x="30" y="35"/>
                      <a:pt x="30" y="35"/>
                      <a:pt x="30" y="35"/>
                    </a:cubicBezTo>
                    <a:cubicBezTo>
                      <a:pt x="29" y="36"/>
                      <a:pt x="28" y="37"/>
                      <a:pt x="27" y="38"/>
                    </a:cubicBezTo>
                    <a:cubicBezTo>
                      <a:pt x="27" y="38"/>
                      <a:pt x="26" y="39"/>
                      <a:pt x="25" y="39"/>
                    </a:cubicBezTo>
                    <a:cubicBezTo>
                      <a:pt x="24" y="40"/>
                      <a:pt x="22" y="40"/>
                      <a:pt x="21" y="40"/>
                    </a:cubicBezTo>
                    <a:cubicBezTo>
                      <a:pt x="20" y="40"/>
                      <a:pt x="18" y="41"/>
                      <a:pt x="17" y="41"/>
                    </a:cubicBezTo>
                    <a:cubicBezTo>
                      <a:pt x="15" y="41"/>
                      <a:pt x="14" y="40"/>
                      <a:pt x="12" y="40"/>
                    </a:cubicBezTo>
                    <a:cubicBezTo>
                      <a:pt x="11" y="39"/>
                      <a:pt x="10" y="39"/>
                      <a:pt x="8" y="38"/>
                    </a:cubicBezTo>
                    <a:cubicBezTo>
                      <a:pt x="7" y="37"/>
                      <a:pt x="6" y="36"/>
                      <a:pt x="5" y="35"/>
                    </a:cubicBezTo>
                    <a:cubicBezTo>
                      <a:pt x="4" y="34"/>
                      <a:pt x="4" y="33"/>
                      <a:pt x="3" y="32"/>
                    </a:cubicBezTo>
                    <a:cubicBezTo>
                      <a:pt x="2" y="30"/>
                      <a:pt x="1" y="29"/>
                      <a:pt x="1" y="27"/>
                    </a:cubicBezTo>
                    <a:cubicBezTo>
                      <a:pt x="1" y="25"/>
                      <a:pt x="0" y="23"/>
                      <a:pt x="0" y="21"/>
                    </a:cubicBezTo>
                    <a:cubicBezTo>
                      <a:pt x="0" y="17"/>
                      <a:pt x="1" y="14"/>
                      <a:pt x="2" y="12"/>
                    </a:cubicBezTo>
                    <a:cubicBezTo>
                      <a:pt x="2" y="9"/>
                      <a:pt x="4" y="7"/>
                      <a:pt x="5" y="6"/>
                    </a:cubicBezTo>
                    <a:cubicBezTo>
                      <a:pt x="6" y="4"/>
                      <a:pt x="8" y="3"/>
                      <a:pt x="10" y="2"/>
                    </a:cubicBezTo>
                    <a:cubicBezTo>
                      <a:pt x="12" y="1"/>
                      <a:pt x="15" y="0"/>
                      <a:pt x="17" y="0"/>
                    </a:cubicBezTo>
                    <a:cubicBezTo>
                      <a:pt x="20" y="0"/>
                      <a:pt x="22" y="1"/>
                      <a:pt x="24" y="2"/>
                    </a:cubicBezTo>
                    <a:cubicBezTo>
                      <a:pt x="26" y="3"/>
                      <a:pt x="28" y="4"/>
                      <a:pt x="29" y="6"/>
                    </a:cubicBezTo>
                    <a:cubicBezTo>
                      <a:pt x="31" y="8"/>
                      <a:pt x="32" y="10"/>
                      <a:pt x="32" y="12"/>
                    </a:cubicBezTo>
                    <a:cubicBezTo>
                      <a:pt x="33" y="15"/>
                      <a:pt x="33" y="17"/>
                      <a:pt x="33" y="20"/>
                    </a:cubicBezTo>
                    <a:close/>
                    <a:moveTo>
                      <a:pt x="26" y="17"/>
                    </a:moveTo>
                    <a:cubicBezTo>
                      <a:pt x="26" y="16"/>
                      <a:pt x="25" y="14"/>
                      <a:pt x="25" y="13"/>
                    </a:cubicBezTo>
                    <a:cubicBezTo>
                      <a:pt x="25" y="12"/>
                      <a:pt x="24" y="11"/>
                      <a:pt x="23" y="10"/>
                    </a:cubicBezTo>
                    <a:cubicBezTo>
                      <a:pt x="23" y="9"/>
                      <a:pt x="22" y="9"/>
                      <a:pt x="21" y="8"/>
                    </a:cubicBezTo>
                    <a:cubicBezTo>
                      <a:pt x="20" y="8"/>
                      <a:pt x="18" y="7"/>
                      <a:pt x="17" y="7"/>
                    </a:cubicBezTo>
                    <a:cubicBezTo>
                      <a:pt x="15" y="7"/>
                      <a:pt x="14" y="8"/>
                      <a:pt x="13" y="8"/>
                    </a:cubicBezTo>
                    <a:cubicBezTo>
                      <a:pt x="12" y="8"/>
                      <a:pt x="11" y="9"/>
                      <a:pt x="11" y="10"/>
                    </a:cubicBezTo>
                    <a:cubicBezTo>
                      <a:pt x="10" y="11"/>
                      <a:pt x="9" y="12"/>
                      <a:pt x="9" y="13"/>
                    </a:cubicBezTo>
                    <a:cubicBezTo>
                      <a:pt x="8" y="14"/>
                      <a:pt x="8" y="15"/>
                      <a:pt x="8" y="17"/>
                    </a:cubicBezTo>
                    <a:lnTo>
                      <a:pt x="2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8" name="Freeform 120"/>
              <p:cNvSpPr>
                <a:spLocks noEditPoints="1"/>
              </p:cNvSpPr>
              <p:nvPr/>
            </p:nvSpPr>
            <p:spPr bwMode="auto">
              <a:xfrm>
                <a:off x="781050" y="7229475"/>
                <a:ext cx="77787" cy="133350"/>
              </a:xfrm>
              <a:custGeom>
                <a:avLst/>
                <a:gdLst>
                  <a:gd name="T0" fmla="*/ 32 w 32"/>
                  <a:gd name="T1" fmla="*/ 35 h 55"/>
                  <a:gd name="T2" fmla="*/ 31 w 32"/>
                  <a:gd name="T3" fmla="*/ 44 h 55"/>
                  <a:gd name="T4" fmla="*/ 27 w 32"/>
                  <a:gd name="T5" fmla="*/ 50 h 55"/>
                  <a:gd name="T6" fmla="*/ 22 w 32"/>
                  <a:gd name="T7" fmla="*/ 53 h 55"/>
                  <a:gd name="T8" fmla="*/ 17 w 32"/>
                  <a:gd name="T9" fmla="*/ 55 h 55"/>
                  <a:gd name="T10" fmla="*/ 11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9 w 32"/>
                  <a:gd name="T25" fmla="*/ 17 h 55"/>
                  <a:gd name="T26" fmla="*/ 11 w 32"/>
                  <a:gd name="T27" fmla="*/ 16 h 55"/>
                  <a:gd name="T28" fmla="*/ 14 w 32"/>
                  <a:gd name="T29" fmla="*/ 15 h 55"/>
                  <a:gd name="T30" fmla="*/ 17 w 32"/>
                  <a:gd name="T31" fmla="*/ 14 h 55"/>
                  <a:gd name="T32" fmla="*/ 23 w 32"/>
                  <a:gd name="T33" fmla="*/ 16 h 55"/>
                  <a:gd name="T34" fmla="*/ 28 w 32"/>
                  <a:gd name="T35" fmla="*/ 19 h 55"/>
                  <a:gd name="T36" fmla="*/ 31 w 32"/>
                  <a:gd name="T37" fmla="*/ 26 h 55"/>
                  <a:gd name="T38" fmla="*/ 32 w 32"/>
                  <a:gd name="T39" fmla="*/ 35 h 55"/>
                  <a:gd name="T40" fmla="*/ 24 w 32"/>
                  <a:gd name="T41" fmla="*/ 35 h 55"/>
                  <a:gd name="T42" fmla="*/ 22 w 32"/>
                  <a:gd name="T43" fmla="*/ 25 h 55"/>
                  <a:gd name="T44" fmla="*/ 16 w 32"/>
                  <a:gd name="T45" fmla="*/ 21 h 55"/>
                  <a:gd name="T46" fmla="*/ 13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3 w 32"/>
                  <a:gd name="T61" fmla="*/ 47 h 55"/>
                  <a:gd name="T62" fmla="*/ 16 w 32"/>
                  <a:gd name="T63" fmla="*/ 48 h 55"/>
                  <a:gd name="T64" fmla="*/ 22 w 32"/>
                  <a:gd name="T65" fmla="*/ 45 h 55"/>
                  <a:gd name="T66" fmla="*/ 24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1" y="41"/>
                      <a:pt x="31" y="44"/>
                    </a:cubicBezTo>
                    <a:cubicBezTo>
                      <a:pt x="30" y="46"/>
                      <a:pt x="29" y="48"/>
                      <a:pt x="27" y="50"/>
                    </a:cubicBezTo>
                    <a:cubicBezTo>
                      <a:pt x="26" y="51"/>
                      <a:pt x="24" y="53"/>
                      <a:pt x="22" y="53"/>
                    </a:cubicBezTo>
                    <a:cubicBezTo>
                      <a:pt x="21" y="54"/>
                      <a:pt x="19" y="55"/>
                      <a:pt x="17" y="55"/>
                    </a:cubicBezTo>
                    <a:cubicBezTo>
                      <a:pt x="15" y="55"/>
                      <a:pt x="13" y="54"/>
                      <a:pt x="11" y="53"/>
                    </a:cubicBezTo>
                    <a:cubicBezTo>
                      <a:pt x="10" y="52"/>
                      <a:pt x="8"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0" y="16"/>
                      <a:pt x="11" y="16"/>
                    </a:cubicBezTo>
                    <a:cubicBezTo>
                      <a:pt x="12" y="16"/>
                      <a:pt x="13" y="15"/>
                      <a:pt x="14" y="15"/>
                    </a:cubicBezTo>
                    <a:cubicBezTo>
                      <a:pt x="15" y="15"/>
                      <a:pt x="16" y="14"/>
                      <a:pt x="17" y="14"/>
                    </a:cubicBezTo>
                    <a:cubicBezTo>
                      <a:pt x="19" y="14"/>
                      <a:pt x="21" y="15"/>
                      <a:pt x="23" y="16"/>
                    </a:cubicBezTo>
                    <a:cubicBezTo>
                      <a:pt x="25" y="16"/>
                      <a:pt x="26" y="18"/>
                      <a:pt x="28" y="19"/>
                    </a:cubicBezTo>
                    <a:cubicBezTo>
                      <a:pt x="29" y="21"/>
                      <a:pt x="30" y="23"/>
                      <a:pt x="31" y="26"/>
                    </a:cubicBezTo>
                    <a:cubicBezTo>
                      <a:pt x="31" y="28"/>
                      <a:pt x="32" y="31"/>
                      <a:pt x="32" y="35"/>
                    </a:cubicBezTo>
                    <a:close/>
                    <a:moveTo>
                      <a:pt x="24" y="35"/>
                    </a:moveTo>
                    <a:cubicBezTo>
                      <a:pt x="24" y="31"/>
                      <a:pt x="24" y="27"/>
                      <a:pt x="22" y="25"/>
                    </a:cubicBezTo>
                    <a:cubicBezTo>
                      <a:pt x="21" y="23"/>
                      <a:pt x="18" y="21"/>
                      <a:pt x="16" y="21"/>
                    </a:cubicBezTo>
                    <a:cubicBezTo>
                      <a:pt x="15" y="21"/>
                      <a:pt x="14" y="22"/>
                      <a:pt x="13" y="22"/>
                    </a:cubicBezTo>
                    <a:cubicBezTo>
                      <a:pt x="12" y="22"/>
                      <a:pt x="11" y="22"/>
                      <a:pt x="11" y="23"/>
                    </a:cubicBezTo>
                    <a:cubicBezTo>
                      <a:pt x="10" y="23"/>
                      <a:pt x="9" y="24"/>
                      <a:pt x="9" y="25"/>
                    </a:cubicBezTo>
                    <a:cubicBezTo>
                      <a:pt x="8" y="25"/>
                      <a:pt x="7" y="26"/>
                      <a:pt x="7" y="26"/>
                    </a:cubicBezTo>
                    <a:cubicBezTo>
                      <a:pt x="7" y="43"/>
                      <a:pt x="7" y="43"/>
                      <a:pt x="7" y="43"/>
                    </a:cubicBezTo>
                    <a:cubicBezTo>
                      <a:pt x="7" y="43"/>
                      <a:pt x="8" y="44"/>
                      <a:pt x="9" y="44"/>
                    </a:cubicBezTo>
                    <a:cubicBezTo>
                      <a:pt x="9" y="45"/>
                      <a:pt x="10" y="45"/>
                      <a:pt x="11" y="46"/>
                    </a:cubicBezTo>
                    <a:cubicBezTo>
                      <a:pt x="11" y="46"/>
                      <a:pt x="12" y="47"/>
                      <a:pt x="13" y="47"/>
                    </a:cubicBezTo>
                    <a:cubicBezTo>
                      <a:pt x="14" y="47"/>
                      <a:pt x="15" y="48"/>
                      <a:pt x="16" y="48"/>
                    </a:cubicBezTo>
                    <a:cubicBezTo>
                      <a:pt x="19" y="48"/>
                      <a:pt x="21" y="47"/>
                      <a:pt x="22" y="45"/>
                    </a:cubicBezTo>
                    <a:cubicBezTo>
                      <a:pt x="24" y="42"/>
                      <a:pt x="24" y="39"/>
                      <a:pt x="2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9" name="Freeform 121"/>
              <p:cNvSpPr>
                <a:spLocks noEditPoints="1"/>
              </p:cNvSpPr>
              <p:nvPr/>
            </p:nvSpPr>
            <p:spPr bwMode="auto">
              <a:xfrm>
                <a:off x="873125" y="7264400"/>
                <a:ext cx="79375" cy="98425"/>
              </a:xfrm>
              <a:custGeom>
                <a:avLst/>
                <a:gdLst>
                  <a:gd name="T0" fmla="*/ 33 w 33"/>
                  <a:gd name="T1" fmla="*/ 20 h 41"/>
                  <a:gd name="T2" fmla="*/ 33 w 33"/>
                  <a:gd name="T3" fmla="*/ 22 h 41"/>
                  <a:gd name="T4" fmla="*/ 33 w 33"/>
                  <a:gd name="T5" fmla="*/ 23 h 41"/>
                  <a:gd name="T6" fmla="*/ 7 w 33"/>
                  <a:gd name="T7" fmla="*/ 23 h 41"/>
                  <a:gd name="T8" fmla="*/ 9 w 33"/>
                  <a:gd name="T9" fmla="*/ 28 h 41"/>
                  <a:gd name="T10" fmla="*/ 11 w 33"/>
                  <a:gd name="T11" fmla="*/ 31 h 41"/>
                  <a:gd name="T12" fmla="*/ 14 w 33"/>
                  <a:gd name="T13" fmla="*/ 33 h 41"/>
                  <a:gd name="T14" fmla="*/ 17 w 33"/>
                  <a:gd name="T15" fmla="*/ 34 h 41"/>
                  <a:gd name="T16" fmla="*/ 19 w 33"/>
                  <a:gd name="T17" fmla="*/ 33 h 41"/>
                  <a:gd name="T18" fmla="*/ 21 w 33"/>
                  <a:gd name="T19" fmla="*/ 33 h 41"/>
                  <a:gd name="T20" fmla="*/ 23 w 33"/>
                  <a:gd name="T21" fmla="*/ 32 h 41"/>
                  <a:gd name="T22" fmla="*/ 25 w 33"/>
                  <a:gd name="T23" fmla="*/ 31 h 41"/>
                  <a:gd name="T24" fmla="*/ 30 w 33"/>
                  <a:gd name="T25" fmla="*/ 35 h 41"/>
                  <a:gd name="T26" fmla="*/ 27 w 33"/>
                  <a:gd name="T27" fmla="*/ 38 h 41"/>
                  <a:gd name="T28" fmla="*/ 24 w 33"/>
                  <a:gd name="T29" fmla="*/ 39 h 41"/>
                  <a:gd name="T30" fmla="*/ 21 w 33"/>
                  <a:gd name="T31" fmla="*/ 40 h 41"/>
                  <a:gd name="T32" fmla="*/ 17 w 33"/>
                  <a:gd name="T33" fmla="*/ 41 h 41"/>
                  <a:gd name="T34" fmla="*/ 12 w 33"/>
                  <a:gd name="T35" fmla="*/ 40 h 41"/>
                  <a:gd name="T36" fmla="*/ 8 w 33"/>
                  <a:gd name="T37" fmla="*/ 38 h 41"/>
                  <a:gd name="T38" fmla="*/ 5 w 33"/>
                  <a:gd name="T39" fmla="*/ 35 h 41"/>
                  <a:gd name="T40" fmla="*/ 2 w 33"/>
                  <a:gd name="T41" fmla="*/ 32 h 41"/>
                  <a:gd name="T42" fmla="*/ 1 w 33"/>
                  <a:gd name="T43" fmla="*/ 27 h 41"/>
                  <a:gd name="T44" fmla="*/ 0 w 33"/>
                  <a:gd name="T45" fmla="*/ 21 h 41"/>
                  <a:gd name="T46" fmla="*/ 1 w 33"/>
                  <a:gd name="T47" fmla="*/ 12 h 41"/>
                  <a:gd name="T48" fmla="*/ 5 w 33"/>
                  <a:gd name="T49" fmla="*/ 6 h 41"/>
                  <a:gd name="T50" fmla="*/ 10 w 33"/>
                  <a:gd name="T51" fmla="*/ 2 h 41"/>
                  <a:gd name="T52" fmla="*/ 17 w 33"/>
                  <a:gd name="T53" fmla="*/ 0 h 41"/>
                  <a:gd name="T54" fmla="*/ 24 w 33"/>
                  <a:gd name="T55" fmla="*/ 2 h 41"/>
                  <a:gd name="T56" fmla="*/ 29 w 33"/>
                  <a:gd name="T57" fmla="*/ 6 h 41"/>
                  <a:gd name="T58" fmla="*/ 32 w 33"/>
                  <a:gd name="T59" fmla="*/ 12 h 41"/>
                  <a:gd name="T60" fmla="*/ 33 w 33"/>
                  <a:gd name="T61" fmla="*/ 20 h 41"/>
                  <a:gd name="T62" fmla="*/ 25 w 33"/>
                  <a:gd name="T63" fmla="*/ 17 h 41"/>
                  <a:gd name="T64" fmla="*/ 25 w 33"/>
                  <a:gd name="T65" fmla="*/ 13 h 41"/>
                  <a:gd name="T66" fmla="*/ 23 w 33"/>
                  <a:gd name="T67" fmla="*/ 10 h 41"/>
                  <a:gd name="T68" fmla="*/ 20 w 33"/>
                  <a:gd name="T69" fmla="*/ 8 h 41"/>
                  <a:gd name="T70" fmla="*/ 16 w 33"/>
                  <a:gd name="T71" fmla="*/ 7 h 41"/>
                  <a:gd name="T72" fmla="*/ 13 w 33"/>
                  <a:gd name="T73" fmla="*/ 8 h 41"/>
                  <a:gd name="T74" fmla="*/ 10 w 33"/>
                  <a:gd name="T75" fmla="*/ 10 h 41"/>
                  <a:gd name="T76" fmla="*/ 8 w 33"/>
                  <a:gd name="T77" fmla="*/ 13 h 41"/>
                  <a:gd name="T78" fmla="*/ 7 w 33"/>
                  <a:gd name="T79" fmla="*/ 17 h 41"/>
                  <a:gd name="T80" fmla="*/ 25 w 33"/>
                  <a:gd name="T81"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1">
                    <a:moveTo>
                      <a:pt x="33" y="20"/>
                    </a:moveTo>
                    <a:cubicBezTo>
                      <a:pt x="33" y="20"/>
                      <a:pt x="33" y="21"/>
                      <a:pt x="33" y="22"/>
                    </a:cubicBezTo>
                    <a:cubicBezTo>
                      <a:pt x="33" y="22"/>
                      <a:pt x="33" y="23"/>
                      <a:pt x="33" y="23"/>
                    </a:cubicBezTo>
                    <a:cubicBezTo>
                      <a:pt x="7" y="23"/>
                      <a:pt x="7" y="23"/>
                      <a:pt x="7" y="23"/>
                    </a:cubicBezTo>
                    <a:cubicBezTo>
                      <a:pt x="8" y="25"/>
                      <a:pt x="8" y="27"/>
                      <a:pt x="9" y="28"/>
                    </a:cubicBezTo>
                    <a:cubicBezTo>
                      <a:pt x="9" y="29"/>
                      <a:pt x="10" y="30"/>
                      <a:pt x="11" y="31"/>
                    </a:cubicBezTo>
                    <a:cubicBezTo>
                      <a:pt x="12" y="32"/>
                      <a:pt x="13" y="33"/>
                      <a:pt x="14" y="33"/>
                    </a:cubicBezTo>
                    <a:cubicBezTo>
                      <a:pt x="15" y="34"/>
                      <a:pt x="16" y="34"/>
                      <a:pt x="17" y="34"/>
                    </a:cubicBezTo>
                    <a:cubicBezTo>
                      <a:pt x="18" y="34"/>
                      <a:pt x="19" y="34"/>
                      <a:pt x="19" y="33"/>
                    </a:cubicBezTo>
                    <a:cubicBezTo>
                      <a:pt x="20" y="33"/>
                      <a:pt x="21" y="33"/>
                      <a:pt x="21" y="33"/>
                    </a:cubicBezTo>
                    <a:cubicBezTo>
                      <a:pt x="22" y="33"/>
                      <a:pt x="23" y="32"/>
                      <a:pt x="23" y="32"/>
                    </a:cubicBezTo>
                    <a:cubicBezTo>
                      <a:pt x="24" y="32"/>
                      <a:pt x="24" y="31"/>
                      <a:pt x="25" y="31"/>
                    </a:cubicBezTo>
                    <a:cubicBezTo>
                      <a:pt x="30" y="35"/>
                      <a:pt x="30" y="35"/>
                      <a:pt x="30" y="35"/>
                    </a:cubicBezTo>
                    <a:cubicBezTo>
                      <a:pt x="29" y="36"/>
                      <a:pt x="28" y="37"/>
                      <a:pt x="27" y="38"/>
                    </a:cubicBezTo>
                    <a:cubicBezTo>
                      <a:pt x="26" y="38"/>
                      <a:pt x="25" y="39"/>
                      <a:pt x="24" y="39"/>
                    </a:cubicBezTo>
                    <a:cubicBezTo>
                      <a:pt x="23" y="40"/>
                      <a:pt x="22" y="40"/>
                      <a:pt x="21" y="40"/>
                    </a:cubicBezTo>
                    <a:cubicBezTo>
                      <a:pt x="20" y="40"/>
                      <a:pt x="18" y="41"/>
                      <a:pt x="17" y="41"/>
                    </a:cubicBezTo>
                    <a:cubicBezTo>
                      <a:pt x="15" y="41"/>
                      <a:pt x="13" y="40"/>
                      <a:pt x="12" y="40"/>
                    </a:cubicBezTo>
                    <a:cubicBezTo>
                      <a:pt x="10" y="39"/>
                      <a:pt x="9" y="39"/>
                      <a:pt x="8" y="38"/>
                    </a:cubicBezTo>
                    <a:cubicBezTo>
                      <a:pt x="7" y="37"/>
                      <a:pt x="6" y="36"/>
                      <a:pt x="5" y="35"/>
                    </a:cubicBezTo>
                    <a:cubicBezTo>
                      <a:pt x="4" y="34"/>
                      <a:pt x="3" y="33"/>
                      <a:pt x="2" y="32"/>
                    </a:cubicBezTo>
                    <a:cubicBezTo>
                      <a:pt x="2" y="30"/>
                      <a:pt x="1" y="29"/>
                      <a:pt x="1" y="27"/>
                    </a:cubicBezTo>
                    <a:cubicBezTo>
                      <a:pt x="0" y="25"/>
                      <a:pt x="0" y="23"/>
                      <a:pt x="0" y="21"/>
                    </a:cubicBezTo>
                    <a:cubicBezTo>
                      <a:pt x="0" y="17"/>
                      <a:pt x="0" y="14"/>
                      <a:pt x="1" y="12"/>
                    </a:cubicBezTo>
                    <a:cubicBezTo>
                      <a:pt x="2" y="9"/>
                      <a:pt x="3" y="7"/>
                      <a:pt x="5" y="6"/>
                    </a:cubicBezTo>
                    <a:cubicBezTo>
                      <a:pt x="6" y="4"/>
                      <a:pt x="8" y="3"/>
                      <a:pt x="10" y="2"/>
                    </a:cubicBezTo>
                    <a:cubicBezTo>
                      <a:pt x="12" y="1"/>
                      <a:pt x="14" y="0"/>
                      <a:pt x="17" y="0"/>
                    </a:cubicBezTo>
                    <a:cubicBezTo>
                      <a:pt x="19" y="0"/>
                      <a:pt x="22" y="1"/>
                      <a:pt x="24" y="2"/>
                    </a:cubicBezTo>
                    <a:cubicBezTo>
                      <a:pt x="26" y="3"/>
                      <a:pt x="28" y="4"/>
                      <a:pt x="29" y="6"/>
                    </a:cubicBezTo>
                    <a:cubicBezTo>
                      <a:pt x="30" y="8"/>
                      <a:pt x="31" y="10"/>
                      <a:pt x="32" y="12"/>
                    </a:cubicBezTo>
                    <a:cubicBezTo>
                      <a:pt x="33" y="15"/>
                      <a:pt x="33" y="17"/>
                      <a:pt x="33" y="20"/>
                    </a:cubicBezTo>
                    <a:close/>
                    <a:moveTo>
                      <a:pt x="25" y="17"/>
                    </a:moveTo>
                    <a:cubicBezTo>
                      <a:pt x="25" y="16"/>
                      <a:pt x="25" y="14"/>
                      <a:pt x="25" y="13"/>
                    </a:cubicBezTo>
                    <a:cubicBezTo>
                      <a:pt x="24" y="12"/>
                      <a:pt x="24" y="11"/>
                      <a:pt x="23" y="10"/>
                    </a:cubicBezTo>
                    <a:cubicBezTo>
                      <a:pt x="22" y="9"/>
                      <a:pt x="21" y="9"/>
                      <a:pt x="20" y="8"/>
                    </a:cubicBezTo>
                    <a:cubicBezTo>
                      <a:pt x="19" y="8"/>
                      <a:pt x="18" y="7"/>
                      <a:pt x="16" y="7"/>
                    </a:cubicBezTo>
                    <a:cubicBezTo>
                      <a:pt x="15" y="7"/>
                      <a:pt x="14" y="8"/>
                      <a:pt x="13" y="8"/>
                    </a:cubicBezTo>
                    <a:cubicBezTo>
                      <a:pt x="12" y="8"/>
                      <a:pt x="11" y="9"/>
                      <a:pt x="10" y="10"/>
                    </a:cubicBezTo>
                    <a:cubicBezTo>
                      <a:pt x="9" y="11"/>
                      <a:pt x="9" y="12"/>
                      <a:pt x="8" y="13"/>
                    </a:cubicBezTo>
                    <a:cubicBezTo>
                      <a:pt x="8" y="14"/>
                      <a:pt x="8"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0" name="Freeform 122"/>
              <p:cNvSpPr>
                <a:spLocks/>
              </p:cNvSpPr>
              <p:nvPr/>
            </p:nvSpPr>
            <p:spPr bwMode="auto">
              <a:xfrm>
                <a:off x="962025" y="7229475"/>
                <a:ext cx="55562" cy="133350"/>
              </a:xfrm>
              <a:custGeom>
                <a:avLst/>
                <a:gdLst>
                  <a:gd name="T0" fmla="*/ 22 w 23"/>
                  <a:gd name="T1" fmla="*/ 53 h 55"/>
                  <a:gd name="T2" fmla="*/ 18 w 23"/>
                  <a:gd name="T3" fmla="*/ 54 h 55"/>
                  <a:gd name="T4" fmla="*/ 14 w 23"/>
                  <a:gd name="T5" fmla="*/ 55 h 55"/>
                  <a:gd name="T6" fmla="*/ 11 w 23"/>
                  <a:gd name="T7" fmla="*/ 54 h 55"/>
                  <a:gd name="T8" fmla="*/ 8 w 23"/>
                  <a:gd name="T9" fmla="*/ 52 h 55"/>
                  <a:gd name="T10" fmla="*/ 6 w 23"/>
                  <a:gd name="T11" fmla="*/ 49 h 55"/>
                  <a:gd name="T12" fmla="*/ 6 w 23"/>
                  <a:gd name="T13" fmla="*/ 44 h 55"/>
                  <a:gd name="T14" fmla="*/ 6 w 23"/>
                  <a:gd name="T15" fmla="*/ 22 h 55"/>
                  <a:gd name="T16" fmla="*/ 0 w 23"/>
                  <a:gd name="T17" fmla="*/ 22 h 55"/>
                  <a:gd name="T18" fmla="*/ 0 w 23"/>
                  <a:gd name="T19" fmla="*/ 15 h 55"/>
                  <a:gd name="T20" fmla="*/ 6 w 23"/>
                  <a:gd name="T21" fmla="*/ 15 h 55"/>
                  <a:gd name="T22" fmla="*/ 6 w 23"/>
                  <a:gd name="T23" fmla="*/ 4 h 55"/>
                  <a:gd name="T24" fmla="*/ 13 w 23"/>
                  <a:gd name="T25" fmla="*/ 0 h 55"/>
                  <a:gd name="T26" fmla="*/ 13 w 23"/>
                  <a:gd name="T27" fmla="*/ 15 h 55"/>
                  <a:gd name="T28" fmla="*/ 23 w 23"/>
                  <a:gd name="T29" fmla="*/ 15 h 55"/>
                  <a:gd name="T30" fmla="*/ 23 w 23"/>
                  <a:gd name="T31" fmla="*/ 22 h 55"/>
                  <a:gd name="T32" fmla="*/ 13 w 23"/>
                  <a:gd name="T33" fmla="*/ 22 h 55"/>
                  <a:gd name="T34" fmla="*/ 13 w 23"/>
                  <a:gd name="T35" fmla="*/ 43 h 55"/>
                  <a:gd name="T36" fmla="*/ 13 w 23"/>
                  <a:gd name="T37" fmla="*/ 45 h 55"/>
                  <a:gd name="T38" fmla="*/ 14 w 23"/>
                  <a:gd name="T39" fmla="*/ 47 h 55"/>
                  <a:gd name="T40" fmla="*/ 15 w 23"/>
                  <a:gd name="T41" fmla="*/ 47 h 55"/>
                  <a:gd name="T42" fmla="*/ 17 w 23"/>
                  <a:gd name="T43" fmla="*/ 48 h 55"/>
                  <a:gd name="T44" fmla="*/ 20 w 23"/>
                  <a:gd name="T45" fmla="*/ 47 h 55"/>
                  <a:gd name="T46" fmla="*/ 23 w 23"/>
                  <a:gd name="T47" fmla="*/ 46 h 55"/>
                  <a:gd name="T48" fmla="*/ 22 w 23"/>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5">
                    <a:moveTo>
                      <a:pt x="22" y="53"/>
                    </a:moveTo>
                    <a:cubicBezTo>
                      <a:pt x="21" y="53"/>
                      <a:pt x="20" y="54"/>
                      <a:pt x="18" y="54"/>
                    </a:cubicBezTo>
                    <a:cubicBezTo>
                      <a:pt x="17" y="54"/>
                      <a:pt x="16" y="55"/>
                      <a:pt x="14" y="55"/>
                    </a:cubicBezTo>
                    <a:cubicBezTo>
                      <a:pt x="13" y="55"/>
                      <a:pt x="12" y="54"/>
                      <a:pt x="11" y="54"/>
                    </a:cubicBezTo>
                    <a:cubicBezTo>
                      <a:pt x="10" y="54"/>
                      <a:pt x="9" y="53"/>
                      <a:pt x="8" y="52"/>
                    </a:cubicBezTo>
                    <a:cubicBezTo>
                      <a:pt x="7" y="51"/>
                      <a:pt x="7" y="50"/>
                      <a:pt x="6" y="49"/>
                    </a:cubicBezTo>
                    <a:cubicBezTo>
                      <a:pt x="6" y="48"/>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3" y="15"/>
                      <a:pt x="23" y="15"/>
                      <a:pt x="23" y="15"/>
                    </a:cubicBezTo>
                    <a:cubicBezTo>
                      <a:pt x="23" y="22"/>
                      <a:pt x="23" y="22"/>
                      <a:pt x="23" y="22"/>
                    </a:cubicBezTo>
                    <a:cubicBezTo>
                      <a:pt x="13" y="22"/>
                      <a:pt x="13" y="22"/>
                      <a:pt x="13" y="22"/>
                    </a:cubicBezTo>
                    <a:cubicBezTo>
                      <a:pt x="13" y="43"/>
                      <a:pt x="13" y="43"/>
                      <a:pt x="13" y="43"/>
                    </a:cubicBezTo>
                    <a:cubicBezTo>
                      <a:pt x="13" y="44"/>
                      <a:pt x="13" y="45"/>
                      <a:pt x="13" y="45"/>
                    </a:cubicBezTo>
                    <a:cubicBezTo>
                      <a:pt x="13" y="46"/>
                      <a:pt x="14" y="46"/>
                      <a:pt x="14" y="47"/>
                    </a:cubicBezTo>
                    <a:cubicBezTo>
                      <a:pt x="14" y="47"/>
                      <a:pt x="15" y="47"/>
                      <a:pt x="15" y="47"/>
                    </a:cubicBezTo>
                    <a:cubicBezTo>
                      <a:pt x="16" y="48"/>
                      <a:pt x="16" y="48"/>
                      <a:pt x="17" y="48"/>
                    </a:cubicBezTo>
                    <a:cubicBezTo>
                      <a:pt x="18" y="48"/>
                      <a:pt x="19" y="47"/>
                      <a:pt x="20" y="47"/>
                    </a:cubicBezTo>
                    <a:cubicBezTo>
                      <a:pt x="21" y="47"/>
                      <a:pt x="22" y="47"/>
                      <a:pt x="23" y="46"/>
                    </a:cubicBezTo>
                    <a:lnTo>
                      <a:pt x="2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1" name="Freeform 123"/>
              <p:cNvSpPr>
                <a:spLocks/>
              </p:cNvSpPr>
              <p:nvPr/>
            </p:nvSpPr>
            <p:spPr bwMode="auto">
              <a:xfrm>
                <a:off x="1027113" y="7229475"/>
                <a:ext cx="53975" cy="133350"/>
              </a:xfrm>
              <a:custGeom>
                <a:avLst/>
                <a:gdLst>
                  <a:gd name="T0" fmla="*/ 22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6 w 22"/>
                  <a:gd name="T13" fmla="*/ 44 h 55"/>
                  <a:gd name="T14" fmla="*/ 6 w 22"/>
                  <a:gd name="T15" fmla="*/ 22 h 55"/>
                  <a:gd name="T16" fmla="*/ 0 w 22"/>
                  <a:gd name="T17" fmla="*/ 22 h 55"/>
                  <a:gd name="T18" fmla="*/ 0 w 22"/>
                  <a:gd name="T19" fmla="*/ 15 h 55"/>
                  <a:gd name="T20" fmla="*/ 6 w 22"/>
                  <a:gd name="T21" fmla="*/ 15 h 55"/>
                  <a:gd name="T22" fmla="*/ 6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2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2" y="53"/>
                    </a:moveTo>
                    <a:cubicBezTo>
                      <a:pt x="21" y="53"/>
                      <a:pt x="20" y="54"/>
                      <a:pt x="18" y="54"/>
                    </a:cubicBezTo>
                    <a:cubicBezTo>
                      <a:pt x="17" y="54"/>
                      <a:pt x="16" y="55"/>
                      <a:pt x="14" y="55"/>
                    </a:cubicBezTo>
                    <a:cubicBezTo>
                      <a:pt x="13" y="55"/>
                      <a:pt x="12" y="54"/>
                      <a:pt x="11" y="54"/>
                    </a:cubicBezTo>
                    <a:cubicBezTo>
                      <a:pt x="10" y="54"/>
                      <a:pt x="9" y="53"/>
                      <a:pt x="8" y="52"/>
                    </a:cubicBezTo>
                    <a:cubicBezTo>
                      <a:pt x="7" y="51"/>
                      <a:pt x="7" y="50"/>
                      <a:pt x="6" y="49"/>
                    </a:cubicBezTo>
                    <a:cubicBezTo>
                      <a:pt x="6" y="48"/>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4" y="46"/>
                      <a:pt x="14" y="47"/>
                    </a:cubicBezTo>
                    <a:cubicBezTo>
                      <a:pt x="14" y="47"/>
                      <a:pt x="15" y="47"/>
                      <a:pt x="15" y="47"/>
                    </a:cubicBezTo>
                    <a:cubicBezTo>
                      <a:pt x="16" y="48"/>
                      <a:pt x="16" y="48"/>
                      <a:pt x="17" y="48"/>
                    </a:cubicBezTo>
                    <a:cubicBezTo>
                      <a:pt x="18" y="48"/>
                      <a:pt x="19" y="47"/>
                      <a:pt x="20" y="47"/>
                    </a:cubicBezTo>
                    <a:cubicBezTo>
                      <a:pt x="21" y="47"/>
                      <a:pt x="22" y="47"/>
                      <a:pt x="22" y="46"/>
                    </a:cubicBezTo>
                    <a:lnTo>
                      <a:pt x="2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2" name="Freeform 124"/>
              <p:cNvSpPr>
                <a:spLocks noEditPoints="1"/>
              </p:cNvSpPr>
              <p:nvPr/>
            </p:nvSpPr>
            <p:spPr bwMode="auto">
              <a:xfrm>
                <a:off x="1095375" y="7264400"/>
                <a:ext cx="79375" cy="98425"/>
              </a:xfrm>
              <a:custGeom>
                <a:avLst/>
                <a:gdLst>
                  <a:gd name="T0" fmla="*/ 33 w 33"/>
                  <a:gd name="T1" fmla="*/ 20 h 41"/>
                  <a:gd name="T2" fmla="*/ 33 w 33"/>
                  <a:gd name="T3" fmla="*/ 22 h 41"/>
                  <a:gd name="T4" fmla="*/ 33 w 33"/>
                  <a:gd name="T5" fmla="*/ 23 h 41"/>
                  <a:gd name="T6" fmla="*/ 7 w 33"/>
                  <a:gd name="T7" fmla="*/ 23 h 41"/>
                  <a:gd name="T8" fmla="*/ 8 w 33"/>
                  <a:gd name="T9" fmla="*/ 28 h 41"/>
                  <a:gd name="T10" fmla="*/ 11 w 33"/>
                  <a:gd name="T11" fmla="*/ 31 h 41"/>
                  <a:gd name="T12" fmla="*/ 14 w 33"/>
                  <a:gd name="T13" fmla="*/ 33 h 41"/>
                  <a:gd name="T14" fmla="*/ 17 w 33"/>
                  <a:gd name="T15" fmla="*/ 34 h 41"/>
                  <a:gd name="T16" fmla="*/ 19 w 33"/>
                  <a:gd name="T17" fmla="*/ 33 h 41"/>
                  <a:gd name="T18" fmla="*/ 21 w 33"/>
                  <a:gd name="T19" fmla="*/ 33 h 41"/>
                  <a:gd name="T20" fmla="*/ 23 w 33"/>
                  <a:gd name="T21" fmla="*/ 32 h 41"/>
                  <a:gd name="T22" fmla="*/ 25 w 33"/>
                  <a:gd name="T23" fmla="*/ 31 h 41"/>
                  <a:gd name="T24" fmla="*/ 30 w 33"/>
                  <a:gd name="T25" fmla="*/ 35 h 41"/>
                  <a:gd name="T26" fmla="*/ 27 w 33"/>
                  <a:gd name="T27" fmla="*/ 38 h 41"/>
                  <a:gd name="T28" fmla="*/ 24 w 33"/>
                  <a:gd name="T29" fmla="*/ 39 h 41"/>
                  <a:gd name="T30" fmla="*/ 21 w 33"/>
                  <a:gd name="T31" fmla="*/ 40 h 41"/>
                  <a:gd name="T32" fmla="*/ 16 w 33"/>
                  <a:gd name="T33" fmla="*/ 41 h 41"/>
                  <a:gd name="T34" fmla="*/ 12 w 33"/>
                  <a:gd name="T35" fmla="*/ 40 h 41"/>
                  <a:gd name="T36" fmla="*/ 8 w 33"/>
                  <a:gd name="T37" fmla="*/ 38 h 41"/>
                  <a:gd name="T38" fmla="*/ 5 w 33"/>
                  <a:gd name="T39" fmla="*/ 35 h 41"/>
                  <a:gd name="T40" fmla="*/ 2 w 33"/>
                  <a:gd name="T41" fmla="*/ 32 h 41"/>
                  <a:gd name="T42" fmla="*/ 1 w 33"/>
                  <a:gd name="T43" fmla="*/ 27 h 41"/>
                  <a:gd name="T44" fmla="*/ 0 w 33"/>
                  <a:gd name="T45" fmla="*/ 21 h 41"/>
                  <a:gd name="T46" fmla="*/ 1 w 33"/>
                  <a:gd name="T47" fmla="*/ 12 h 41"/>
                  <a:gd name="T48" fmla="*/ 5 w 33"/>
                  <a:gd name="T49" fmla="*/ 6 h 41"/>
                  <a:gd name="T50" fmla="*/ 10 w 33"/>
                  <a:gd name="T51" fmla="*/ 2 h 41"/>
                  <a:gd name="T52" fmla="*/ 17 w 33"/>
                  <a:gd name="T53" fmla="*/ 0 h 41"/>
                  <a:gd name="T54" fmla="*/ 24 w 33"/>
                  <a:gd name="T55" fmla="*/ 2 h 41"/>
                  <a:gd name="T56" fmla="*/ 29 w 33"/>
                  <a:gd name="T57" fmla="*/ 6 h 41"/>
                  <a:gd name="T58" fmla="*/ 32 w 33"/>
                  <a:gd name="T59" fmla="*/ 12 h 41"/>
                  <a:gd name="T60" fmla="*/ 33 w 33"/>
                  <a:gd name="T61" fmla="*/ 20 h 41"/>
                  <a:gd name="T62" fmla="*/ 25 w 33"/>
                  <a:gd name="T63" fmla="*/ 17 h 41"/>
                  <a:gd name="T64" fmla="*/ 25 w 33"/>
                  <a:gd name="T65" fmla="*/ 13 h 41"/>
                  <a:gd name="T66" fmla="*/ 23 w 33"/>
                  <a:gd name="T67" fmla="*/ 10 h 41"/>
                  <a:gd name="T68" fmla="*/ 20 w 33"/>
                  <a:gd name="T69" fmla="*/ 8 h 41"/>
                  <a:gd name="T70" fmla="*/ 16 w 33"/>
                  <a:gd name="T71" fmla="*/ 7 h 41"/>
                  <a:gd name="T72" fmla="*/ 13 w 33"/>
                  <a:gd name="T73" fmla="*/ 8 h 41"/>
                  <a:gd name="T74" fmla="*/ 10 w 33"/>
                  <a:gd name="T75" fmla="*/ 10 h 41"/>
                  <a:gd name="T76" fmla="*/ 8 w 33"/>
                  <a:gd name="T77" fmla="*/ 13 h 41"/>
                  <a:gd name="T78" fmla="*/ 7 w 33"/>
                  <a:gd name="T79" fmla="*/ 17 h 41"/>
                  <a:gd name="T80" fmla="*/ 25 w 33"/>
                  <a:gd name="T81"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1">
                    <a:moveTo>
                      <a:pt x="33" y="20"/>
                    </a:moveTo>
                    <a:cubicBezTo>
                      <a:pt x="33" y="20"/>
                      <a:pt x="33" y="21"/>
                      <a:pt x="33" y="22"/>
                    </a:cubicBezTo>
                    <a:cubicBezTo>
                      <a:pt x="33" y="22"/>
                      <a:pt x="33" y="23"/>
                      <a:pt x="33" y="23"/>
                    </a:cubicBezTo>
                    <a:cubicBezTo>
                      <a:pt x="7" y="23"/>
                      <a:pt x="7" y="23"/>
                      <a:pt x="7" y="23"/>
                    </a:cubicBezTo>
                    <a:cubicBezTo>
                      <a:pt x="7" y="25"/>
                      <a:pt x="8" y="27"/>
                      <a:pt x="8" y="28"/>
                    </a:cubicBezTo>
                    <a:cubicBezTo>
                      <a:pt x="9" y="29"/>
                      <a:pt x="10" y="30"/>
                      <a:pt x="11" y="31"/>
                    </a:cubicBezTo>
                    <a:cubicBezTo>
                      <a:pt x="12" y="32"/>
                      <a:pt x="12" y="33"/>
                      <a:pt x="14" y="33"/>
                    </a:cubicBezTo>
                    <a:cubicBezTo>
                      <a:pt x="15" y="34"/>
                      <a:pt x="16" y="34"/>
                      <a:pt x="17" y="34"/>
                    </a:cubicBezTo>
                    <a:cubicBezTo>
                      <a:pt x="18" y="34"/>
                      <a:pt x="19" y="34"/>
                      <a:pt x="19" y="33"/>
                    </a:cubicBezTo>
                    <a:cubicBezTo>
                      <a:pt x="20" y="33"/>
                      <a:pt x="21" y="33"/>
                      <a:pt x="21" y="33"/>
                    </a:cubicBezTo>
                    <a:cubicBezTo>
                      <a:pt x="22" y="33"/>
                      <a:pt x="23" y="32"/>
                      <a:pt x="23" y="32"/>
                    </a:cubicBezTo>
                    <a:cubicBezTo>
                      <a:pt x="24" y="32"/>
                      <a:pt x="24" y="31"/>
                      <a:pt x="25" y="31"/>
                    </a:cubicBezTo>
                    <a:cubicBezTo>
                      <a:pt x="30" y="35"/>
                      <a:pt x="30" y="35"/>
                      <a:pt x="30" y="35"/>
                    </a:cubicBezTo>
                    <a:cubicBezTo>
                      <a:pt x="29" y="36"/>
                      <a:pt x="28" y="37"/>
                      <a:pt x="27" y="38"/>
                    </a:cubicBezTo>
                    <a:cubicBezTo>
                      <a:pt x="26" y="38"/>
                      <a:pt x="25" y="39"/>
                      <a:pt x="24" y="39"/>
                    </a:cubicBezTo>
                    <a:cubicBezTo>
                      <a:pt x="23" y="40"/>
                      <a:pt x="22" y="40"/>
                      <a:pt x="21" y="40"/>
                    </a:cubicBezTo>
                    <a:cubicBezTo>
                      <a:pt x="19" y="40"/>
                      <a:pt x="18" y="41"/>
                      <a:pt x="16" y="41"/>
                    </a:cubicBezTo>
                    <a:cubicBezTo>
                      <a:pt x="15" y="41"/>
                      <a:pt x="13" y="40"/>
                      <a:pt x="12" y="40"/>
                    </a:cubicBezTo>
                    <a:cubicBezTo>
                      <a:pt x="10" y="39"/>
                      <a:pt x="9" y="39"/>
                      <a:pt x="8" y="38"/>
                    </a:cubicBezTo>
                    <a:cubicBezTo>
                      <a:pt x="7" y="37"/>
                      <a:pt x="6" y="36"/>
                      <a:pt x="5" y="35"/>
                    </a:cubicBezTo>
                    <a:cubicBezTo>
                      <a:pt x="4" y="34"/>
                      <a:pt x="3" y="33"/>
                      <a:pt x="2" y="32"/>
                    </a:cubicBezTo>
                    <a:cubicBezTo>
                      <a:pt x="2" y="30"/>
                      <a:pt x="1" y="29"/>
                      <a:pt x="1" y="27"/>
                    </a:cubicBezTo>
                    <a:cubicBezTo>
                      <a:pt x="0" y="25"/>
                      <a:pt x="0" y="23"/>
                      <a:pt x="0" y="21"/>
                    </a:cubicBezTo>
                    <a:cubicBezTo>
                      <a:pt x="0" y="17"/>
                      <a:pt x="0" y="14"/>
                      <a:pt x="1" y="12"/>
                    </a:cubicBezTo>
                    <a:cubicBezTo>
                      <a:pt x="2" y="9"/>
                      <a:pt x="3" y="7"/>
                      <a:pt x="5" y="6"/>
                    </a:cubicBezTo>
                    <a:cubicBezTo>
                      <a:pt x="6" y="4"/>
                      <a:pt x="8" y="3"/>
                      <a:pt x="10" y="2"/>
                    </a:cubicBezTo>
                    <a:cubicBezTo>
                      <a:pt x="12" y="1"/>
                      <a:pt x="14" y="0"/>
                      <a:pt x="17" y="0"/>
                    </a:cubicBezTo>
                    <a:cubicBezTo>
                      <a:pt x="19" y="0"/>
                      <a:pt x="22" y="1"/>
                      <a:pt x="24" y="2"/>
                    </a:cubicBezTo>
                    <a:cubicBezTo>
                      <a:pt x="26" y="3"/>
                      <a:pt x="28" y="4"/>
                      <a:pt x="29" y="6"/>
                    </a:cubicBezTo>
                    <a:cubicBezTo>
                      <a:pt x="30" y="8"/>
                      <a:pt x="31" y="10"/>
                      <a:pt x="32" y="12"/>
                    </a:cubicBezTo>
                    <a:cubicBezTo>
                      <a:pt x="33" y="15"/>
                      <a:pt x="33" y="17"/>
                      <a:pt x="33" y="20"/>
                    </a:cubicBezTo>
                    <a:close/>
                    <a:moveTo>
                      <a:pt x="25" y="17"/>
                    </a:moveTo>
                    <a:cubicBezTo>
                      <a:pt x="25" y="16"/>
                      <a:pt x="25" y="14"/>
                      <a:pt x="25" y="13"/>
                    </a:cubicBezTo>
                    <a:cubicBezTo>
                      <a:pt x="24" y="12"/>
                      <a:pt x="24" y="11"/>
                      <a:pt x="23" y="10"/>
                    </a:cubicBezTo>
                    <a:cubicBezTo>
                      <a:pt x="22" y="9"/>
                      <a:pt x="21" y="9"/>
                      <a:pt x="20" y="8"/>
                    </a:cubicBezTo>
                    <a:cubicBezTo>
                      <a:pt x="19" y="8"/>
                      <a:pt x="18" y="7"/>
                      <a:pt x="16" y="7"/>
                    </a:cubicBezTo>
                    <a:cubicBezTo>
                      <a:pt x="15" y="7"/>
                      <a:pt x="14" y="8"/>
                      <a:pt x="13" y="8"/>
                    </a:cubicBezTo>
                    <a:cubicBezTo>
                      <a:pt x="12" y="8"/>
                      <a:pt x="11" y="9"/>
                      <a:pt x="10" y="10"/>
                    </a:cubicBezTo>
                    <a:cubicBezTo>
                      <a:pt x="9" y="11"/>
                      <a:pt x="9" y="12"/>
                      <a:pt x="8" y="13"/>
                    </a:cubicBezTo>
                    <a:cubicBezTo>
                      <a:pt x="8" y="14"/>
                      <a:pt x="8"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3" name="Freeform 125"/>
              <p:cNvSpPr>
                <a:spLocks/>
              </p:cNvSpPr>
              <p:nvPr/>
            </p:nvSpPr>
            <p:spPr bwMode="auto">
              <a:xfrm>
                <a:off x="1195388" y="7264400"/>
                <a:ext cx="55562" cy="96838"/>
              </a:xfrm>
              <a:custGeom>
                <a:avLst/>
                <a:gdLst>
                  <a:gd name="T0" fmla="*/ 21 w 23"/>
                  <a:gd name="T1" fmla="*/ 9 h 40"/>
                  <a:gd name="T2" fmla="*/ 18 w 23"/>
                  <a:gd name="T3" fmla="*/ 8 h 40"/>
                  <a:gd name="T4" fmla="*/ 15 w 23"/>
                  <a:gd name="T5" fmla="*/ 8 h 40"/>
                  <a:gd name="T6" fmla="*/ 9 w 23"/>
                  <a:gd name="T7" fmla="*/ 10 h 40"/>
                  <a:gd name="T8" fmla="*/ 7 w 23"/>
                  <a:gd name="T9" fmla="*/ 18 h 40"/>
                  <a:gd name="T10" fmla="*/ 7 w 23"/>
                  <a:gd name="T11" fmla="*/ 40 h 40"/>
                  <a:gd name="T12" fmla="*/ 0 w 23"/>
                  <a:gd name="T13" fmla="*/ 40 h 40"/>
                  <a:gd name="T14" fmla="*/ 0 w 23"/>
                  <a:gd name="T15" fmla="*/ 1 h 40"/>
                  <a:gd name="T16" fmla="*/ 7 w 23"/>
                  <a:gd name="T17" fmla="*/ 1 h 40"/>
                  <a:gd name="T18" fmla="*/ 7 w 23"/>
                  <a:gd name="T19" fmla="*/ 5 h 40"/>
                  <a:gd name="T20" fmla="*/ 9 w 23"/>
                  <a:gd name="T21" fmla="*/ 3 h 40"/>
                  <a:gd name="T22" fmla="*/ 11 w 23"/>
                  <a:gd name="T23" fmla="*/ 2 h 40"/>
                  <a:gd name="T24" fmla="*/ 13 w 23"/>
                  <a:gd name="T25" fmla="*/ 1 h 40"/>
                  <a:gd name="T26" fmla="*/ 16 w 23"/>
                  <a:gd name="T27" fmla="*/ 0 h 40"/>
                  <a:gd name="T28" fmla="*/ 20 w 23"/>
                  <a:gd name="T29" fmla="*/ 1 h 40"/>
                  <a:gd name="T30" fmla="*/ 23 w 23"/>
                  <a:gd name="T31" fmla="*/ 2 h 40"/>
                  <a:gd name="T32" fmla="*/ 21 w 23"/>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0">
                    <a:moveTo>
                      <a:pt x="21" y="9"/>
                    </a:moveTo>
                    <a:cubicBezTo>
                      <a:pt x="20" y="9"/>
                      <a:pt x="19" y="8"/>
                      <a:pt x="18" y="8"/>
                    </a:cubicBezTo>
                    <a:cubicBezTo>
                      <a:pt x="17" y="8"/>
                      <a:pt x="16" y="8"/>
                      <a:pt x="15" y="8"/>
                    </a:cubicBezTo>
                    <a:cubicBezTo>
                      <a:pt x="12" y="8"/>
                      <a:pt x="11" y="9"/>
                      <a:pt x="9" y="10"/>
                    </a:cubicBezTo>
                    <a:cubicBezTo>
                      <a:pt x="8" y="12"/>
                      <a:pt x="7" y="14"/>
                      <a:pt x="7" y="18"/>
                    </a:cubicBezTo>
                    <a:cubicBezTo>
                      <a:pt x="7" y="40"/>
                      <a:pt x="7" y="40"/>
                      <a:pt x="7" y="40"/>
                    </a:cubicBezTo>
                    <a:cubicBezTo>
                      <a:pt x="0" y="40"/>
                      <a:pt x="0" y="40"/>
                      <a:pt x="0" y="40"/>
                    </a:cubicBezTo>
                    <a:cubicBezTo>
                      <a:pt x="0" y="1"/>
                      <a:pt x="0" y="1"/>
                      <a:pt x="0" y="1"/>
                    </a:cubicBezTo>
                    <a:cubicBezTo>
                      <a:pt x="7" y="1"/>
                      <a:pt x="7" y="1"/>
                      <a:pt x="7" y="1"/>
                    </a:cubicBezTo>
                    <a:cubicBezTo>
                      <a:pt x="7" y="5"/>
                      <a:pt x="7" y="5"/>
                      <a:pt x="7" y="5"/>
                    </a:cubicBezTo>
                    <a:cubicBezTo>
                      <a:pt x="8" y="4"/>
                      <a:pt x="8" y="4"/>
                      <a:pt x="9" y="3"/>
                    </a:cubicBezTo>
                    <a:cubicBezTo>
                      <a:pt x="10" y="3"/>
                      <a:pt x="10" y="2"/>
                      <a:pt x="11" y="2"/>
                    </a:cubicBezTo>
                    <a:cubicBezTo>
                      <a:pt x="12" y="1"/>
                      <a:pt x="13" y="1"/>
                      <a:pt x="13" y="1"/>
                    </a:cubicBezTo>
                    <a:cubicBezTo>
                      <a:pt x="14" y="1"/>
                      <a:pt x="15" y="0"/>
                      <a:pt x="16" y="0"/>
                    </a:cubicBezTo>
                    <a:cubicBezTo>
                      <a:pt x="18" y="0"/>
                      <a:pt x="19" y="1"/>
                      <a:pt x="20" y="1"/>
                    </a:cubicBezTo>
                    <a:cubicBezTo>
                      <a:pt x="21" y="1"/>
                      <a:pt x="22" y="2"/>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4" name="Freeform 126"/>
              <p:cNvSpPr>
                <a:spLocks/>
              </p:cNvSpPr>
              <p:nvPr/>
            </p:nvSpPr>
            <p:spPr bwMode="auto">
              <a:xfrm>
                <a:off x="1301750" y="7229475"/>
                <a:ext cx="52387" cy="133350"/>
              </a:xfrm>
              <a:custGeom>
                <a:avLst/>
                <a:gdLst>
                  <a:gd name="T0" fmla="*/ 22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6 w 22"/>
                  <a:gd name="T13" fmla="*/ 44 h 55"/>
                  <a:gd name="T14" fmla="*/ 6 w 22"/>
                  <a:gd name="T15" fmla="*/ 22 h 55"/>
                  <a:gd name="T16" fmla="*/ 0 w 22"/>
                  <a:gd name="T17" fmla="*/ 22 h 55"/>
                  <a:gd name="T18" fmla="*/ 0 w 22"/>
                  <a:gd name="T19" fmla="*/ 15 h 55"/>
                  <a:gd name="T20" fmla="*/ 6 w 22"/>
                  <a:gd name="T21" fmla="*/ 15 h 55"/>
                  <a:gd name="T22" fmla="*/ 6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2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2" y="53"/>
                    </a:moveTo>
                    <a:cubicBezTo>
                      <a:pt x="21" y="53"/>
                      <a:pt x="20" y="54"/>
                      <a:pt x="18" y="54"/>
                    </a:cubicBezTo>
                    <a:cubicBezTo>
                      <a:pt x="17" y="54"/>
                      <a:pt x="16" y="55"/>
                      <a:pt x="14" y="55"/>
                    </a:cubicBezTo>
                    <a:cubicBezTo>
                      <a:pt x="13" y="55"/>
                      <a:pt x="12" y="54"/>
                      <a:pt x="11" y="54"/>
                    </a:cubicBezTo>
                    <a:cubicBezTo>
                      <a:pt x="10" y="54"/>
                      <a:pt x="9" y="53"/>
                      <a:pt x="8" y="52"/>
                    </a:cubicBezTo>
                    <a:cubicBezTo>
                      <a:pt x="7" y="51"/>
                      <a:pt x="7" y="50"/>
                      <a:pt x="6" y="49"/>
                    </a:cubicBezTo>
                    <a:cubicBezTo>
                      <a:pt x="6" y="48"/>
                      <a:pt x="6" y="46"/>
                      <a:pt x="6" y="44"/>
                    </a:cubicBezTo>
                    <a:cubicBezTo>
                      <a:pt x="6" y="22"/>
                      <a:pt x="6" y="22"/>
                      <a:pt x="6" y="22"/>
                    </a:cubicBezTo>
                    <a:cubicBezTo>
                      <a:pt x="0" y="22"/>
                      <a:pt x="0" y="22"/>
                      <a:pt x="0" y="22"/>
                    </a:cubicBezTo>
                    <a:cubicBezTo>
                      <a:pt x="0" y="15"/>
                      <a:pt x="0" y="15"/>
                      <a:pt x="0" y="15"/>
                    </a:cubicBezTo>
                    <a:cubicBezTo>
                      <a:pt x="6" y="15"/>
                      <a:pt x="6" y="15"/>
                      <a:pt x="6" y="15"/>
                    </a:cubicBezTo>
                    <a:cubicBezTo>
                      <a:pt x="6" y="4"/>
                      <a:pt x="6" y="4"/>
                      <a:pt x="6"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4" y="46"/>
                      <a:pt x="14" y="47"/>
                    </a:cubicBezTo>
                    <a:cubicBezTo>
                      <a:pt x="14" y="47"/>
                      <a:pt x="15" y="47"/>
                      <a:pt x="15" y="47"/>
                    </a:cubicBezTo>
                    <a:cubicBezTo>
                      <a:pt x="16" y="48"/>
                      <a:pt x="16" y="48"/>
                      <a:pt x="17" y="48"/>
                    </a:cubicBezTo>
                    <a:cubicBezTo>
                      <a:pt x="18" y="48"/>
                      <a:pt x="19" y="47"/>
                      <a:pt x="20" y="47"/>
                    </a:cubicBezTo>
                    <a:cubicBezTo>
                      <a:pt x="21" y="47"/>
                      <a:pt x="22" y="47"/>
                      <a:pt x="22" y="46"/>
                    </a:cubicBezTo>
                    <a:lnTo>
                      <a:pt x="2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5" name="Freeform 127"/>
              <p:cNvSpPr>
                <a:spLocks/>
              </p:cNvSpPr>
              <p:nvPr/>
            </p:nvSpPr>
            <p:spPr bwMode="auto">
              <a:xfrm>
                <a:off x="1376363" y="7229475"/>
                <a:ext cx="74612" cy="131763"/>
              </a:xfrm>
              <a:custGeom>
                <a:avLst/>
                <a:gdLst>
                  <a:gd name="T0" fmla="*/ 24 w 31"/>
                  <a:gd name="T1" fmla="*/ 54 h 54"/>
                  <a:gd name="T2" fmla="*/ 24 w 31"/>
                  <a:gd name="T3" fmla="*/ 32 h 54"/>
                  <a:gd name="T4" fmla="*/ 22 w 31"/>
                  <a:gd name="T5" fmla="*/ 24 h 54"/>
                  <a:gd name="T6" fmla="*/ 16 w 31"/>
                  <a:gd name="T7" fmla="*/ 21 h 54"/>
                  <a:gd name="T8" fmla="*/ 12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4 w 31"/>
                  <a:gd name="T31" fmla="*/ 15 h 54"/>
                  <a:gd name="T32" fmla="*/ 17 w 31"/>
                  <a:gd name="T33" fmla="*/ 14 h 54"/>
                  <a:gd name="T34" fmla="*/ 23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0" y="22"/>
                      <a:pt x="18" y="21"/>
                      <a:pt x="16" y="21"/>
                    </a:cubicBezTo>
                    <a:cubicBezTo>
                      <a:pt x="14" y="21"/>
                      <a:pt x="13" y="22"/>
                      <a:pt x="12" y="22"/>
                    </a:cubicBezTo>
                    <a:cubicBezTo>
                      <a:pt x="11"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4" y="15"/>
                    </a:cubicBezTo>
                    <a:cubicBezTo>
                      <a:pt x="15" y="15"/>
                      <a:pt x="16" y="14"/>
                      <a:pt x="17" y="14"/>
                    </a:cubicBezTo>
                    <a:cubicBezTo>
                      <a:pt x="20" y="14"/>
                      <a:pt x="22" y="15"/>
                      <a:pt x="23"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6" name="Freeform 128"/>
              <p:cNvSpPr>
                <a:spLocks noEditPoints="1"/>
              </p:cNvSpPr>
              <p:nvPr/>
            </p:nvSpPr>
            <p:spPr bwMode="auto">
              <a:xfrm>
                <a:off x="1470025" y="7264400"/>
                <a:ext cx="80962" cy="98425"/>
              </a:xfrm>
              <a:custGeom>
                <a:avLst/>
                <a:gdLst>
                  <a:gd name="T0" fmla="*/ 33 w 33"/>
                  <a:gd name="T1" fmla="*/ 20 h 41"/>
                  <a:gd name="T2" fmla="*/ 33 w 33"/>
                  <a:gd name="T3" fmla="*/ 22 h 41"/>
                  <a:gd name="T4" fmla="*/ 32 w 33"/>
                  <a:gd name="T5" fmla="*/ 23 h 41"/>
                  <a:gd name="T6" fmla="*/ 7 w 33"/>
                  <a:gd name="T7" fmla="*/ 23 h 41"/>
                  <a:gd name="T8" fmla="*/ 8 w 33"/>
                  <a:gd name="T9" fmla="*/ 28 h 41"/>
                  <a:gd name="T10" fmla="*/ 10 w 33"/>
                  <a:gd name="T11" fmla="*/ 31 h 41"/>
                  <a:gd name="T12" fmla="*/ 13 w 33"/>
                  <a:gd name="T13" fmla="*/ 33 h 41"/>
                  <a:gd name="T14" fmla="*/ 17 w 33"/>
                  <a:gd name="T15" fmla="*/ 34 h 41"/>
                  <a:gd name="T16" fmla="*/ 19 w 33"/>
                  <a:gd name="T17" fmla="*/ 33 h 41"/>
                  <a:gd name="T18" fmla="*/ 21 w 33"/>
                  <a:gd name="T19" fmla="*/ 33 h 41"/>
                  <a:gd name="T20" fmla="*/ 23 w 33"/>
                  <a:gd name="T21" fmla="*/ 32 h 41"/>
                  <a:gd name="T22" fmla="*/ 25 w 33"/>
                  <a:gd name="T23" fmla="*/ 31 h 41"/>
                  <a:gd name="T24" fmla="*/ 29 w 33"/>
                  <a:gd name="T25" fmla="*/ 35 h 41"/>
                  <a:gd name="T26" fmla="*/ 27 w 33"/>
                  <a:gd name="T27" fmla="*/ 38 h 41"/>
                  <a:gd name="T28" fmla="*/ 24 w 33"/>
                  <a:gd name="T29" fmla="*/ 39 h 41"/>
                  <a:gd name="T30" fmla="*/ 20 w 33"/>
                  <a:gd name="T31" fmla="*/ 40 h 41"/>
                  <a:gd name="T32" fmla="*/ 16 w 33"/>
                  <a:gd name="T33" fmla="*/ 41 h 41"/>
                  <a:gd name="T34" fmla="*/ 12 w 33"/>
                  <a:gd name="T35" fmla="*/ 40 h 41"/>
                  <a:gd name="T36" fmla="*/ 8 w 33"/>
                  <a:gd name="T37" fmla="*/ 38 h 41"/>
                  <a:gd name="T38" fmla="*/ 5 w 33"/>
                  <a:gd name="T39" fmla="*/ 35 h 41"/>
                  <a:gd name="T40" fmla="*/ 2 w 33"/>
                  <a:gd name="T41" fmla="*/ 32 h 41"/>
                  <a:gd name="T42" fmla="*/ 0 w 33"/>
                  <a:gd name="T43" fmla="*/ 27 h 41"/>
                  <a:gd name="T44" fmla="*/ 0 w 33"/>
                  <a:gd name="T45" fmla="*/ 21 h 41"/>
                  <a:gd name="T46" fmla="*/ 1 w 33"/>
                  <a:gd name="T47" fmla="*/ 12 h 41"/>
                  <a:gd name="T48" fmla="*/ 4 w 33"/>
                  <a:gd name="T49" fmla="*/ 6 h 41"/>
                  <a:gd name="T50" fmla="*/ 10 w 33"/>
                  <a:gd name="T51" fmla="*/ 2 h 41"/>
                  <a:gd name="T52" fmla="*/ 16 w 33"/>
                  <a:gd name="T53" fmla="*/ 0 h 41"/>
                  <a:gd name="T54" fmla="*/ 24 w 33"/>
                  <a:gd name="T55" fmla="*/ 2 h 41"/>
                  <a:gd name="T56" fmla="*/ 29 w 33"/>
                  <a:gd name="T57" fmla="*/ 6 h 41"/>
                  <a:gd name="T58" fmla="*/ 32 w 33"/>
                  <a:gd name="T59" fmla="*/ 12 h 41"/>
                  <a:gd name="T60" fmla="*/ 33 w 33"/>
                  <a:gd name="T61" fmla="*/ 20 h 41"/>
                  <a:gd name="T62" fmla="*/ 25 w 33"/>
                  <a:gd name="T63" fmla="*/ 17 h 41"/>
                  <a:gd name="T64" fmla="*/ 24 w 33"/>
                  <a:gd name="T65" fmla="*/ 13 h 41"/>
                  <a:gd name="T66" fmla="*/ 23 w 33"/>
                  <a:gd name="T67" fmla="*/ 10 h 41"/>
                  <a:gd name="T68" fmla="*/ 20 w 33"/>
                  <a:gd name="T69" fmla="*/ 8 h 41"/>
                  <a:gd name="T70" fmla="*/ 16 w 33"/>
                  <a:gd name="T71" fmla="*/ 7 h 41"/>
                  <a:gd name="T72" fmla="*/ 12 w 33"/>
                  <a:gd name="T73" fmla="*/ 8 h 41"/>
                  <a:gd name="T74" fmla="*/ 10 w 33"/>
                  <a:gd name="T75" fmla="*/ 10 h 41"/>
                  <a:gd name="T76" fmla="*/ 8 w 33"/>
                  <a:gd name="T77" fmla="*/ 13 h 41"/>
                  <a:gd name="T78" fmla="*/ 7 w 33"/>
                  <a:gd name="T79" fmla="*/ 17 h 41"/>
                  <a:gd name="T80" fmla="*/ 25 w 33"/>
                  <a:gd name="T81"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1">
                    <a:moveTo>
                      <a:pt x="33" y="20"/>
                    </a:moveTo>
                    <a:cubicBezTo>
                      <a:pt x="33" y="20"/>
                      <a:pt x="33" y="21"/>
                      <a:pt x="33" y="22"/>
                    </a:cubicBezTo>
                    <a:cubicBezTo>
                      <a:pt x="32" y="22"/>
                      <a:pt x="32" y="23"/>
                      <a:pt x="32" y="23"/>
                    </a:cubicBezTo>
                    <a:cubicBezTo>
                      <a:pt x="7" y="23"/>
                      <a:pt x="7" y="23"/>
                      <a:pt x="7" y="23"/>
                    </a:cubicBezTo>
                    <a:cubicBezTo>
                      <a:pt x="7" y="25"/>
                      <a:pt x="8" y="27"/>
                      <a:pt x="8" y="28"/>
                    </a:cubicBezTo>
                    <a:cubicBezTo>
                      <a:pt x="9" y="29"/>
                      <a:pt x="10" y="30"/>
                      <a:pt x="10" y="31"/>
                    </a:cubicBezTo>
                    <a:cubicBezTo>
                      <a:pt x="11" y="32"/>
                      <a:pt x="12" y="33"/>
                      <a:pt x="13" y="33"/>
                    </a:cubicBezTo>
                    <a:cubicBezTo>
                      <a:pt x="14" y="34"/>
                      <a:pt x="16" y="34"/>
                      <a:pt x="17" y="34"/>
                    </a:cubicBezTo>
                    <a:cubicBezTo>
                      <a:pt x="18" y="34"/>
                      <a:pt x="18" y="34"/>
                      <a:pt x="19" y="33"/>
                    </a:cubicBezTo>
                    <a:cubicBezTo>
                      <a:pt x="20" y="33"/>
                      <a:pt x="20" y="33"/>
                      <a:pt x="21" y="33"/>
                    </a:cubicBezTo>
                    <a:cubicBezTo>
                      <a:pt x="22" y="33"/>
                      <a:pt x="22" y="32"/>
                      <a:pt x="23" y="32"/>
                    </a:cubicBezTo>
                    <a:cubicBezTo>
                      <a:pt x="23" y="32"/>
                      <a:pt x="24" y="31"/>
                      <a:pt x="25" y="31"/>
                    </a:cubicBezTo>
                    <a:cubicBezTo>
                      <a:pt x="29" y="35"/>
                      <a:pt x="29" y="35"/>
                      <a:pt x="29" y="35"/>
                    </a:cubicBezTo>
                    <a:cubicBezTo>
                      <a:pt x="29" y="36"/>
                      <a:pt x="28" y="37"/>
                      <a:pt x="27" y="38"/>
                    </a:cubicBezTo>
                    <a:cubicBezTo>
                      <a:pt x="26" y="38"/>
                      <a:pt x="25" y="39"/>
                      <a:pt x="24" y="39"/>
                    </a:cubicBezTo>
                    <a:cubicBezTo>
                      <a:pt x="23" y="40"/>
                      <a:pt x="22" y="40"/>
                      <a:pt x="20" y="40"/>
                    </a:cubicBezTo>
                    <a:cubicBezTo>
                      <a:pt x="19" y="40"/>
                      <a:pt x="18" y="41"/>
                      <a:pt x="16" y="41"/>
                    </a:cubicBezTo>
                    <a:cubicBezTo>
                      <a:pt x="15" y="41"/>
                      <a:pt x="13" y="40"/>
                      <a:pt x="12" y="40"/>
                    </a:cubicBezTo>
                    <a:cubicBezTo>
                      <a:pt x="10" y="39"/>
                      <a:pt x="9" y="39"/>
                      <a:pt x="8" y="38"/>
                    </a:cubicBezTo>
                    <a:cubicBezTo>
                      <a:pt x="7" y="37"/>
                      <a:pt x="6" y="36"/>
                      <a:pt x="5" y="35"/>
                    </a:cubicBezTo>
                    <a:cubicBezTo>
                      <a:pt x="4" y="34"/>
                      <a:pt x="3" y="33"/>
                      <a:pt x="2" y="32"/>
                    </a:cubicBezTo>
                    <a:cubicBezTo>
                      <a:pt x="1" y="30"/>
                      <a:pt x="1" y="29"/>
                      <a:pt x="0" y="27"/>
                    </a:cubicBezTo>
                    <a:cubicBezTo>
                      <a:pt x="0" y="25"/>
                      <a:pt x="0" y="23"/>
                      <a:pt x="0" y="21"/>
                    </a:cubicBezTo>
                    <a:cubicBezTo>
                      <a:pt x="0" y="17"/>
                      <a:pt x="0" y="14"/>
                      <a:pt x="1" y="12"/>
                    </a:cubicBezTo>
                    <a:cubicBezTo>
                      <a:pt x="2" y="9"/>
                      <a:pt x="3" y="7"/>
                      <a:pt x="4" y="6"/>
                    </a:cubicBezTo>
                    <a:cubicBezTo>
                      <a:pt x="6" y="4"/>
                      <a:pt x="8" y="3"/>
                      <a:pt x="10" y="2"/>
                    </a:cubicBezTo>
                    <a:cubicBezTo>
                      <a:pt x="12" y="1"/>
                      <a:pt x="14" y="0"/>
                      <a:pt x="16" y="0"/>
                    </a:cubicBezTo>
                    <a:cubicBezTo>
                      <a:pt x="19" y="0"/>
                      <a:pt x="22" y="1"/>
                      <a:pt x="24" y="2"/>
                    </a:cubicBezTo>
                    <a:cubicBezTo>
                      <a:pt x="26" y="3"/>
                      <a:pt x="27" y="4"/>
                      <a:pt x="29" y="6"/>
                    </a:cubicBezTo>
                    <a:cubicBezTo>
                      <a:pt x="30" y="8"/>
                      <a:pt x="31" y="10"/>
                      <a:pt x="32" y="12"/>
                    </a:cubicBezTo>
                    <a:cubicBezTo>
                      <a:pt x="32" y="15"/>
                      <a:pt x="33" y="17"/>
                      <a:pt x="33" y="20"/>
                    </a:cubicBezTo>
                    <a:close/>
                    <a:moveTo>
                      <a:pt x="25" y="17"/>
                    </a:moveTo>
                    <a:cubicBezTo>
                      <a:pt x="25" y="16"/>
                      <a:pt x="25" y="14"/>
                      <a:pt x="24" y="13"/>
                    </a:cubicBezTo>
                    <a:cubicBezTo>
                      <a:pt x="24" y="12"/>
                      <a:pt x="23" y="11"/>
                      <a:pt x="23" y="10"/>
                    </a:cubicBezTo>
                    <a:cubicBezTo>
                      <a:pt x="22" y="9"/>
                      <a:pt x="21" y="9"/>
                      <a:pt x="20" y="8"/>
                    </a:cubicBezTo>
                    <a:cubicBezTo>
                      <a:pt x="19" y="8"/>
                      <a:pt x="17" y="7"/>
                      <a:pt x="16" y="7"/>
                    </a:cubicBezTo>
                    <a:cubicBezTo>
                      <a:pt x="15" y="7"/>
                      <a:pt x="13" y="8"/>
                      <a:pt x="12" y="8"/>
                    </a:cubicBezTo>
                    <a:cubicBezTo>
                      <a:pt x="11" y="8"/>
                      <a:pt x="11" y="9"/>
                      <a:pt x="10" y="10"/>
                    </a:cubicBezTo>
                    <a:cubicBezTo>
                      <a:pt x="9" y="11"/>
                      <a:pt x="9" y="12"/>
                      <a:pt x="8" y="13"/>
                    </a:cubicBezTo>
                    <a:cubicBezTo>
                      <a:pt x="8" y="14"/>
                      <a:pt x="7"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7" name="Freeform 129"/>
              <p:cNvSpPr>
                <a:spLocks/>
              </p:cNvSpPr>
              <p:nvPr/>
            </p:nvSpPr>
            <p:spPr bwMode="auto">
              <a:xfrm>
                <a:off x="1606550" y="7265988"/>
                <a:ext cx="117475" cy="95250"/>
              </a:xfrm>
              <a:custGeom>
                <a:avLst/>
                <a:gdLst>
                  <a:gd name="T0" fmla="*/ 58 w 74"/>
                  <a:gd name="T1" fmla="*/ 60 h 60"/>
                  <a:gd name="T2" fmla="*/ 47 w 74"/>
                  <a:gd name="T3" fmla="*/ 60 h 60"/>
                  <a:gd name="T4" fmla="*/ 36 w 74"/>
                  <a:gd name="T5" fmla="*/ 19 h 60"/>
                  <a:gd name="T6" fmla="*/ 26 w 74"/>
                  <a:gd name="T7" fmla="*/ 60 h 60"/>
                  <a:gd name="T8" fmla="*/ 17 w 74"/>
                  <a:gd name="T9" fmla="*/ 60 h 60"/>
                  <a:gd name="T10" fmla="*/ 0 w 74"/>
                  <a:gd name="T11" fmla="*/ 0 h 60"/>
                  <a:gd name="T12" fmla="*/ 12 w 74"/>
                  <a:gd name="T13" fmla="*/ 0 h 60"/>
                  <a:gd name="T14" fmla="*/ 21 w 74"/>
                  <a:gd name="T15" fmla="*/ 42 h 60"/>
                  <a:gd name="T16" fmla="*/ 32 w 74"/>
                  <a:gd name="T17" fmla="*/ 0 h 60"/>
                  <a:gd name="T18" fmla="*/ 41 w 74"/>
                  <a:gd name="T19" fmla="*/ 0 h 60"/>
                  <a:gd name="T20" fmla="*/ 53 w 74"/>
                  <a:gd name="T21" fmla="*/ 42 h 60"/>
                  <a:gd name="T22" fmla="*/ 62 w 74"/>
                  <a:gd name="T23" fmla="*/ 0 h 60"/>
                  <a:gd name="T24" fmla="*/ 74 w 74"/>
                  <a:gd name="T25" fmla="*/ 0 h 60"/>
                  <a:gd name="T26" fmla="*/ 58 w 74"/>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60">
                    <a:moveTo>
                      <a:pt x="58" y="60"/>
                    </a:moveTo>
                    <a:lnTo>
                      <a:pt x="47" y="60"/>
                    </a:lnTo>
                    <a:lnTo>
                      <a:pt x="36" y="19"/>
                    </a:lnTo>
                    <a:lnTo>
                      <a:pt x="26" y="60"/>
                    </a:lnTo>
                    <a:lnTo>
                      <a:pt x="17" y="60"/>
                    </a:lnTo>
                    <a:lnTo>
                      <a:pt x="0" y="0"/>
                    </a:lnTo>
                    <a:lnTo>
                      <a:pt x="12" y="0"/>
                    </a:lnTo>
                    <a:lnTo>
                      <a:pt x="21" y="42"/>
                    </a:lnTo>
                    <a:lnTo>
                      <a:pt x="32" y="0"/>
                    </a:lnTo>
                    <a:lnTo>
                      <a:pt x="41" y="0"/>
                    </a:lnTo>
                    <a:lnTo>
                      <a:pt x="53" y="42"/>
                    </a:lnTo>
                    <a:lnTo>
                      <a:pt x="62" y="0"/>
                    </a:lnTo>
                    <a:lnTo>
                      <a:pt x="74" y="0"/>
                    </a:lnTo>
                    <a:lnTo>
                      <a:pt x="5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8" name="Freeform 130"/>
              <p:cNvSpPr>
                <a:spLocks noEditPoints="1"/>
              </p:cNvSpPr>
              <p:nvPr/>
            </p:nvSpPr>
            <p:spPr bwMode="auto">
              <a:xfrm>
                <a:off x="1731963" y="7264400"/>
                <a:ext cx="84137" cy="98425"/>
              </a:xfrm>
              <a:custGeom>
                <a:avLst/>
                <a:gdLst>
                  <a:gd name="T0" fmla="*/ 35 w 35"/>
                  <a:gd name="T1" fmla="*/ 20 h 41"/>
                  <a:gd name="T2" fmla="*/ 33 w 35"/>
                  <a:gd name="T3" fmla="*/ 29 h 41"/>
                  <a:gd name="T4" fmla="*/ 30 w 35"/>
                  <a:gd name="T5" fmla="*/ 35 h 41"/>
                  <a:gd name="T6" fmla="*/ 24 w 35"/>
                  <a:gd name="T7" fmla="*/ 39 h 41"/>
                  <a:gd name="T8" fmla="*/ 17 w 35"/>
                  <a:gd name="T9" fmla="*/ 41 h 41"/>
                  <a:gd name="T10" fmla="*/ 11 w 35"/>
                  <a:gd name="T11" fmla="*/ 39 h 41"/>
                  <a:gd name="T12" fmla="*/ 5 w 35"/>
                  <a:gd name="T13" fmla="*/ 35 h 41"/>
                  <a:gd name="T14" fmla="*/ 2 w 35"/>
                  <a:gd name="T15" fmla="*/ 29 h 41"/>
                  <a:gd name="T16" fmla="*/ 0 w 35"/>
                  <a:gd name="T17" fmla="*/ 21 h 41"/>
                  <a:gd name="T18" fmla="*/ 2 w 35"/>
                  <a:gd name="T19" fmla="*/ 12 h 41"/>
                  <a:gd name="T20" fmla="*/ 5 w 35"/>
                  <a:gd name="T21" fmla="*/ 6 h 41"/>
                  <a:gd name="T22" fmla="*/ 11 w 35"/>
                  <a:gd name="T23" fmla="*/ 2 h 41"/>
                  <a:gd name="T24" fmla="*/ 18 w 35"/>
                  <a:gd name="T25" fmla="*/ 0 h 41"/>
                  <a:gd name="T26" fmla="*/ 24 w 35"/>
                  <a:gd name="T27" fmla="*/ 2 h 41"/>
                  <a:gd name="T28" fmla="*/ 30 w 35"/>
                  <a:gd name="T29" fmla="*/ 6 h 41"/>
                  <a:gd name="T30" fmla="*/ 33 w 35"/>
                  <a:gd name="T31" fmla="*/ 12 h 41"/>
                  <a:gd name="T32" fmla="*/ 35 w 35"/>
                  <a:gd name="T33" fmla="*/ 20 h 41"/>
                  <a:gd name="T34" fmla="*/ 27 w 35"/>
                  <a:gd name="T35" fmla="*/ 21 h 41"/>
                  <a:gd name="T36" fmla="*/ 26 w 35"/>
                  <a:gd name="T37" fmla="*/ 15 h 41"/>
                  <a:gd name="T38" fmla="*/ 24 w 35"/>
                  <a:gd name="T39" fmla="*/ 11 h 41"/>
                  <a:gd name="T40" fmla="*/ 21 w 35"/>
                  <a:gd name="T41" fmla="*/ 9 h 41"/>
                  <a:gd name="T42" fmla="*/ 17 w 35"/>
                  <a:gd name="T43" fmla="*/ 8 h 41"/>
                  <a:gd name="T44" fmla="*/ 13 w 35"/>
                  <a:gd name="T45" fmla="*/ 9 h 41"/>
                  <a:gd name="T46" fmla="*/ 11 w 35"/>
                  <a:gd name="T47" fmla="*/ 11 h 41"/>
                  <a:gd name="T48" fmla="*/ 9 w 35"/>
                  <a:gd name="T49" fmla="*/ 15 h 41"/>
                  <a:gd name="T50" fmla="*/ 8 w 35"/>
                  <a:gd name="T51" fmla="*/ 20 h 41"/>
                  <a:gd name="T52" fmla="*/ 9 w 35"/>
                  <a:gd name="T53" fmla="*/ 26 h 41"/>
                  <a:gd name="T54" fmla="*/ 11 w 35"/>
                  <a:gd name="T55" fmla="*/ 30 h 41"/>
                  <a:gd name="T56" fmla="*/ 14 w 35"/>
                  <a:gd name="T57" fmla="*/ 32 h 41"/>
                  <a:gd name="T58" fmla="*/ 18 w 35"/>
                  <a:gd name="T59" fmla="*/ 33 h 41"/>
                  <a:gd name="T60" fmla="*/ 22 w 35"/>
                  <a:gd name="T61" fmla="*/ 32 h 41"/>
                  <a:gd name="T62" fmla="*/ 24 w 35"/>
                  <a:gd name="T63" fmla="*/ 30 h 41"/>
                  <a:gd name="T64" fmla="*/ 26 w 35"/>
                  <a:gd name="T65" fmla="*/ 26 h 41"/>
                  <a:gd name="T66" fmla="*/ 27 w 35"/>
                  <a:gd name="T6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1">
                    <a:moveTo>
                      <a:pt x="35" y="20"/>
                    </a:moveTo>
                    <a:cubicBezTo>
                      <a:pt x="35" y="24"/>
                      <a:pt x="34" y="26"/>
                      <a:pt x="33" y="29"/>
                    </a:cubicBezTo>
                    <a:cubicBezTo>
                      <a:pt x="32" y="31"/>
                      <a:pt x="31" y="33"/>
                      <a:pt x="30" y="35"/>
                    </a:cubicBezTo>
                    <a:cubicBezTo>
                      <a:pt x="28" y="37"/>
                      <a:pt x="26" y="38"/>
                      <a:pt x="24" y="39"/>
                    </a:cubicBezTo>
                    <a:cubicBezTo>
                      <a:pt x="22" y="40"/>
                      <a:pt x="20" y="41"/>
                      <a:pt x="17" y="41"/>
                    </a:cubicBezTo>
                    <a:cubicBezTo>
                      <a:pt x="15" y="41"/>
                      <a:pt x="13" y="40"/>
                      <a:pt x="11" y="39"/>
                    </a:cubicBezTo>
                    <a:cubicBezTo>
                      <a:pt x="9" y="38"/>
                      <a:pt x="7" y="37"/>
                      <a:pt x="5" y="35"/>
                    </a:cubicBezTo>
                    <a:cubicBezTo>
                      <a:pt x="4" y="33"/>
                      <a:pt x="3" y="31"/>
                      <a:pt x="2" y="29"/>
                    </a:cubicBezTo>
                    <a:cubicBezTo>
                      <a:pt x="1" y="26"/>
                      <a:pt x="0" y="24"/>
                      <a:pt x="0" y="21"/>
                    </a:cubicBezTo>
                    <a:cubicBezTo>
                      <a:pt x="0" y="17"/>
                      <a:pt x="1" y="15"/>
                      <a:pt x="2" y="12"/>
                    </a:cubicBezTo>
                    <a:cubicBezTo>
                      <a:pt x="3" y="10"/>
                      <a:pt x="4" y="8"/>
                      <a:pt x="5" y="6"/>
                    </a:cubicBezTo>
                    <a:cubicBezTo>
                      <a:pt x="7" y="4"/>
                      <a:pt x="9" y="3"/>
                      <a:pt x="11" y="2"/>
                    </a:cubicBezTo>
                    <a:cubicBezTo>
                      <a:pt x="13" y="1"/>
                      <a:pt x="15" y="0"/>
                      <a:pt x="18" y="0"/>
                    </a:cubicBezTo>
                    <a:cubicBezTo>
                      <a:pt x="20" y="0"/>
                      <a:pt x="22" y="1"/>
                      <a:pt x="24" y="2"/>
                    </a:cubicBezTo>
                    <a:cubicBezTo>
                      <a:pt x="26" y="3"/>
                      <a:pt x="28" y="4"/>
                      <a:pt x="30" y="6"/>
                    </a:cubicBezTo>
                    <a:cubicBezTo>
                      <a:pt x="31" y="8"/>
                      <a:pt x="32" y="10"/>
                      <a:pt x="33" y="12"/>
                    </a:cubicBezTo>
                    <a:cubicBezTo>
                      <a:pt x="34" y="15"/>
                      <a:pt x="35" y="17"/>
                      <a:pt x="35" y="20"/>
                    </a:cubicBezTo>
                    <a:close/>
                    <a:moveTo>
                      <a:pt x="27" y="21"/>
                    </a:moveTo>
                    <a:cubicBezTo>
                      <a:pt x="27" y="19"/>
                      <a:pt x="27" y="17"/>
                      <a:pt x="26" y="15"/>
                    </a:cubicBezTo>
                    <a:cubicBezTo>
                      <a:pt x="26" y="14"/>
                      <a:pt x="25" y="12"/>
                      <a:pt x="24" y="11"/>
                    </a:cubicBezTo>
                    <a:cubicBezTo>
                      <a:pt x="24" y="10"/>
                      <a:pt x="23" y="9"/>
                      <a:pt x="21" y="9"/>
                    </a:cubicBezTo>
                    <a:cubicBezTo>
                      <a:pt x="20" y="8"/>
                      <a:pt x="19" y="8"/>
                      <a:pt x="17" y="8"/>
                    </a:cubicBezTo>
                    <a:cubicBezTo>
                      <a:pt x="16" y="8"/>
                      <a:pt x="15" y="8"/>
                      <a:pt x="13" y="9"/>
                    </a:cubicBezTo>
                    <a:cubicBezTo>
                      <a:pt x="12" y="9"/>
                      <a:pt x="11" y="10"/>
                      <a:pt x="11" y="11"/>
                    </a:cubicBezTo>
                    <a:cubicBezTo>
                      <a:pt x="10" y="12"/>
                      <a:pt x="9" y="14"/>
                      <a:pt x="9" y="15"/>
                    </a:cubicBezTo>
                    <a:cubicBezTo>
                      <a:pt x="8" y="17"/>
                      <a:pt x="8" y="18"/>
                      <a:pt x="8" y="20"/>
                    </a:cubicBezTo>
                    <a:cubicBezTo>
                      <a:pt x="8" y="22"/>
                      <a:pt x="8" y="24"/>
                      <a:pt x="9" y="26"/>
                    </a:cubicBezTo>
                    <a:cubicBezTo>
                      <a:pt x="9" y="28"/>
                      <a:pt x="10" y="29"/>
                      <a:pt x="11" y="30"/>
                    </a:cubicBezTo>
                    <a:cubicBezTo>
                      <a:pt x="12" y="31"/>
                      <a:pt x="13" y="32"/>
                      <a:pt x="14" y="32"/>
                    </a:cubicBezTo>
                    <a:cubicBezTo>
                      <a:pt x="15" y="33"/>
                      <a:pt x="16" y="33"/>
                      <a:pt x="18" y="33"/>
                    </a:cubicBezTo>
                    <a:cubicBezTo>
                      <a:pt x="19" y="33"/>
                      <a:pt x="20" y="33"/>
                      <a:pt x="22" y="32"/>
                    </a:cubicBezTo>
                    <a:cubicBezTo>
                      <a:pt x="23" y="32"/>
                      <a:pt x="24" y="31"/>
                      <a:pt x="24" y="30"/>
                    </a:cubicBezTo>
                    <a:cubicBezTo>
                      <a:pt x="25" y="28"/>
                      <a:pt x="26" y="27"/>
                      <a:pt x="26" y="26"/>
                    </a:cubicBezTo>
                    <a:cubicBezTo>
                      <a:pt x="27" y="24"/>
                      <a:pt x="27" y="22"/>
                      <a:pt x="2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9" name="Freeform 131"/>
              <p:cNvSpPr>
                <a:spLocks/>
              </p:cNvSpPr>
              <p:nvPr/>
            </p:nvSpPr>
            <p:spPr bwMode="auto">
              <a:xfrm>
                <a:off x="1833563" y="7264400"/>
                <a:ext cx="55562" cy="96838"/>
              </a:xfrm>
              <a:custGeom>
                <a:avLst/>
                <a:gdLst>
                  <a:gd name="T0" fmla="*/ 21 w 23"/>
                  <a:gd name="T1" fmla="*/ 9 h 40"/>
                  <a:gd name="T2" fmla="*/ 19 w 23"/>
                  <a:gd name="T3" fmla="*/ 8 h 40"/>
                  <a:gd name="T4" fmla="*/ 16 w 23"/>
                  <a:gd name="T5" fmla="*/ 8 h 40"/>
                  <a:gd name="T6" fmla="*/ 10 w 23"/>
                  <a:gd name="T7" fmla="*/ 10 h 40"/>
                  <a:gd name="T8" fmla="*/ 8 w 23"/>
                  <a:gd name="T9" fmla="*/ 18 h 40"/>
                  <a:gd name="T10" fmla="*/ 8 w 23"/>
                  <a:gd name="T11" fmla="*/ 40 h 40"/>
                  <a:gd name="T12" fmla="*/ 0 w 23"/>
                  <a:gd name="T13" fmla="*/ 40 h 40"/>
                  <a:gd name="T14" fmla="*/ 0 w 23"/>
                  <a:gd name="T15" fmla="*/ 1 h 40"/>
                  <a:gd name="T16" fmla="*/ 8 w 23"/>
                  <a:gd name="T17" fmla="*/ 1 h 40"/>
                  <a:gd name="T18" fmla="*/ 8 w 23"/>
                  <a:gd name="T19" fmla="*/ 5 h 40"/>
                  <a:gd name="T20" fmla="*/ 10 w 23"/>
                  <a:gd name="T21" fmla="*/ 3 h 40"/>
                  <a:gd name="T22" fmla="*/ 12 w 23"/>
                  <a:gd name="T23" fmla="*/ 2 h 40"/>
                  <a:gd name="T24" fmla="*/ 14 w 23"/>
                  <a:gd name="T25" fmla="*/ 1 h 40"/>
                  <a:gd name="T26" fmla="*/ 17 w 23"/>
                  <a:gd name="T27" fmla="*/ 0 h 40"/>
                  <a:gd name="T28" fmla="*/ 21 w 23"/>
                  <a:gd name="T29" fmla="*/ 1 h 40"/>
                  <a:gd name="T30" fmla="*/ 23 w 23"/>
                  <a:gd name="T31" fmla="*/ 2 h 40"/>
                  <a:gd name="T32" fmla="*/ 21 w 23"/>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0">
                    <a:moveTo>
                      <a:pt x="21" y="9"/>
                    </a:moveTo>
                    <a:cubicBezTo>
                      <a:pt x="21" y="9"/>
                      <a:pt x="20" y="8"/>
                      <a:pt x="19" y="8"/>
                    </a:cubicBezTo>
                    <a:cubicBezTo>
                      <a:pt x="18" y="8"/>
                      <a:pt x="17" y="8"/>
                      <a:pt x="16" y="8"/>
                    </a:cubicBezTo>
                    <a:cubicBezTo>
                      <a:pt x="13" y="8"/>
                      <a:pt x="11" y="9"/>
                      <a:pt x="10" y="10"/>
                    </a:cubicBezTo>
                    <a:cubicBezTo>
                      <a:pt x="9" y="12"/>
                      <a:pt x="8" y="14"/>
                      <a:pt x="8" y="18"/>
                    </a:cubicBezTo>
                    <a:cubicBezTo>
                      <a:pt x="8" y="40"/>
                      <a:pt x="8" y="40"/>
                      <a:pt x="8" y="40"/>
                    </a:cubicBezTo>
                    <a:cubicBezTo>
                      <a:pt x="0" y="40"/>
                      <a:pt x="0" y="40"/>
                      <a:pt x="0" y="40"/>
                    </a:cubicBezTo>
                    <a:cubicBezTo>
                      <a:pt x="0" y="1"/>
                      <a:pt x="0" y="1"/>
                      <a:pt x="0" y="1"/>
                    </a:cubicBezTo>
                    <a:cubicBezTo>
                      <a:pt x="8" y="1"/>
                      <a:pt x="8" y="1"/>
                      <a:pt x="8" y="1"/>
                    </a:cubicBezTo>
                    <a:cubicBezTo>
                      <a:pt x="8" y="5"/>
                      <a:pt x="8" y="5"/>
                      <a:pt x="8" y="5"/>
                    </a:cubicBezTo>
                    <a:cubicBezTo>
                      <a:pt x="8" y="4"/>
                      <a:pt x="9" y="4"/>
                      <a:pt x="10" y="3"/>
                    </a:cubicBezTo>
                    <a:cubicBezTo>
                      <a:pt x="10" y="3"/>
                      <a:pt x="11" y="2"/>
                      <a:pt x="12" y="2"/>
                    </a:cubicBezTo>
                    <a:cubicBezTo>
                      <a:pt x="12" y="1"/>
                      <a:pt x="13" y="1"/>
                      <a:pt x="14" y="1"/>
                    </a:cubicBezTo>
                    <a:cubicBezTo>
                      <a:pt x="15" y="1"/>
                      <a:pt x="16" y="0"/>
                      <a:pt x="17" y="0"/>
                    </a:cubicBezTo>
                    <a:cubicBezTo>
                      <a:pt x="18" y="0"/>
                      <a:pt x="20" y="1"/>
                      <a:pt x="21" y="1"/>
                    </a:cubicBezTo>
                    <a:cubicBezTo>
                      <a:pt x="22" y="1"/>
                      <a:pt x="23" y="2"/>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0" name="Freeform 132"/>
              <p:cNvSpPr>
                <a:spLocks/>
              </p:cNvSpPr>
              <p:nvPr/>
            </p:nvSpPr>
            <p:spPr bwMode="auto">
              <a:xfrm>
                <a:off x="1906588" y="7229475"/>
                <a:ext cx="19050" cy="131763"/>
              </a:xfrm>
              <a:custGeom>
                <a:avLst/>
                <a:gdLst>
                  <a:gd name="T0" fmla="*/ 0 w 12"/>
                  <a:gd name="T1" fmla="*/ 83 h 83"/>
                  <a:gd name="T2" fmla="*/ 0 w 12"/>
                  <a:gd name="T3" fmla="*/ 6 h 83"/>
                  <a:gd name="T4" fmla="*/ 12 w 12"/>
                  <a:gd name="T5" fmla="*/ 0 h 83"/>
                  <a:gd name="T6" fmla="*/ 12 w 12"/>
                  <a:gd name="T7" fmla="*/ 83 h 83"/>
                  <a:gd name="T8" fmla="*/ 0 w 12"/>
                  <a:gd name="T9" fmla="*/ 83 h 83"/>
                </a:gdLst>
                <a:ahLst/>
                <a:cxnLst>
                  <a:cxn ang="0">
                    <a:pos x="T0" y="T1"/>
                  </a:cxn>
                  <a:cxn ang="0">
                    <a:pos x="T2" y="T3"/>
                  </a:cxn>
                  <a:cxn ang="0">
                    <a:pos x="T4" y="T5"/>
                  </a:cxn>
                  <a:cxn ang="0">
                    <a:pos x="T6" y="T7"/>
                  </a:cxn>
                  <a:cxn ang="0">
                    <a:pos x="T8" y="T9"/>
                  </a:cxn>
                </a:cxnLst>
                <a:rect l="0" t="0" r="r" b="b"/>
                <a:pathLst>
                  <a:path w="12" h="83">
                    <a:moveTo>
                      <a:pt x="0" y="83"/>
                    </a:moveTo>
                    <a:lnTo>
                      <a:pt x="0" y="6"/>
                    </a:lnTo>
                    <a:lnTo>
                      <a:pt x="12" y="0"/>
                    </a:lnTo>
                    <a:lnTo>
                      <a:pt x="12" y="83"/>
                    </a:ln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1" name="Freeform 133"/>
              <p:cNvSpPr>
                <a:spLocks noEditPoints="1"/>
              </p:cNvSpPr>
              <p:nvPr/>
            </p:nvSpPr>
            <p:spPr bwMode="auto">
              <a:xfrm>
                <a:off x="1944688" y="7229475"/>
                <a:ext cx="77787" cy="133350"/>
              </a:xfrm>
              <a:custGeom>
                <a:avLst/>
                <a:gdLst>
                  <a:gd name="T0" fmla="*/ 25 w 32"/>
                  <a:gd name="T1" fmla="*/ 54 h 55"/>
                  <a:gd name="T2" fmla="*/ 25 w 32"/>
                  <a:gd name="T3" fmla="*/ 50 h 55"/>
                  <a:gd name="T4" fmla="*/ 22 w 32"/>
                  <a:gd name="T5" fmla="*/ 52 h 55"/>
                  <a:gd name="T6" fmla="*/ 20 w 32"/>
                  <a:gd name="T7" fmla="*/ 53 h 55"/>
                  <a:gd name="T8" fmla="*/ 17 w 32"/>
                  <a:gd name="T9" fmla="*/ 54 h 55"/>
                  <a:gd name="T10" fmla="*/ 15 w 32"/>
                  <a:gd name="T11" fmla="*/ 55 h 55"/>
                  <a:gd name="T12" fmla="*/ 9 w 32"/>
                  <a:gd name="T13" fmla="*/ 53 h 55"/>
                  <a:gd name="T14" fmla="*/ 4 w 32"/>
                  <a:gd name="T15" fmla="*/ 50 h 55"/>
                  <a:gd name="T16" fmla="*/ 1 w 32"/>
                  <a:gd name="T17" fmla="*/ 43 h 55"/>
                  <a:gd name="T18" fmla="*/ 0 w 32"/>
                  <a:gd name="T19" fmla="*/ 34 h 55"/>
                  <a:gd name="T20" fmla="*/ 1 w 32"/>
                  <a:gd name="T21" fmla="*/ 25 h 55"/>
                  <a:gd name="T22" fmla="*/ 4 w 32"/>
                  <a:gd name="T23" fmla="*/ 19 h 55"/>
                  <a:gd name="T24" fmla="*/ 9 w 32"/>
                  <a:gd name="T25" fmla="*/ 16 h 55"/>
                  <a:gd name="T26" fmla="*/ 15 w 32"/>
                  <a:gd name="T27" fmla="*/ 14 h 55"/>
                  <a:gd name="T28" fmla="*/ 18 w 32"/>
                  <a:gd name="T29" fmla="*/ 15 h 55"/>
                  <a:gd name="T30" fmla="*/ 20 w 32"/>
                  <a:gd name="T31" fmla="*/ 16 h 55"/>
                  <a:gd name="T32" fmla="*/ 23 w 32"/>
                  <a:gd name="T33" fmla="*/ 17 h 55"/>
                  <a:gd name="T34" fmla="*/ 25 w 32"/>
                  <a:gd name="T35" fmla="*/ 19 h 55"/>
                  <a:gd name="T36" fmla="*/ 25 w 32"/>
                  <a:gd name="T37" fmla="*/ 4 h 55"/>
                  <a:gd name="T38" fmla="*/ 32 w 32"/>
                  <a:gd name="T39" fmla="*/ 0 h 55"/>
                  <a:gd name="T40" fmla="*/ 32 w 32"/>
                  <a:gd name="T41" fmla="*/ 54 h 55"/>
                  <a:gd name="T42" fmla="*/ 25 w 32"/>
                  <a:gd name="T43" fmla="*/ 54 h 55"/>
                  <a:gd name="T44" fmla="*/ 25 w 32"/>
                  <a:gd name="T45" fmla="*/ 26 h 55"/>
                  <a:gd name="T46" fmla="*/ 23 w 32"/>
                  <a:gd name="T47" fmla="*/ 25 h 55"/>
                  <a:gd name="T48" fmla="*/ 21 w 32"/>
                  <a:gd name="T49" fmla="*/ 23 h 55"/>
                  <a:gd name="T50" fmla="*/ 18 w 32"/>
                  <a:gd name="T51" fmla="*/ 22 h 55"/>
                  <a:gd name="T52" fmla="*/ 16 w 32"/>
                  <a:gd name="T53" fmla="*/ 21 h 55"/>
                  <a:gd name="T54" fmla="*/ 9 w 32"/>
                  <a:gd name="T55" fmla="*/ 25 h 55"/>
                  <a:gd name="T56" fmla="*/ 7 w 32"/>
                  <a:gd name="T57" fmla="*/ 34 h 55"/>
                  <a:gd name="T58" fmla="*/ 8 w 32"/>
                  <a:gd name="T59" fmla="*/ 40 h 55"/>
                  <a:gd name="T60" fmla="*/ 10 w 32"/>
                  <a:gd name="T61" fmla="*/ 44 h 55"/>
                  <a:gd name="T62" fmla="*/ 12 w 32"/>
                  <a:gd name="T63" fmla="*/ 47 h 55"/>
                  <a:gd name="T64" fmla="*/ 16 w 32"/>
                  <a:gd name="T65" fmla="*/ 48 h 55"/>
                  <a:gd name="T66" fmla="*/ 19 w 32"/>
                  <a:gd name="T67" fmla="*/ 47 h 55"/>
                  <a:gd name="T68" fmla="*/ 21 w 32"/>
                  <a:gd name="T69" fmla="*/ 46 h 55"/>
                  <a:gd name="T70" fmla="*/ 23 w 32"/>
                  <a:gd name="T71" fmla="*/ 44 h 55"/>
                  <a:gd name="T72" fmla="*/ 25 w 32"/>
                  <a:gd name="T73" fmla="*/ 43 h 55"/>
                  <a:gd name="T74" fmla="*/ 25 w 32"/>
                  <a:gd name="T75"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5">
                    <a:moveTo>
                      <a:pt x="25" y="54"/>
                    </a:moveTo>
                    <a:cubicBezTo>
                      <a:pt x="25" y="50"/>
                      <a:pt x="25" y="50"/>
                      <a:pt x="25" y="50"/>
                    </a:cubicBezTo>
                    <a:cubicBezTo>
                      <a:pt x="24" y="51"/>
                      <a:pt x="23" y="51"/>
                      <a:pt x="22" y="52"/>
                    </a:cubicBezTo>
                    <a:cubicBezTo>
                      <a:pt x="22" y="52"/>
                      <a:pt x="21" y="53"/>
                      <a:pt x="20" y="53"/>
                    </a:cubicBezTo>
                    <a:cubicBezTo>
                      <a:pt x="19" y="54"/>
                      <a:pt x="18" y="54"/>
                      <a:pt x="17" y="54"/>
                    </a:cubicBezTo>
                    <a:cubicBezTo>
                      <a:pt x="16" y="54"/>
                      <a:pt x="16" y="55"/>
                      <a:pt x="15" y="55"/>
                    </a:cubicBezTo>
                    <a:cubicBezTo>
                      <a:pt x="13" y="55"/>
                      <a:pt x="11" y="54"/>
                      <a:pt x="9" y="53"/>
                    </a:cubicBezTo>
                    <a:cubicBezTo>
                      <a:pt x="7" y="53"/>
                      <a:pt x="5" y="51"/>
                      <a:pt x="4" y="50"/>
                    </a:cubicBezTo>
                    <a:cubicBezTo>
                      <a:pt x="3" y="48"/>
                      <a:pt x="2" y="46"/>
                      <a:pt x="1" y="43"/>
                    </a:cubicBezTo>
                    <a:cubicBezTo>
                      <a:pt x="0" y="41"/>
                      <a:pt x="0" y="38"/>
                      <a:pt x="0" y="34"/>
                    </a:cubicBezTo>
                    <a:cubicBezTo>
                      <a:pt x="0" y="31"/>
                      <a:pt x="0" y="28"/>
                      <a:pt x="1" y="25"/>
                    </a:cubicBezTo>
                    <a:cubicBezTo>
                      <a:pt x="2" y="23"/>
                      <a:pt x="3" y="21"/>
                      <a:pt x="4" y="19"/>
                    </a:cubicBezTo>
                    <a:cubicBezTo>
                      <a:pt x="6" y="18"/>
                      <a:pt x="7" y="16"/>
                      <a:pt x="9" y="16"/>
                    </a:cubicBezTo>
                    <a:cubicBezTo>
                      <a:pt x="11" y="15"/>
                      <a:pt x="13" y="14"/>
                      <a:pt x="15" y="14"/>
                    </a:cubicBezTo>
                    <a:cubicBezTo>
                      <a:pt x="16" y="14"/>
                      <a:pt x="17" y="15"/>
                      <a:pt x="18" y="15"/>
                    </a:cubicBezTo>
                    <a:cubicBezTo>
                      <a:pt x="19" y="15"/>
                      <a:pt x="20" y="15"/>
                      <a:pt x="20" y="16"/>
                    </a:cubicBezTo>
                    <a:cubicBezTo>
                      <a:pt x="21" y="16"/>
                      <a:pt x="22" y="17"/>
                      <a:pt x="23" y="17"/>
                    </a:cubicBezTo>
                    <a:cubicBezTo>
                      <a:pt x="23" y="18"/>
                      <a:pt x="24" y="18"/>
                      <a:pt x="25" y="19"/>
                    </a:cubicBezTo>
                    <a:cubicBezTo>
                      <a:pt x="25" y="4"/>
                      <a:pt x="25" y="4"/>
                      <a:pt x="25" y="4"/>
                    </a:cubicBezTo>
                    <a:cubicBezTo>
                      <a:pt x="32" y="0"/>
                      <a:pt x="32" y="0"/>
                      <a:pt x="32" y="0"/>
                    </a:cubicBezTo>
                    <a:cubicBezTo>
                      <a:pt x="32" y="54"/>
                      <a:pt x="32" y="54"/>
                      <a:pt x="32" y="54"/>
                    </a:cubicBezTo>
                    <a:lnTo>
                      <a:pt x="25" y="54"/>
                    </a:lnTo>
                    <a:close/>
                    <a:moveTo>
                      <a:pt x="25" y="26"/>
                    </a:moveTo>
                    <a:cubicBezTo>
                      <a:pt x="24" y="26"/>
                      <a:pt x="24" y="25"/>
                      <a:pt x="23" y="25"/>
                    </a:cubicBezTo>
                    <a:cubicBezTo>
                      <a:pt x="23" y="24"/>
                      <a:pt x="22" y="24"/>
                      <a:pt x="21" y="23"/>
                    </a:cubicBezTo>
                    <a:cubicBezTo>
                      <a:pt x="20" y="23"/>
                      <a:pt x="19" y="22"/>
                      <a:pt x="18" y="22"/>
                    </a:cubicBezTo>
                    <a:cubicBezTo>
                      <a:pt x="18" y="22"/>
                      <a:pt x="17" y="21"/>
                      <a:pt x="16" y="21"/>
                    </a:cubicBezTo>
                    <a:cubicBezTo>
                      <a:pt x="13" y="21"/>
                      <a:pt x="11" y="22"/>
                      <a:pt x="9" y="25"/>
                    </a:cubicBezTo>
                    <a:cubicBezTo>
                      <a:pt x="8" y="27"/>
                      <a:pt x="7" y="30"/>
                      <a:pt x="7" y="34"/>
                    </a:cubicBezTo>
                    <a:cubicBezTo>
                      <a:pt x="7" y="36"/>
                      <a:pt x="8" y="38"/>
                      <a:pt x="8" y="40"/>
                    </a:cubicBezTo>
                    <a:cubicBezTo>
                      <a:pt x="8" y="42"/>
                      <a:pt x="9" y="43"/>
                      <a:pt x="10" y="44"/>
                    </a:cubicBezTo>
                    <a:cubicBezTo>
                      <a:pt x="10" y="45"/>
                      <a:pt x="11" y="46"/>
                      <a:pt x="12" y="47"/>
                    </a:cubicBezTo>
                    <a:cubicBezTo>
                      <a:pt x="13" y="47"/>
                      <a:pt x="15" y="48"/>
                      <a:pt x="16" y="48"/>
                    </a:cubicBezTo>
                    <a:cubicBezTo>
                      <a:pt x="17" y="48"/>
                      <a:pt x="18" y="47"/>
                      <a:pt x="19" y="47"/>
                    </a:cubicBezTo>
                    <a:cubicBezTo>
                      <a:pt x="19" y="47"/>
                      <a:pt x="20" y="47"/>
                      <a:pt x="21" y="46"/>
                    </a:cubicBezTo>
                    <a:cubicBezTo>
                      <a:pt x="22" y="46"/>
                      <a:pt x="22" y="45"/>
                      <a:pt x="23" y="44"/>
                    </a:cubicBezTo>
                    <a:cubicBezTo>
                      <a:pt x="24" y="44"/>
                      <a:pt x="24" y="43"/>
                      <a:pt x="25" y="43"/>
                    </a:cubicBezTo>
                    <a:lnTo>
                      <a:pt x="25"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2" name="Freeform 134"/>
              <p:cNvSpPr>
                <a:spLocks/>
              </p:cNvSpPr>
              <p:nvPr/>
            </p:nvSpPr>
            <p:spPr bwMode="auto">
              <a:xfrm>
                <a:off x="2082800" y="7265988"/>
                <a:ext cx="119062" cy="95250"/>
              </a:xfrm>
              <a:custGeom>
                <a:avLst/>
                <a:gdLst>
                  <a:gd name="T0" fmla="*/ 58 w 75"/>
                  <a:gd name="T1" fmla="*/ 60 h 60"/>
                  <a:gd name="T2" fmla="*/ 49 w 75"/>
                  <a:gd name="T3" fmla="*/ 60 h 60"/>
                  <a:gd name="T4" fmla="*/ 37 w 75"/>
                  <a:gd name="T5" fmla="*/ 19 h 60"/>
                  <a:gd name="T6" fmla="*/ 26 w 75"/>
                  <a:gd name="T7" fmla="*/ 60 h 60"/>
                  <a:gd name="T8" fmla="*/ 17 w 75"/>
                  <a:gd name="T9" fmla="*/ 60 h 60"/>
                  <a:gd name="T10" fmla="*/ 0 w 75"/>
                  <a:gd name="T11" fmla="*/ 0 h 60"/>
                  <a:gd name="T12" fmla="*/ 12 w 75"/>
                  <a:gd name="T13" fmla="*/ 0 h 60"/>
                  <a:gd name="T14" fmla="*/ 21 w 75"/>
                  <a:gd name="T15" fmla="*/ 42 h 60"/>
                  <a:gd name="T16" fmla="*/ 34 w 75"/>
                  <a:gd name="T17" fmla="*/ 0 h 60"/>
                  <a:gd name="T18" fmla="*/ 43 w 75"/>
                  <a:gd name="T19" fmla="*/ 0 h 60"/>
                  <a:gd name="T20" fmla="*/ 53 w 75"/>
                  <a:gd name="T21" fmla="*/ 42 h 60"/>
                  <a:gd name="T22" fmla="*/ 63 w 75"/>
                  <a:gd name="T23" fmla="*/ 0 h 60"/>
                  <a:gd name="T24" fmla="*/ 75 w 75"/>
                  <a:gd name="T25" fmla="*/ 0 h 60"/>
                  <a:gd name="T26" fmla="*/ 58 w 75"/>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60">
                    <a:moveTo>
                      <a:pt x="58" y="60"/>
                    </a:moveTo>
                    <a:lnTo>
                      <a:pt x="49" y="60"/>
                    </a:lnTo>
                    <a:lnTo>
                      <a:pt x="37" y="19"/>
                    </a:lnTo>
                    <a:lnTo>
                      <a:pt x="26" y="60"/>
                    </a:lnTo>
                    <a:lnTo>
                      <a:pt x="17" y="60"/>
                    </a:lnTo>
                    <a:lnTo>
                      <a:pt x="0" y="0"/>
                    </a:lnTo>
                    <a:lnTo>
                      <a:pt x="12" y="0"/>
                    </a:lnTo>
                    <a:lnTo>
                      <a:pt x="21" y="42"/>
                    </a:lnTo>
                    <a:lnTo>
                      <a:pt x="34" y="0"/>
                    </a:lnTo>
                    <a:lnTo>
                      <a:pt x="43" y="0"/>
                    </a:lnTo>
                    <a:lnTo>
                      <a:pt x="53" y="42"/>
                    </a:lnTo>
                    <a:lnTo>
                      <a:pt x="63" y="0"/>
                    </a:lnTo>
                    <a:lnTo>
                      <a:pt x="75" y="0"/>
                    </a:lnTo>
                    <a:lnTo>
                      <a:pt x="5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3" name="Freeform 135"/>
              <p:cNvSpPr>
                <a:spLocks noEditPoints="1"/>
              </p:cNvSpPr>
              <p:nvPr/>
            </p:nvSpPr>
            <p:spPr bwMode="auto">
              <a:xfrm>
                <a:off x="2211388" y="7264400"/>
                <a:ext cx="82550" cy="98425"/>
              </a:xfrm>
              <a:custGeom>
                <a:avLst/>
                <a:gdLst>
                  <a:gd name="T0" fmla="*/ 34 w 34"/>
                  <a:gd name="T1" fmla="*/ 20 h 41"/>
                  <a:gd name="T2" fmla="*/ 33 w 34"/>
                  <a:gd name="T3" fmla="*/ 29 h 41"/>
                  <a:gd name="T4" fmla="*/ 29 w 34"/>
                  <a:gd name="T5" fmla="*/ 35 h 41"/>
                  <a:gd name="T6" fmla="*/ 23 w 34"/>
                  <a:gd name="T7" fmla="*/ 39 h 41"/>
                  <a:gd name="T8" fmla="*/ 17 w 34"/>
                  <a:gd name="T9" fmla="*/ 41 h 41"/>
                  <a:gd name="T10" fmla="*/ 10 w 34"/>
                  <a:gd name="T11" fmla="*/ 39 h 41"/>
                  <a:gd name="T12" fmla="*/ 4 w 34"/>
                  <a:gd name="T13" fmla="*/ 35 h 41"/>
                  <a:gd name="T14" fmla="*/ 1 w 34"/>
                  <a:gd name="T15" fmla="*/ 29 h 41"/>
                  <a:gd name="T16" fmla="*/ 0 w 34"/>
                  <a:gd name="T17" fmla="*/ 21 h 41"/>
                  <a:gd name="T18" fmla="*/ 1 w 34"/>
                  <a:gd name="T19" fmla="*/ 12 h 41"/>
                  <a:gd name="T20" fmla="*/ 5 w 34"/>
                  <a:gd name="T21" fmla="*/ 6 h 41"/>
                  <a:gd name="T22" fmla="*/ 10 w 34"/>
                  <a:gd name="T23" fmla="*/ 2 h 41"/>
                  <a:gd name="T24" fmla="*/ 17 w 34"/>
                  <a:gd name="T25" fmla="*/ 0 h 41"/>
                  <a:gd name="T26" fmla="*/ 24 w 34"/>
                  <a:gd name="T27" fmla="*/ 2 h 41"/>
                  <a:gd name="T28" fmla="*/ 29 w 34"/>
                  <a:gd name="T29" fmla="*/ 6 h 41"/>
                  <a:gd name="T30" fmla="*/ 33 w 34"/>
                  <a:gd name="T31" fmla="*/ 12 h 41"/>
                  <a:gd name="T32" fmla="*/ 34 w 34"/>
                  <a:gd name="T33" fmla="*/ 20 h 41"/>
                  <a:gd name="T34" fmla="*/ 26 w 34"/>
                  <a:gd name="T35" fmla="*/ 21 h 41"/>
                  <a:gd name="T36" fmla="*/ 26 w 34"/>
                  <a:gd name="T37" fmla="*/ 15 h 41"/>
                  <a:gd name="T38" fmla="*/ 24 w 34"/>
                  <a:gd name="T39" fmla="*/ 11 h 41"/>
                  <a:gd name="T40" fmla="*/ 21 w 34"/>
                  <a:gd name="T41" fmla="*/ 9 h 41"/>
                  <a:gd name="T42" fmla="*/ 16 w 34"/>
                  <a:gd name="T43" fmla="*/ 8 h 41"/>
                  <a:gd name="T44" fmla="*/ 13 w 34"/>
                  <a:gd name="T45" fmla="*/ 9 h 41"/>
                  <a:gd name="T46" fmla="*/ 10 w 34"/>
                  <a:gd name="T47" fmla="*/ 11 h 41"/>
                  <a:gd name="T48" fmla="*/ 8 w 34"/>
                  <a:gd name="T49" fmla="*/ 15 h 41"/>
                  <a:gd name="T50" fmla="*/ 7 w 34"/>
                  <a:gd name="T51" fmla="*/ 20 h 41"/>
                  <a:gd name="T52" fmla="*/ 8 w 34"/>
                  <a:gd name="T53" fmla="*/ 26 h 41"/>
                  <a:gd name="T54" fmla="*/ 10 w 34"/>
                  <a:gd name="T55" fmla="*/ 30 h 41"/>
                  <a:gd name="T56" fmla="*/ 13 w 34"/>
                  <a:gd name="T57" fmla="*/ 32 h 41"/>
                  <a:gd name="T58" fmla="*/ 17 w 34"/>
                  <a:gd name="T59" fmla="*/ 33 h 41"/>
                  <a:gd name="T60" fmla="*/ 21 w 34"/>
                  <a:gd name="T61" fmla="*/ 32 h 41"/>
                  <a:gd name="T62" fmla="*/ 24 w 34"/>
                  <a:gd name="T63" fmla="*/ 30 h 41"/>
                  <a:gd name="T64" fmla="*/ 26 w 34"/>
                  <a:gd name="T65" fmla="*/ 26 h 41"/>
                  <a:gd name="T66" fmla="*/ 26 w 34"/>
                  <a:gd name="T6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1">
                    <a:moveTo>
                      <a:pt x="34" y="20"/>
                    </a:moveTo>
                    <a:cubicBezTo>
                      <a:pt x="34" y="24"/>
                      <a:pt x="33" y="26"/>
                      <a:pt x="33" y="29"/>
                    </a:cubicBezTo>
                    <a:cubicBezTo>
                      <a:pt x="32" y="31"/>
                      <a:pt x="30" y="33"/>
                      <a:pt x="29" y="35"/>
                    </a:cubicBezTo>
                    <a:cubicBezTo>
                      <a:pt x="27" y="37"/>
                      <a:pt x="26" y="38"/>
                      <a:pt x="23" y="39"/>
                    </a:cubicBezTo>
                    <a:cubicBezTo>
                      <a:pt x="21" y="40"/>
                      <a:pt x="19" y="41"/>
                      <a:pt x="17" y="41"/>
                    </a:cubicBezTo>
                    <a:cubicBezTo>
                      <a:pt x="14" y="41"/>
                      <a:pt x="12" y="40"/>
                      <a:pt x="10" y="39"/>
                    </a:cubicBezTo>
                    <a:cubicBezTo>
                      <a:pt x="8" y="38"/>
                      <a:pt x="6" y="37"/>
                      <a:pt x="4" y="35"/>
                    </a:cubicBezTo>
                    <a:cubicBezTo>
                      <a:pt x="3" y="33"/>
                      <a:pt x="2" y="31"/>
                      <a:pt x="1" y="29"/>
                    </a:cubicBezTo>
                    <a:cubicBezTo>
                      <a:pt x="0" y="26"/>
                      <a:pt x="0" y="24"/>
                      <a:pt x="0" y="21"/>
                    </a:cubicBezTo>
                    <a:cubicBezTo>
                      <a:pt x="0" y="17"/>
                      <a:pt x="0" y="15"/>
                      <a:pt x="1" y="12"/>
                    </a:cubicBezTo>
                    <a:cubicBezTo>
                      <a:pt x="2" y="10"/>
                      <a:pt x="3" y="8"/>
                      <a:pt x="5" y="6"/>
                    </a:cubicBezTo>
                    <a:cubicBezTo>
                      <a:pt x="6" y="4"/>
                      <a:pt x="8" y="3"/>
                      <a:pt x="10" y="2"/>
                    </a:cubicBezTo>
                    <a:cubicBezTo>
                      <a:pt x="12" y="1"/>
                      <a:pt x="14" y="0"/>
                      <a:pt x="17" y="0"/>
                    </a:cubicBezTo>
                    <a:cubicBezTo>
                      <a:pt x="19" y="0"/>
                      <a:pt x="22" y="1"/>
                      <a:pt x="24" y="2"/>
                    </a:cubicBezTo>
                    <a:cubicBezTo>
                      <a:pt x="26" y="3"/>
                      <a:pt x="27" y="4"/>
                      <a:pt x="29" y="6"/>
                    </a:cubicBezTo>
                    <a:cubicBezTo>
                      <a:pt x="31" y="8"/>
                      <a:pt x="32" y="10"/>
                      <a:pt x="33" y="12"/>
                    </a:cubicBezTo>
                    <a:cubicBezTo>
                      <a:pt x="33" y="15"/>
                      <a:pt x="34" y="17"/>
                      <a:pt x="34" y="20"/>
                    </a:cubicBezTo>
                    <a:close/>
                    <a:moveTo>
                      <a:pt x="26" y="21"/>
                    </a:moveTo>
                    <a:cubicBezTo>
                      <a:pt x="26" y="19"/>
                      <a:pt x="26" y="17"/>
                      <a:pt x="26" y="15"/>
                    </a:cubicBezTo>
                    <a:cubicBezTo>
                      <a:pt x="25" y="14"/>
                      <a:pt x="25" y="12"/>
                      <a:pt x="24" y="11"/>
                    </a:cubicBezTo>
                    <a:cubicBezTo>
                      <a:pt x="23" y="10"/>
                      <a:pt x="22" y="9"/>
                      <a:pt x="21" y="9"/>
                    </a:cubicBezTo>
                    <a:cubicBezTo>
                      <a:pt x="19" y="8"/>
                      <a:pt x="18" y="8"/>
                      <a:pt x="16" y="8"/>
                    </a:cubicBezTo>
                    <a:cubicBezTo>
                      <a:pt x="15" y="8"/>
                      <a:pt x="14" y="8"/>
                      <a:pt x="13" y="9"/>
                    </a:cubicBezTo>
                    <a:cubicBezTo>
                      <a:pt x="11" y="9"/>
                      <a:pt x="11" y="10"/>
                      <a:pt x="10" y="11"/>
                    </a:cubicBezTo>
                    <a:cubicBezTo>
                      <a:pt x="9" y="12"/>
                      <a:pt x="8" y="14"/>
                      <a:pt x="8" y="15"/>
                    </a:cubicBezTo>
                    <a:cubicBezTo>
                      <a:pt x="7" y="17"/>
                      <a:pt x="7" y="18"/>
                      <a:pt x="7" y="20"/>
                    </a:cubicBezTo>
                    <a:cubicBezTo>
                      <a:pt x="7" y="22"/>
                      <a:pt x="7" y="24"/>
                      <a:pt x="8" y="26"/>
                    </a:cubicBezTo>
                    <a:cubicBezTo>
                      <a:pt x="8" y="28"/>
                      <a:pt x="9" y="29"/>
                      <a:pt x="10" y="30"/>
                    </a:cubicBezTo>
                    <a:cubicBezTo>
                      <a:pt x="11" y="31"/>
                      <a:pt x="12" y="32"/>
                      <a:pt x="13" y="32"/>
                    </a:cubicBezTo>
                    <a:cubicBezTo>
                      <a:pt x="14" y="33"/>
                      <a:pt x="15" y="33"/>
                      <a:pt x="17" y="33"/>
                    </a:cubicBezTo>
                    <a:cubicBezTo>
                      <a:pt x="18" y="33"/>
                      <a:pt x="20" y="33"/>
                      <a:pt x="21" y="32"/>
                    </a:cubicBezTo>
                    <a:cubicBezTo>
                      <a:pt x="22" y="32"/>
                      <a:pt x="23" y="31"/>
                      <a:pt x="24" y="30"/>
                    </a:cubicBezTo>
                    <a:cubicBezTo>
                      <a:pt x="25" y="28"/>
                      <a:pt x="25" y="27"/>
                      <a:pt x="26" y="26"/>
                    </a:cubicBezTo>
                    <a:cubicBezTo>
                      <a:pt x="26" y="24"/>
                      <a:pt x="26" y="22"/>
                      <a:pt x="2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4" name="Freeform 136"/>
              <p:cNvSpPr>
                <a:spLocks/>
              </p:cNvSpPr>
              <p:nvPr/>
            </p:nvSpPr>
            <p:spPr bwMode="auto">
              <a:xfrm>
                <a:off x="2312988" y="7264400"/>
                <a:ext cx="55562" cy="96838"/>
              </a:xfrm>
              <a:custGeom>
                <a:avLst/>
                <a:gdLst>
                  <a:gd name="T0" fmla="*/ 21 w 23"/>
                  <a:gd name="T1" fmla="*/ 9 h 40"/>
                  <a:gd name="T2" fmla="*/ 18 w 23"/>
                  <a:gd name="T3" fmla="*/ 8 h 40"/>
                  <a:gd name="T4" fmla="*/ 15 w 23"/>
                  <a:gd name="T5" fmla="*/ 8 h 40"/>
                  <a:gd name="T6" fmla="*/ 9 w 23"/>
                  <a:gd name="T7" fmla="*/ 10 h 40"/>
                  <a:gd name="T8" fmla="*/ 7 w 23"/>
                  <a:gd name="T9" fmla="*/ 18 h 40"/>
                  <a:gd name="T10" fmla="*/ 7 w 23"/>
                  <a:gd name="T11" fmla="*/ 40 h 40"/>
                  <a:gd name="T12" fmla="*/ 0 w 23"/>
                  <a:gd name="T13" fmla="*/ 40 h 40"/>
                  <a:gd name="T14" fmla="*/ 0 w 23"/>
                  <a:gd name="T15" fmla="*/ 1 h 40"/>
                  <a:gd name="T16" fmla="*/ 7 w 23"/>
                  <a:gd name="T17" fmla="*/ 1 h 40"/>
                  <a:gd name="T18" fmla="*/ 7 w 23"/>
                  <a:gd name="T19" fmla="*/ 5 h 40"/>
                  <a:gd name="T20" fmla="*/ 9 w 23"/>
                  <a:gd name="T21" fmla="*/ 3 h 40"/>
                  <a:gd name="T22" fmla="*/ 11 w 23"/>
                  <a:gd name="T23" fmla="*/ 2 h 40"/>
                  <a:gd name="T24" fmla="*/ 13 w 23"/>
                  <a:gd name="T25" fmla="*/ 1 h 40"/>
                  <a:gd name="T26" fmla="*/ 16 w 23"/>
                  <a:gd name="T27" fmla="*/ 0 h 40"/>
                  <a:gd name="T28" fmla="*/ 20 w 23"/>
                  <a:gd name="T29" fmla="*/ 1 h 40"/>
                  <a:gd name="T30" fmla="*/ 23 w 23"/>
                  <a:gd name="T31" fmla="*/ 2 h 40"/>
                  <a:gd name="T32" fmla="*/ 21 w 23"/>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0">
                    <a:moveTo>
                      <a:pt x="21" y="9"/>
                    </a:moveTo>
                    <a:cubicBezTo>
                      <a:pt x="20" y="9"/>
                      <a:pt x="19" y="8"/>
                      <a:pt x="18" y="8"/>
                    </a:cubicBezTo>
                    <a:cubicBezTo>
                      <a:pt x="17" y="8"/>
                      <a:pt x="16" y="8"/>
                      <a:pt x="15" y="8"/>
                    </a:cubicBezTo>
                    <a:cubicBezTo>
                      <a:pt x="12" y="8"/>
                      <a:pt x="11" y="9"/>
                      <a:pt x="9" y="10"/>
                    </a:cubicBezTo>
                    <a:cubicBezTo>
                      <a:pt x="8" y="12"/>
                      <a:pt x="7" y="14"/>
                      <a:pt x="7" y="18"/>
                    </a:cubicBezTo>
                    <a:cubicBezTo>
                      <a:pt x="7" y="40"/>
                      <a:pt x="7" y="40"/>
                      <a:pt x="7" y="40"/>
                    </a:cubicBezTo>
                    <a:cubicBezTo>
                      <a:pt x="0" y="40"/>
                      <a:pt x="0" y="40"/>
                      <a:pt x="0" y="40"/>
                    </a:cubicBezTo>
                    <a:cubicBezTo>
                      <a:pt x="0" y="1"/>
                      <a:pt x="0" y="1"/>
                      <a:pt x="0" y="1"/>
                    </a:cubicBezTo>
                    <a:cubicBezTo>
                      <a:pt x="7" y="1"/>
                      <a:pt x="7" y="1"/>
                      <a:pt x="7" y="1"/>
                    </a:cubicBezTo>
                    <a:cubicBezTo>
                      <a:pt x="7" y="5"/>
                      <a:pt x="7" y="5"/>
                      <a:pt x="7" y="5"/>
                    </a:cubicBezTo>
                    <a:cubicBezTo>
                      <a:pt x="8" y="4"/>
                      <a:pt x="8" y="4"/>
                      <a:pt x="9" y="3"/>
                    </a:cubicBezTo>
                    <a:cubicBezTo>
                      <a:pt x="9" y="3"/>
                      <a:pt x="10" y="2"/>
                      <a:pt x="11" y="2"/>
                    </a:cubicBezTo>
                    <a:cubicBezTo>
                      <a:pt x="12" y="1"/>
                      <a:pt x="12" y="1"/>
                      <a:pt x="13" y="1"/>
                    </a:cubicBezTo>
                    <a:cubicBezTo>
                      <a:pt x="14" y="1"/>
                      <a:pt x="15" y="0"/>
                      <a:pt x="16" y="0"/>
                    </a:cubicBezTo>
                    <a:cubicBezTo>
                      <a:pt x="18" y="0"/>
                      <a:pt x="19" y="1"/>
                      <a:pt x="20" y="1"/>
                    </a:cubicBezTo>
                    <a:cubicBezTo>
                      <a:pt x="21" y="1"/>
                      <a:pt x="22" y="2"/>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5" name="Freeform 137"/>
              <p:cNvSpPr>
                <a:spLocks/>
              </p:cNvSpPr>
              <p:nvPr/>
            </p:nvSpPr>
            <p:spPr bwMode="auto">
              <a:xfrm>
                <a:off x="2382838" y="7229475"/>
                <a:ext cx="73025" cy="131763"/>
              </a:xfrm>
              <a:custGeom>
                <a:avLst/>
                <a:gdLst>
                  <a:gd name="T0" fmla="*/ 34 w 46"/>
                  <a:gd name="T1" fmla="*/ 83 h 83"/>
                  <a:gd name="T2" fmla="*/ 20 w 46"/>
                  <a:gd name="T3" fmla="*/ 54 h 83"/>
                  <a:gd name="T4" fmla="*/ 11 w 46"/>
                  <a:gd name="T5" fmla="*/ 65 h 83"/>
                  <a:gd name="T6" fmla="*/ 11 w 46"/>
                  <a:gd name="T7" fmla="*/ 83 h 83"/>
                  <a:gd name="T8" fmla="*/ 0 w 46"/>
                  <a:gd name="T9" fmla="*/ 83 h 83"/>
                  <a:gd name="T10" fmla="*/ 0 w 46"/>
                  <a:gd name="T11" fmla="*/ 6 h 83"/>
                  <a:gd name="T12" fmla="*/ 11 w 46"/>
                  <a:gd name="T13" fmla="*/ 0 h 83"/>
                  <a:gd name="T14" fmla="*/ 11 w 46"/>
                  <a:gd name="T15" fmla="*/ 49 h 83"/>
                  <a:gd name="T16" fmla="*/ 31 w 46"/>
                  <a:gd name="T17" fmla="*/ 23 h 83"/>
                  <a:gd name="T18" fmla="*/ 43 w 46"/>
                  <a:gd name="T19" fmla="*/ 23 h 83"/>
                  <a:gd name="T20" fmla="*/ 28 w 46"/>
                  <a:gd name="T21" fmla="*/ 43 h 83"/>
                  <a:gd name="T22" fmla="*/ 46 w 46"/>
                  <a:gd name="T23" fmla="*/ 83 h 83"/>
                  <a:gd name="T24" fmla="*/ 34 w 46"/>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83">
                    <a:moveTo>
                      <a:pt x="34" y="83"/>
                    </a:moveTo>
                    <a:lnTo>
                      <a:pt x="20" y="54"/>
                    </a:lnTo>
                    <a:lnTo>
                      <a:pt x="11" y="65"/>
                    </a:lnTo>
                    <a:lnTo>
                      <a:pt x="11" y="83"/>
                    </a:lnTo>
                    <a:lnTo>
                      <a:pt x="0" y="83"/>
                    </a:lnTo>
                    <a:lnTo>
                      <a:pt x="0" y="6"/>
                    </a:lnTo>
                    <a:lnTo>
                      <a:pt x="11" y="0"/>
                    </a:lnTo>
                    <a:lnTo>
                      <a:pt x="11" y="49"/>
                    </a:lnTo>
                    <a:lnTo>
                      <a:pt x="31" y="23"/>
                    </a:lnTo>
                    <a:lnTo>
                      <a:pt x="43" y="23"/>
                    </a:lnTo>
                    <a:lnTo>
                      <a:pt x="28" y="43"/>
                    </a:lnTo>
                    <a:lnTo>
                      <a:pt x="46" y="83"/>
                    </a:lnTo>
                    <a:lnTo>
                      <a:pt x="34"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6" name="Freeform 138"/>
              <p:cNvSpPr>
                <a:spLocks/>
              </p:cNvSpPr>
              <p:nvPr/>
            </p:nvSpPr>
            <p:spPr bwMode="auto">
              <a:xfrm>
                <a:off x="2465388" y="7264400"/>
                <a:ext cx="69850" cy="98425"/>
              </a:xfrm>
              <a:custGeom>
                <a:avLst/>
                <a:gdLst>
                  <a:gd name="T0" fmla="*/ 27 w 29"/>
                  <a:gd name="T1" fmla="*/ 5 h 41"/>
                  <a:gd name="T2" fmla="*/ 24 w 29"/>
                  <a:gd name="T3" fmla="*/ 11 h 41"/>
                  <a:gd name="T4" fmla="*/ 19 w 29"/>
                  <a:gd name="T5" fmla="*/ 8 h 41"/>
                  <a:gd name="T6" fmla="*/ 14 w 29"/>
                  <a:gd name="T7" fmla="*/ 7 h 41"/>
                  <a:gd name="T8" fmla="*/ 10 w 29"/>
                  <a:gd name="T9" fmla="*/ 8 h 41"/>
                  <a:gd name="T10" fmla="*/ 9 w 29"/>
                  <a:gd name="T11" fmla="*/ 11 h 41"/>
                  <a:gd name="T12" fmla="*/ 9 w 29"/>
                  <a:gd name="T13" fmla="*/ 12 h 41"/>
                  <a:gd name="T14" fmla="*/ 10 w 29"/>
                  <a:gd name="T15" fmla="*/ 13 h 41"/>
                  <a:gd name="T16" fmla="*/ 12 w 29"/>
                  <a:gd name="T17" fmla="*/ 15 h 41"/>
                  <a:gd name="T18" fmla="*/ 16 w 29"/>
                  <a:gd name="T19" fmla="*/ 16 h 41"/>
                  <a:gd name="T20" fmla="*/ 21 w 29"/>
                  <a:gd name="T21" fmla="*/ 19 h 41"/>
                  <a:gd name="T22" fmla="*/ 26 w 29"/>
                  <a:gd name="T23" fmla="*/ 21 h 41"/>
                  <a:gd name="T24" fmla="*/ 28 w 29"/>
                  <a:gd name="T25" fmla="*/ 25 h 41"/>
                  <a:gd name="T26" fmla="*/ 29 w 29"/>
                  <a:gd name="T27" fmla="*/ 29 h 41"/>
                  <a:gd name="T28" fmla="*/ 28 w 29"/>
                  <a:gd name="T29" fmla="*/ 35 h 41"/>
                  <a:gd name="T30" fmla="*/ 24 w 29"/>
                  <a:gd name="T31" fmla="*/ 38 h 41"/>
                  <a:gd name="T32" fmla="*/ 20 w 29"/>
                  <a:gd name="T33" fmla="*/ 40 h 41"/>
                  <a:gd name="T34" fmla="*/ 14 w 29"/>
                  <a:gd name="T35" fmla="*/ 41 h 41"/>
                  <a:gd name="T36" fmla="*/ 7 w 29"/>
                  <a:gd name="T37" fmla="*/ 39 h 41"/>
                  <a:gd name="T38" fmla="*/ 0 w 29"/>
                  <a:gd name="T39" fmla="*/ 36 h 41"/>
                  <a:gd name="T40" fmla="*/ 3 w 29"/>
                  <a:gd name="T41" fmla="*/ 30 h 41"/>
                  <a:gd name="T42" fmla="*/ 9 w 29"/>
                  <a:gd name="T43" fmla="*/ 33 h 41"/>
                  <a:gd name="T44" fmla="*/ 14 w 29"/>
                  <a:gd name="T45" fmla="*/ 34 h 41"/>
                  <a:gd name="T46" fmla="*/ 20 w 29"/>
                  <a:gd name="T47" fmla="*/ 33 h 41"/>
                  <a:gd name="T48" fmla="*/ 21 w 29"/>
                  <a:gd name="T49" fmla="*/ 29 h 41"/>
                  <a:gd name="T50" fmla="*/ 21 w 29"/>
                  <a:gd name="T51" fmla="*/ 28 h 41"/>
                  <a:gd name="T52" fmla="*/ 19 w 29"/>
                  <a:gd name="T53" fmla="*/ 26 h 41"/>
                  <a:gd name="T54" fmla="*/ 16 w 29"/>
                  <a:gd name="T55" fmla="*/ 25 h 41"/>
                  <a:gd name="T56" fmla="*/ 12 w 29"/>
                  <a:gd name="T57" fmla="*/ 23 h 41"/>
                  <a:gd name="T58" fmla="*/ 7 w 29"/>
                  <a:gd name="T59" fmla="*/ 21 h 41"/>
                  <a:gd name="T60" fmla="*/ 4 w 29"/>
                  <a:gd name="T61" fmla="*/ 18 h 41"/>
                  <a:gd name="T62" fmla="*/ 2 w 29"/>
                  <a:gd name="T63" fmla="*/ 15 h 41"/>
                  <a:gd name="T64" fmla="*/ 1 w 29"/>
                  <a:gd name="T65" fmla="*/ 11 h 41"/>
                  <a:gd name="T66" fmla="*/ 2 w 29"/>
                  <a:gd name="T67" fmla="*/ 6 h 41"/>
                  <a:gd name="T68" fmla="*/ 5 w 29"/>
                  <a:gd name="T69" fmla="*/ 3 h 41"/>
                  <a:gd name="T70" fmla="*/ 9 w 29"/>
                  <a:gd name="T71" fmla="*/ 1 h 41"/>
                  <a:gd name="T72" fmla="*/ 14 w 29"/>
                  <a:gd name="T73" fmla="*/ 0 h 41"/>
                  <a:gd name="T74" fmla="*/ 21 w 29"/>
                  <a:gd name="T75" fmla="*/ 2 h 41"/>
                  <a:gd name="T76" fmla="*/ 27 w 29"/>
                  <a:gd name="T7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1">
                    <a:moveTo>
                      <a:pt x="27" y="5"/>
                    </a:moveTo>
                    <a:cubicBezTo>
                      <a:pt x="24" y="11"/>
                      <a:pt x="24" y="11"/>
                      <a:pt x="24" y="11"/>
                    </a:cubicBezTo>
                    <a:cubicBezTo>
                      <a:pt x="22" y="9"/>
                      <a:pt x="21" y="9"/>
                      <a:pt x="19" y="8"/>
                    </a:cubicBezTo>
                    <a:cubicBezTo>
                      <a:pt x="18" y="8"/>
                      <a:pt x="16" y="7"/>
                      <a:pt x="14" y="7"/>
                    </a:cubicBezTo>
                    <a:cubicBezTo>
                      <a:pt x="12" y="7"/>
                      <a:pt x="11" y="8"/>
                      <a:pt x="10" y="8"/>
                    </a:cubicBezTo>
                    <a:cubicBezTo>
                      <a:pt x="9" y="9"/>
                      <a:pt x="9" y="10"/>
                      <a:pt x="9" y="11"/>
                    </a:cubicBezTo>
                    <a:cubicBezTo>
                      <a:pt x="9" y="11"/>
                      <a:pt x="9" y="12"/>
                      <a:pt x="9" y="12"/>
                    </a:cubicBezTo>
                    <a:cubicBezTo>
                      <a:pt x="9" y="13"/>
                      <a:pt x="10" y="13"/>
                      <a:pt x="10" y="13"/>
                    </a:cubicBezTo>
                    <a:cubicBezTo>
                      <a:pt x="11" y="14"/>
                      <a:pt x="11" y="14"/>
                      <a:pt x="12" y="15"/>
                    </a:cubicBezTo>
                    <a:cubicBezTo>
                      <a:pt x="13" y="15"/>
                      <a:pt x="14" y="16"/>
                      <a:pt x="16" y="16"/>
                    </a:cubicBezTo>
                    <a:cubicBezTo>
                      <a:pt x="18" y="17"/>
                      <a:pt x="20" y="18"/>
                      <a:pt x="21" y="19"/>
                    </a:cubicBezTo>
                    <a:cubicBezTo>
                      <a:pt x="23" y="19"/>
                      <a:pt x="24" y="20"/>
                      <a:pt x="26" y="21"/>
                    </a:cubicBezTo>
                    <a:cubicBezTo>
                      <a:pt x="27" y="22"/>
                      <a:pt x="27" y="23"/>
                      <a:pt x="28" y="25"/>
                    </a:cubicBezTo>
                    <a:cubicBezTo>
                      <a:pt x="29" y="26"/>
                      <a:pt x="29" y="27"/>
                      <a:pt x="29" y="29"/>
                    </a:cubicBezTo>
                    <a:cubicBezTo>
                      <a:pt x="29" y="31"/>
                      <a:pt x="28" y="33"/>
                      <a:pt x="28" y="35"/>
                    </a:cubicBezTo>
                    <a:cubicBezTo>
                      <a:pt x="27" y="36"/>
                      <a:pt x="26" y="37"/>
                      <a:pt x="24" y="38"/>
                    </a:cubicBezTo>
                    <a:cubicBezTo>
                      <a:pt x="23" y="39"/>
                      <a:pt x="22" y="40"/>
                      <a:pt x="20" y="40"/>
                    </a:cubicBezTo>
                    <a:cubicBezTo>
                      <a:pt x="18" y="40"/>
                      <a:pt x="16" y="41"/>
                      <a:pt x="14" y="41"/>
                    </a:cubicBezTo>
                    <a:cubicBezTo>
                      <a:pt x="12" y="41"/>
                      <a:pt x="9" y="40"/>
                      <a:pt x="7" y="39"/>
                    </a:cubicBezTo>
                    <a:cubicBezTo>
                      <a:pt x="4" y="38"/>
                      <a:pt x="2" y="37"/>
                      <a:pt x="0" y="36"/>
                    </a:cubicBezTo>
                    <a:cubicBezTo>
                      <a:pt x="3" y="30"/>
                      <a:pt x="3" y="30"/>
                      <a:pt x="3" y="30"/>
                    </a:cubicBezTo>
                    <a:cubicBezTo>
                      <a:pt x="5" y="31"/>
                      <a:pt x="7" y="32"/>
                      <a:pt x="9" y="33"/>
                    </a:cubicBezTo>
                    <a:cubicBezTo>
                      <a:pt x="11" y="33"/>
                      <a:pt x="13" y="34"/>
                      <a:pt x="14" y="34"/>
                    </a:cubicBezTo>
                    <a:cubicBezTo>
                      <a:pt x="17" y="34"/>
                      <a:pt x="18" y="33"/>
                      <a:pt x="20" y="33"/>
                    </a:cubicBezTo>
                    <a:cubicBezTo>
                      <a:pt x="21" y="32"/>
                      <a:pt x="21" y="31"/>
                      <a:pt x="21" y="29"/>
                    </a:cubicBezTo>
                    <a:cubicBezTo>
                      <a:pt x="21" y="29"/>
                      <a:pt x="21" y="28"/>
                      <a:pt x="21" y="28"/>
                    </a:cubicBezTo>
                    <a:cubicBezTo>
                      <a:pt x="20" y="27"/>
                      <a:pt x="20" y="26"/>
                      <a:pt x="19" y="26"/>
                    </a:cubicBezTo>
                    <a:cubicBezTo>
                      <a:pt x="18" y="25"/>
                      <a:pt x="17" y="25"/>
                      <a:pt x="16" y="25"/>
                    </a:cubicBezTo>
                    <a:cubicBezTo>
                      <a:pt x="15" y="24"/>
                      <a:pt x="14" y="24"/>
                      <a:pt x="12" y="23"/>
                    </a:cubicBezTo>
                    <a:cubicBezTo>
                      <a:pt x="10" y="22"/>
                      <a:pt x="9" y="21"/>
                      <a:pt x="7" y="21"/>
                    </a:cubicBezTo>
                    <a:cubicBezTo>
                      <a:pt x="6" y="20"/>
                      <a:pt x="5" y="19"/>
                      <a:pt x="4" y="18"/>
                    </a:cubicBezTo>
                    <a:cubicBezTo>
                      <a:pt x="3" y="17"/>
                      <a:pt x="2" y="16"/>
                      <a:pt x="2" y="15"/>
                    </a:cubicBezTo>
                    <a:cubicBezTo>
                      <a:pt x="1" y="14"/>
                      <a:pt x="1" y="12"/>
                      <a:pt x="1" y="11"/>
                    </a:cubicBezTo>
                    <a:cubicBezTo>
                      <a:pt x="1" y="9"/>
                      <a:pt x="1" y="8"/>
                      <a:pt x="2" y="6"/>
                    </a:cubicBezTo>
                    <a:cubicBezTo>
                      <a:pt x="3" y="5"/>
                      <a:pt x="4" y="4"/>
                      <a:pt x="5" y="3"/>
                    </a:cubicBezTo>
                    <a:cubicBezTo>
                      <a:pt x="6" y="2"/>
                      <a:pt x="7" y="2"/>
                      <a:pt x="9" y="1"/>
                    </a:cubicBezTo>
                    <a:cubicBezTo>
                      <a:pt x="11" y="1"/>
                      <a:pt x="12" y="0"/>
                      <a:pt x="14" y="0"/>
                    </a:cubicBezTo>
                    <a:cubicBezTo>
                      <a:pt x="17" y="0"/>
                      <a:pt x="19" y="1"/>
                      <a:pt x="21" y="2"/>
                    </a:cubicBezTo>
                    <a:cubicBezTo>
                      <a:pt x="24" y="2"/>
                      <a:pt x="26" y="3"/>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7" name="Freeform 139"/>
              <p:cNvSpPr>
                <a:spLocks/>
              </p:cNvSpPr>
              <p:nvPr/>
            </p:nvSpPr>
            <p:spPr bwMode="auto">
              <a:xfrm>
                <a:off x="2552700" y="7334250"/>
                <a:ext cx="28575" cy="28575"/>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3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3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3"/>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3"/>
                    </a:cubicBezTo>
                    <a:cubicBezTo>
                      <a:pt x="11" y="4"/>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grpSp>
        <p:grpSp>
          <p:nvGrpSpPr>
            <p:cNvPr id="14" name="Group 13"/>
            <p:cNvGrpSpPr/>
            <p:nvPr/>
          </p:nvGrpSpPr>
          <p:grpSpPr>
            <a:xfrm>
              <a:off x="438151" y="6619875"/>
              <a:ext cx="466724" cy="93663"/>
              <a:chOff x="438151" y="6619875"/>
              <a:chExt cx="466724" cy="93663"/>
            </a:xfrm>
          </p:grpSpPr>
          <p:sp>
            <p:nvSpPr>
              <p:cNvPr id="15" name="Rectangle 74"/>
              <p:cNvSpPr>
                <a:spLocks noChangeArrowheads="1"/>
              </p:cNvSpPr>
              <p:nvPr/>
            </p:nvSpPr>
            <p:spPr bwMode="auto">
              <a:xfrm>
                <a:off x="438151" y="6619875"/>
                <a:ext cx="93662" cy="93663"/>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6" name="Rectangle 75"/>
              <p:cNvSpPr>
                <a:spLocks noChangeArrowheads="1"/>
              </p:cNvSpPr>
              <p:nvPr/>
            </p:nvSpPr>
            <p:spPr bwMode="auto">
              <a:xfrm>
                <a:off x="623888" y="6619875"/>
                <a:ext cx="93662" cy="93663"/>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7" name="Rectangle 76"/>
              <p:cNvSpPr>
                <a:spLocks noChangeArrowheads="1"/>
              </p:cNvSpPr>
              <p:nvPr/>
            </p:nvSpPr>
            <p:spPr bwMode="auto">
              <a:xfrm>
                <a:off x="809625" y="6619875"/>
                <a:ext cx="95250" cy="93663"/>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grpSp>
      </p:grpSp>
    </p:spTree>
    <p:extLst>
      <p:ext uri="{BB962C8B-B14F-4D97-AF65-F5344CB8AC3E}">
        <p14:creationId xmlns:p14="http://schemas.microsoft.com/office/powerpoint/2010/main" val="2502293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5" name="Rectangle 7"/>
          <p:cNvSpPr>
            <a:spLocks noGrp="1" noChangeArrowheads="1"/>
          </p:cNvSpPr>
          <p:nvPr>
            <p:ph type="subTitle" idx="1"/>
          </p:nvPr>
        </p:nvSpPr>
        <p:spPr>
          <a:xfrm>
            <a:off x="1361493" y="1216739"/>
            <a:ext cx="4836383" cy="177741"/>
          </a:xfrm>
        </p:spPr>
        <p:txBody>
          <a:bodyPr wrap="square">
            <a:spAutoFit/>
          </a:bodyPr>
          <a:lstStyle>
            <a:lvl1pPr>
              <a:defRPr sz="1155">
                <a:solidFill>
                  <a:schemeClr val="tx1"/>
                </a:solidFill>
                <a:latin typeface="+mj-lt"/>
              </a:defRPr>
            </a:lvl1pPr>
          </a:lstStyle>
          <a:p>
            <a:pPr lvl="0"/>
            <a:r>
              <a:rPr lang="en-US" noProof="0"/>
              <a:t>Click to edit Master subtitle style</a:t>
            </a:r>
            <a:endParaRPr lang="en-GB" noProof="0" dirty="0"/>
          </a:p>
        </p:txBody>
      </p:sp>
      <p:sp>
        <p:nvSpPr>
          <p:cNvPr id="16" name="Rectangle 6"/>
          <p:cNvSpPr>
            <a:spLocks noGrp="1" noChangeArrowheads="1"/>
          </p:cNvSpPr>
          <p:nvPr>
            <p:ph type="ctrTitle" hasCustomPrompt="1"/>
          </p:nvPr>
        </p:nvSpPr>
        <p:spPr>
          <a:xfrm>
            <a:off x="1361493" y="864721"/>
            <a:ext cx="4836383" cy="236988"/>
          </a:xfrm>
        </p:spPr>
        <p:txBody>
          <a:bodyPr/>
          <a:lstStyle>
            <a:lvl1pPr>
              <a:defRPr lang="en-GB" sz="1540" b="0" noProof="0" dirty="0" smtClean="0">
                <a:solidFill>
                  <a:schemeClr val="tx1"/>
                </a:solidFill>
                <a:latin typeface="+mn-lt"/>
                <a:ea typeface="+mj-ea"/>
                <a:cs typeface="+mj-cs"/>
              </a:defRPr>
            </a:lvl1pPr>
          </a:lstStyle>
          <a:p>
            <a:pPr lvl="0" algn="l" defTabSz="653903" rtl="0" eaLnBrk="1" fontAlgn="base" hangingPunct="1">
              <a:spcBef>
                <a:spcPct val="0"/>
              </a:spcBef>
              <a:spcAft>
                <a:spcPct val="0"/>
              </a:spcAft>
            </a:pPr>
            <a:r>
              <a:rPr lang="en-US" noProof="0" dirty="0"/>
              <a:t>Better question</a:t>
            </a:r>
            <a:endParaRPr lang="en-GB" noProof="0" dirty="0"/>
          </a:p>
        </p:txBody>
      </p:sp>
      <p:grpSp>
        <p:nvGrpSpPr>
          <p:cNvPr id="20" name="Group 19"/>
          <p:cNvGrpSpPr/>
          <p:nvPr userDrawn="1"/>
        </p:nvGrpSpPr>
        <p:grpSpPr>
          <a:xfrm>
            <a:off x="701219" y="277052"/>
            <a:ext cx="5998751" cy="2819389"/>
            <a:chOff x="457200" y="431800"/>
            <a:chExt cx="3721100" cy="4394200"/>
          </a:xfrm>
        </p:grpSpPr>
        <p:sp>
          <p:nvSpPr>
            <p:cNvPr id="21" name="Freeform 20"/>
            <p:cNvSpPr>
              <a:spLocks/>
            </p:cNvSpPr>
            <p:nvPr userDrawn="1"/>
          </p:nvSpPr>
          <p:spPr bwMode="auto">
            <a:xfrm>
              <a:off x="457200" y="431800"/>
              <a:ext cx="3721100" cy="4394200"/>
            </a:xfrm>
            <a:custGeom>
              <a:avLst/>
              <a:gdLst>
                <a:gd name="T0" fmla="*/ 0 w 2344"/>
                <a:gd name="T1" fmla="*/ 414 h 2768"/>
                <a:gd name="T2" fmla="*/ 0 w 2344"/>
                <a:gd name="T3" fmla="*/ 2583 h 2768"/>
                <a:gd name="T4" fmla="*/ 92 w 2344"/>
                <a:gd name="T5" fmla="*/ 2583 h 2768"/>
                <a:gd name="T6" fmla="*/ 92 w 2344"/>
                <a:gd name="T7" fmla="*/ 491 h 2768"/>
                <a:gd name="T8" fmla="*/ 2252 w 2344"/>
                <a:gd name="T9" fmla="*/ 110 h 2768"/>
                <a:gd name="T10" fmla="*/ 2252 w 2344"/>
                <a:gd name="T11" fmla="*/ 2676 h 2768"/>
                <a:gd name="T12" fmla="*/ 554 w 2344"/>
                <a:gd name="T13" fmla="*/ 2676 h 2768"/>
                <a:gd name="T14" fmla="*/ 554 w 2344"/>
                <a:gd name="T15" fmla="*/ 2768 h 2768"/>
                <a:gd name="T16" fmla="*/ 2344 w 2344"/>
                <a:gd name="T17" fmla="*/ 2768 h 2768"/>
                <a:gd name="T18" fmla="*/ 2344 w 2344"/>
                <a:gd name="T19" fmla="*/ 0 h 2768"/>
                <a:gd name="T20" fmla="*/ 0 w 2344"/>
                <a:gd name="T21" fmla="*/ 414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4" h="2768">
                  <a:moveTo>
                    <a:pt x="0" y="414"/>
                  </a:moveTo>
                  <a:lnTo>
                    <a:pt x="0" y="2583"/>
                  </a:lnTo>
                  <a:lnTo>
                    <a:pt x="92" y="2583"/>
                  </a:lnTo>
                  <a:lnTo>
                    <a:pt x="92" y="491"/>
                  </a:lnTo>
                  <a:lnTo>
                    <a:pt x="2252" y="110"/>
                  </a:lnTo>
                  <a:lnTo>
                    <a:pt x="2252" y="2676"/>
                  </a:lnTo>
                  <a:lnTo>
                    <a:pt x="554" y="2676"/>
                  </a:lnTo>
                  <a:lnTo>
                    <a:pt x="554" y="2768"/>
                  </a:lnTo>
                  <a:lnTo>
                    <a:pt x="2344" y="2768"/>
                  </a:lnTo>
                  <a:lnTo>
                    <a:pt x="2344" y="0"/>
                  </a:lnTo>
                  <a:lnTo>
                    <a:pt x="0" y="414"/>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2" name="Rectangle 21"/>
            <p:cNvSpPr>
              <a:spLocks noChangeArrowheads="1"/>
            </p:cNvSpPr>
            <p:nvPr userDrawn="1"/>
          </p:nvSpPr>
          <p:spPr bwMode="auto">
            <a:xfrm>
              <a:off x="457200" y="4679950"/>
              <a:ext cx="146050" cy="146050"/>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3" name="Rectangle 22"/>
            <p:cNvSpPr>
              <a:spLocks noChangeArrowheads="1"/>
            </p:cNvSpPr>
            <p:nvPr userDrawn="1"/>
          </p:nvSpPr>
          <p:spPr bwMode="auto">
            <a:xfrm>
              <a:off x="750888" y="4679950"/>
              <a:ext cx="146050" cy="146050"/>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4" name="Rectangle 23"/>
            <p:cNvSpPr>
              <a:spLocks noChangeArrowheads="1"/>
            </p:cNvSpPr>
            <p:nvPr userDrawn="1"/>
          </p:nvSpPr>
          <p:spPr bwMode="auto">
            <a:xfrm>
              <a:off x="1042988" y="4679950"/>
              <a:ext cx="149225" cy="146050"/>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6465" y="5798487"/>
            <a:ext cx="1739433" cy="806678"/>
          </a:xfrm>
          <a:prstGeom prst="rect">
            <a:avLst/>
          </a:prstGeom>
        </p:spPr>
      </p:pic>
      <p:grpSp>
        <p:nvGrpSpPr>
          <p:cNvPr id="11" name="Group 10"/>
          <p:cNvGrpSpPr/>
          <p:nvPr userDrawn="1"/>
        </p:nvGrpSpPr>
        <p:grpSpPr>
          <a:xfrm>
            <a:off x="701219" y="6255780"/>
            <a:ext cx="5454155" cy="324286"/>
            <a:chOff x="439737" y="6622491"/>
            <a:chExt cx="3383280" cy="505421"/>
          </a:xfrm>
        </p:grpSpPr>
        <p:grpSp>
          <p:nvGrpSpPr>
            <p:cNvPr id="12" name="Group 11"/>
            <p:cNvGrpSpPr>
              <a:grpSpLocks noChangeAspect="1"/>
            </p:cNvGrpSpPr>
            <p:nvPr/>
          </p:nvGrpSpPr>
          <p:grpSpPr>
            <a:xfrm>
              <a:off x="439737" y="6622491"/>
              <a:ext cx="461768" cy="91440"/>
              <a:chOff x="439737" y="6657193"/>
              <a:chExt cx="408077" cy="80808"/>
            </a:xfrm>
          </p:grpSpPr>
          <p:sp>
            <p:nvSpPr>
              <p:cNvPr id="86" name="Rectangle 5"/>
              <p:cNvSpPr>
                <a:spLocks noChangeArrowheads="1"/>
              </p:cNvSpPr>
              <p:nvPr/>
            </p:nvSpPr>
            <p:spPr bwMode="auto">
              <a:xfrm>
                <a:off x="439737" y="6657194"/>
                <a:ext cx="82827" cy="8080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7" name="Rectangle 6"/>
              <p:cNvSpPr>
                <a:spLocks noChangeArrowheads="1"/>
              </p:cNvSpPr>
              <p:nvPr/>
            </p:nvSpPr>
            <p:spPr bwMode="auto">
              <a:xfrm>
                <a:off x="603371" y="6657194"/>
                <a:ext cx="82827" cy="8080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8" name="Rectangle 7"/>
              <p:cNvSpPr>
                <a:spLocks noChangeArrowheads="1"/>
              </p:cNvSpPr>
              <p:nvPr/>
            </p:nvSpPr>
            <p:spPr bwMode="auto">
              <a:xfrm>
                <a:off x="764987" y="6657193"/>
                <a:ext cx="82827" cy="8080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grpSp>
        <p:grpSp>
          <p:nvGrpSpPr>
            <p:cNvPr id="13" name="Group 12"/>
            <p:cNvGrpSpPr>
              <a:grpSpLocks noChangeAspect="1"/>
            </p:cNvGrpSpPr>
            <p:nvPr/>
          </p:nvGrpSpPr>
          <p:grpSpPr>
            <a:xfrm>
              <a:off x="439737" y="6822622"/>
              <a:ext cx="3383280" cy="305290"/>
              <a:chOff x="439737" y="6843037"/>
              <a:chExt cx="3224213" cy="290938"/>
            </a:xfrm>
            <a:solidFill>
              <a:srgbClr val="2E2E38"/>
            </a:solidFill>
          </p:grpSpPr>
          <p:sp>
            <p:nvSpPr>
              <p:cNvPr id="14" name="Freeform 13"/>
              <p:cNvSpPr>
                <a:spLocks/>
              </p:cNvSpPr>
              <p:nvPr/>
            </p:nvSpPr>
            <p:spPr bwMode="auto">
              <a:xfrm>
                <a:off x="439737" y="6849110"/>
                <a:ext cx="78788" cy="109089"/>
              </a:xfrm>
              <a:custGeom>
                <a:avLst/>
                <a:gdLst>
                  <a:gd name="T0" fmla="*/ 23 w 39"/>
                  <a:gd name="T1" fmla="*/ 8 h 54"/>
                  <a:gd name="T2" fmla="*/ 23 w 39"/>
                  <a:gd name="T3" fmla="*/ 54 h 54"/>
                  <a:gd name="T4" fmla="*/ 16 w 39"/>
                  <a:gd name="T5" fmla="*/ 54 h 54"/>
                  <a:gd name="T6" fmla="*/ 16 w 39"/>
                  <a:gd name="T7" fmla="*/ 8 h 54"/>
                  <a:gd name="T8" fmla="*/ 0 w 39"/>
                  <a:gd name="T9" fmla="*/ 8 h 54"/>
                  <a:gd name="T10" fmla="*/ 0 w 39"/>
                  <a:gd name="T11" fmla="*/ 0 h 54"/>
                  <a:gd name="T12" fmla="*/ 39 w 39"/>
                  <a:gd name="T13" fmla="*/ 0 h 54"/>
                  <a:gd name="T14" fmla="*/ 39 w 39"/>
                  <a:gd name="T15" fmla="*/ 8 h 54"/>
                  <a:gd name="T16" fmla="*/ 23 w 39"/>
                  <a:gd name="T1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4">
                    <a:moveTo>
                      <a:pt x="23" y="8"/>
                    </a:moveTo>
                    <a:lnTo>
                      <a:pt x="23" y="54"/>
                    </a:lnTo>
                    <a:lnTo>
                      <a:pt x="16" y="54"/>
                    </a:lnTo>
                    <a:lnTo>
                      <a:pt x="16" y="8"/>
                    </a:lnTo>
                    <a:lnTo>
                      <a:pt x="0" y="8"/>
                    </a:lnTo>
                    <a:lnTo>
                      <a:pt x="0" y="0"/>
                    </a:lnTo>
                    <a:lnTo>
                      <a:pt x="39" y="0"/>
                    </a:lnTo>
                    <a:lnTo>
                      <a:pt x="39" y="8"/>
                    </a:ln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7" name="Freeform 16"/>
              <p:cNvSpPr>
                <a:spLocks/>
              </p:cNvSpPr>
              <p:nvPr/>
            </p:nvSpPr>
            <p:spPr bwMode="auto">
              <a:xfrm>
                <a:off x="532665" y="6843048"/>
                <a:ext cx="66667" cy="115151"/>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8" name="Freeform 17"/>
              <p:cNvSpPr>
                <a:spLocks noEditPoints="1"/>
              </p:cNvSpPr>
              <p:nvPr/>
            </p:nvSpPr>
            <p:spPr bwMode="auto">
              <a:xfrm>
                <a:off x="613473" y="6875372"/>
                <a:ext cx="70706" cy="84847"/>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9" name="Freeform 18"/>
              <p:cNvSpPr>
                <a:spLocks noEditPoints="1"/>
              </p:cNvSpPr>
              <p:nvPr/>
            </p:nvSpPr>
            <p:spPr bwMode="auto">
              <a:xfrm>
                <a:off x="738725" y="6843048"/>
                <a:ext cx="68687" cy="117171"/>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6" name="Freeform 25"/>
              <p:cNvSpPr>
                <a:spLocks noEditPoints="1"/>
              </p:cNvSpPr>
              <p:nvPr/>
            </p:nvSpPr>
            <p:spPr bwMode="auto">
              <a:xfrm>
                <a:off x="821551" y="6875372"/>
                <a:ext cx="68687" cy="84847"/>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8" name="Freeform 27"/>
              <p:cNvSpPr>
                <a:spLocks/>
              </p:cNvSpPr>
              <p:nvPr/>
            </p:nvSpPr>
            <p:spPr bwMode="auto">
              <a:xfrm>
                <a:off x="898317" y="6843048"/>
                <a:ext cx="48485" cy="117171"/>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9" name="Freeform 28"/>
              <p:cNvSpPr>
                <a:spLocks/>
              </p:cNvSpPr>
              <p:nvPr/>
            </p:nvSpPr>
            <p:spPr bwMode="auto">
              <a:xfrm>
                <a:off x="956905"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0" name="Freeform 29"/>
              <p:cNvSpPr>
                <a:spLocks noEditPoints="1"/>
              </p:cNvSpPr>
              <p:nvPr/>
            </p:nvSpPr>
            <p:spPr bwMode="auto">
              <a:xfrm>
                <a:off x="1015489" y="6875372"/>
                <a:ext cx="70706" cy="84847"/>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1" name="Freeform 30"/>
              <p:cNvSpPr>
                <a:spLocks/>
              </p:cNvSpPr>
              <p:nvPr/>
            </p:nvSpPr>
            <p:spPr bwMode="auto">
              <a:xfrm>
                <a:off x="1102356" y="6875372"/>
                <a:ext cx="46463" cy="82827"/>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2" name="Freeform 31"/>
              <p:cNvSpPr>
                <a:spLocks/>
              </p:cNvSpPr>
              <p:nvPr/>
            </p:nvSpPr>
            <p:spPr bwMode="auto">
              <a:xfrm>
                <a:off x="1195286"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3" name="Freeform 32"/>
              <p:cNvSpPr>
                <a:spLocks/>
              </p:cNvSpPr>
              <p:nvPr/>
            </p:nvSpPr>
            <p:spPr bwMode="auto">
              <a:xfrm>
                <a:off x="1261951" y="6843048"/>
                <a:ext cx="64646" cy="115151"/>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4" name="Freeform 33"/>
              <p:cNvSpPr>
                <a:spLocks noEditPoints="1"/>
              </p:cNvSpPr>
              <p:nvPr/>
            </p:nvSpPr>
            <p:spPr bwMode="auto">
              <a:xfrm>
                <a:off x="1342759" y="6875372"/>
                <a:ext cx="68687" cy="84847"/>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5" name="Freeform 34"/>
              <p:cNvSpPr>
                <a:spLocks noEditPoints="1"/>
              </p:cNvSpPr>
              <p:nvPr/>
            </p:nvSpPr>
            <p:spPr bwMode="auto">
              <a:xfrm>
                <a:off x="1463970" y="6875372"/>
                <a:ext cx="68687" cy="113130"/>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6" name="Freeform 35"/>
              <p:cNvSpPr>
                <a:spLocks/>
              </p:cNvSpPr>
              <p:nvPr/>
            </p:nvSpPr>
            <p:spPr bwMode="auto">
              <a:xfrm>
                <a:off x="1550838" y="6875372"/>
                <a:ext cx="66667" cy="84847"/>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7" name="Freeform 36"/>
              <p:cNvSpPr>
                <a:spLocks noEditPoints="1"/>
              </p:cNvSpPr>
              <p:nvPr/>
            </p:nvSpPr>
            <p:spPr bwMode="auto">
              <a:xfrm>
                <a:off x="1633665" y="6875372"/>
                <a:ext cx="70706" cy="84847"/>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8" name="Freeform 37"/>
              <p:cNvSpPr>
                <a:spLocks/>
              </p:cNvSpPr>
              <p:nvPr/>
            </p:nvSpPr>
            <p:spPr bwMode="auto">
              <a:xfrm>
                <a:off x="1714474" y="6875372"/>
                <a:ext cx="60605" cy="84847"/>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9" name="Freeform 38"/>
              <p:cNvSpPr>
                <a:spLocks/>
              </p:cNvSpPr>
              <p:nvPr/>
            </p:nvSpPr>
            <p:spPr bwMode="auto">
              <a:xfrm>
                <a:off x="1787199"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0" name="Freeform 39"/>
              <p:cNvSpPr>
                <a:spLocks noEditPoints="1"/>
              </p:cNvSpPr>
              <p:nvPr/>
            </p:nvSpPr>
            <p:spPr bwMode="auto">
              <a:xfrm>
                <a:off x="1849825" y="6845069"/>
                <a:ext cx="22222" cy="11313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1" name="Freeform 40"/>
              <p:cNvSpPr>
                <a:spLocks noEditPoints="1"/>
              </p:cNvSpPr>
              <p:nvPr/>
            </p:nvSpPr>
            <p:spPr bwMode="auto">
              <a:xfrm>
                <a:off x="1886189" y="6875372"/>
                <a:ext cx="70706" cy="84847"/>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2" name="Freeform 41"/>
              <p:cNvSpPr>
                <a:spLocks/>
              </p:cNvSpPr>
              <p:nvPr/>
            </p:nvSpPr>
            <p:spPr bwMode="auto">
              <a:xfrm>
                <a:off x="1975078" y="6875372"/>
                <a:ext cx="64646" cy="82827"/>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3" name="Freeform 42"/>
              <p:cNvSpPr>
                <a:spLocks/>
              </p:cNvSpPr>
              <p:nvPr/>
            </p:nvSpPr>
            <p:spPr bwMode="auto">
              <a:xfrm>
                <a:off x="2059925" y="6935978"/>
                <a:ext cx="24242" cy="24242"/>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4" name="Freeform 43"/>
              <p:cNvSpPr>
                <a:spLocks/>
              </p:cNvSpPr>
              <p:nvPr/>
            </p:nvSpPr>
            <p:spPr bwMode="auto">
              <a:xfrm>
                <a:off x="2138712" y="6849110"/>
                <a:ext cx="78788" cy="109089"/>
              </a:xfrm>
              <a:custGeom>
                <a:avLst/>
                <a:gdLst>
                  <a:gd name="T0" fmla="*/ 24 w 39"/>
                  <a:gd name="T1" fmla="*/ 8 h 54"/>
                  <a:gd name="T2" fmla="*/ 24 w 39"/>
                  <a:gd name="T3" fmla="*/ 54 h 54"/>
                  <a:gd name="T4" fmla="*/ 15 w 39"/>
                  <a:gd name="T5" fmla="*/ 54 h 54"/>
                  <a:gd name="T6" fmla="*/ 15 w 39"/>
                  <a:gd name="T7" fmla="*/ 8 h 54"/>
                  <a:gd name="T8" fmla="*/ 0 w 39"/>
                  <a:gd name="T9" fmla="*/ 8 h 54"/>
                  <a:gd name="T10" fmla="*/ 0 w 39"/>
                  <a:gd name="T11" fmla="*/ 0 h 54"/>
                  <a:gd name="T12" fmla="*/ 39 w 39"/>
                  <a:gd name="T13" fmla="*/ 0 h 54"/>
                  <a:gd name="T14" fmla="*/ 39 w 39"/>
                  <a:gd name="T15" fmla="*/ 8 h 54"/>
                  <a:gd name="T16" fmla="*/ 24 w 39"/>
                  <a:gd name="T1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4">
                    <a:moveTo>
                      <a:pt x="24" y="8"/>
                    </a:moveTo>
                    <a:lnTo>
                      <a:pt x="24" y="54"/>
                    </a:lnTo>
                    <a:lnTo>
                      <a:pt x="15" y="54"/>
                    </a:lnTo>
                    <a:lnTo>
                      <a:pt x="15" y="8"/>
                    </a:lnTo>
                    <a:lnTo>
                      <a:pt x="0" y="8"/>
                    </a:lnTo>
                    <a:lnTo>
                      <a:pt x="0" y="0"/>
                    </a:lnTo>
                    <a:lnTo>
                      <a:pt x="39" y="0"/>
                    </a:lnTo>
                    <a:lnTo>
                      <a:pt x="39" y="8"/>
                    </a:ln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5" name="Freeform 44"/>
              <p:cNvSpPr>
                <a:spLocks/>
              </p:cNvSpPr>
              <p:nvPr/>
            </p:nvSpPr>
            <p:spPr bwMode="auto">
              <a:xfrm>
                <a:off x="2231639" y="6843048"/>
                <a:ext cx="64646" cy="115151"/>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6" name="Freeform 45"/>
              <p:cNvSpPr>
                <a:spLocks noEditPoints="1"/>
              </p:cNvSpPr>
              <p:nvPr/>
            </p:nvSpPr>
            <p:spPr bwMode="auto">
              <a:xfrm>
                <a:off x="2314467" y="6875372"/>
                <a:ext cx="68687" cy="84847"/>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7" name="Freeform 46"/>
              <p:cNvSpPr>
                <a:spLocks noEditPoints="1"/>
              </p:cNvSpPr>
              <p:nvPr/>
            </p:nvSpPr>
            <p:spPr bwMode="auto">
              <a:xfrm>
                <a:off x="2437699" y="6843048"/>
                <a:ext cx="68687" cy="117171"/>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8" name="Freeform 47"/>
              <p:cNvSpPr>
                <a:spLocks noEditPoints="1"/>
              </p:cNvSpPr>
              <p:nvPr/>
            </p:nvSpPr>
            <p:spPr bwMode="auto">
              <a:xfrm>
                <a:off x="2518505" y="6875372"/>
                <a:ext cx="70706" cy="84847"/>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9" name="Freeform 48"/>
              <p:cNvSpPr>
                <a:spLocks/>
              </p:cNvSpPr>
              <p:nvPr/>
            </p:nvSpPr>
            <p:spPr bwMode="auto">
              <a:xfrm>
                <a:off x="2599313"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0" name="Freeform 49"/>
              <p:cNvSpPr>
                <a:spLocks/>
              </p:cNvSpPr>
              <p:nvPr/>
            </p:nvSpPr>
            <p:spPr bwMode="auto">
              <a:xfrm>
                <a:off x="2655878" y="6843048"/>
                <a:ext cx="46463" cy="117171"/>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1" name="Freeform 50"/>
              <p:cNvSpPr>
                <a:spLocks noEditPoints="1"/>
              </p:cNvSpPr>
              <p:nvPr/>
            </p:nvSpPr>
            <p:spPr bwMode="auto">
              <a:xfrm>
                <a:off x="2714465" y="6875372"/>
                <a:ext cx="68687" cy="84847"/>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2" name="Freeform 51"/>
              <p:cNvSpPr>
                <a:spLocks/>
              </p:cNvSpPr>
              <p:nvPr/>
            </p:nvSpPr>
            <p:spPr bwMode="auto">
              <a:xfrm>
                <a:off x="2801332" y="6875372"/>
                <a:ext cx="48485" cy="82827"/>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3" name="Freeform 52"/>
              <p:cNvSpPr>
                <a:spLocks/>
              </p:cNvSpPr>
              <p:nvPr/>
            </p:nvSpPr>
            <p:spPr bwMode="auto">
              <a:xfrm>
                <a:off x="2896280"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4" name="Freeform 53"/>
              <p:cNvSpPr>
                <a:spLocks/>
              </p:cNvSpPr>
              <p:nvPr/>
            </p:nvSpPr>
            <p:spPr bwMode="auto">
              <a:xfrm>
                <a:off x="2960927" y="6843037"/>
                <a:ext cx="66667" cy="115151"/>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5" name="Freeform 54"/>
              <p:cNvSpPr>
                <a:spLocks noEditPoints="1"/>
              </p:cNvSpPr>
              <p:nvPr/>
            </p:nvSpPr>
            <p:spPr bwMode="auto">
              <a:xfrm>
                <a:off x="3041734" y="6875360"/>
                <a:ext cx="70706" cy="84847"/>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6" name="Freeform 55"/>
              <p:cNvSpPr>
                <a:spLocks noEditPoints="1"/>
              </p:cNvSpPr>
              <p:nvPr/>
            </p:nvSpPr>
            <p:spPr bwMode="auto">
              <a:xfrm>
                <a:off x="3162945" y="6875360"/>
                <a:ext cx="66667" cy="84847"/>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7" name="Freeform 56"/>
              <p:cNvSpPr>
                <a:spLocks/>
              </p:cNvSpPr>
              <p:nvPr/>
            </p:nvSpPr>
            <p:spPr bwMode="auto">
              <a:xfrm>
                <a:off x="3249813" y="6875360"/>
                <a:ext cx="64646" cy="82827"/>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8" name="Freeform 57"/>
              <p:cNvSpPr>
                <a:spLocks/>
              </p:cNvSpPr>
              <p:nvPr/>
            </p:nvSpPr>
            <p:spPr bwMode="auto">
              <a:xfrm>
                <a:off x="3330621" y="6875360"/>
                <a:ext cx="60605" cy="84847"/>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9" name="Freeform 58"/>
              <p:cNvSpPr>
                <a:spLocks/>
              </p:cNvSpPr>
              <p:nvPr/>
            </p:nvSpPr>
            <p:spPr bwMode="auto">
              <a:xfrm>
                <a:off x="3399306" y="6875346"/>
                <a:ext cx="101010" cy="82827"/>
              </a:xfrm>
              <a:custGeom>
                <a:avLst/>
                <a:gdLst>
                  <a:gd name="T0" fmla="*/ 40 w 50"/>
                  <a:gd name="T1" fmla="*/ 41 h 41"/>
                  <a:gd name="T2" fmla="*/ 33 w 50"/>
                  <a:gd name="T3" fmla="*/ 41 h 41"/>
                  <a:gd name="T4" fmla="*/ 25 w 50"/>
                  <a:gd name="T5" fmla="*/ 13 h 41"/>
                  <a:gd name="T6" fmla="*/ 18 w 50"/>
                  <a:gd name="T7" fmla="*/ 41 h 41"/>
                  <a:gd name="T8" fmla="*/ 11 w 50"/>
                  <a:gd name="T9" fmla="*/ 41 h 41"/>
                  <a:gd name="T10" fmla="*/ 0 w 50"/>
                  <a:gd name="T11" fmla="*/ 0 h 41"/>
                  <a:gd name="T12" fmla="*/ 7 w 50"/>
                  <a:gd name="T13" fmla="*/ 0 h 41"/>
                  <a:gd name="T14" fmla="*/ 15 w 50"/>
                  <a:gd name="T15" fmla="*/ 28 h 41"/>
                  <a:gd name="T16" fmla="*/ 22 w 50"/>
                  <a:gd name="T17" fmla="*/ 0 h 41"/>
                  <a:gd name="T18" fmla="*/ 28 w 50"/>
                  <a:gd name="T19" fmla="*/ 0 h 41"/>
                  <a:gd name="T20" fmla="*/ 36 w 50"/>
                  <a:gd name="T21" fmla="*/ 28 h 41"/>
                  <a:gd name="T22" fmla="*/ 43 w 50"/>
                  <a:gd name="T23" fmla="*/ 0 h 41"/>
                  <a:gd name="T24" fmla="*/ 50 w 50"/>
                  <a:gd name="T25" fmla="*/ 0 h 41"/>
                  <a:gd name="T26" fmla="*/ 40 w 50"/>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40" y="41"/>
                    </a:moveTo>
                    <a:lnTo>
                      <a:pt x="33" y="41"/>
                    </a:lnTo>
                    <a:lnTo>
                      <a:pt x="25" y="13"/>
                    </a:lnTo>
                    <a:lnTo>
                      <a:pt x="18" y="41"/>
                    </a:lnTo>
                    <a:lnTo>
                      <a:pt x="11" y="41"/>
                    </a:lnTo>
                    <a:lnTo>
                      <a:pt x="0" y="0"/>
                    </a:lnTo>
                    <a:lnTo>
                      <a:pt x="7" y="0"/>
                    </a:lnTo>
                    <a:lnTo>
                      <a:pt x="15" y="28"/>
                    </a:lnTo>
                    <a:lnTo>
                      <a:pt x="22" y="0"/>
                    </a:lnTo>
                    <a:lnTo>
                      <a:pt x="28" y="0"/>
                    </a:lnTo>
                    <a:lnTo>
                      <a:pt x="36" y="28"/>
                    </a:lnTo>
                    <a:lnTo>
                      <a:pt x="43" y="0"/>
                    </a:lnTo>
                    <a:lnTo>
                      <a:pt x="50" y="0"/>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0" name="Freeform 59"/>
              <p:cNvSpPr>
                <a:spLocks noEditPoints="1"/>
              </p:cNvSpPr>
              <p:nvPr/>
            </p:nvSpPr>
            <p:spPr bwMode="auto">
              <a:xfrm>
                <a:off x="3510416" y="6875347"/>
                <a:ext cx="68687" cy="84847"/>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1" name="Freeform 60"/>
              <p:cNvSpPr>
                <a:spLocks/>
              </p:cNvSpPr>
              <p:nvPr/>
            </p:nvSpPr>
            <p:spPr bwMode="auto">
              <a:xfrm>
                <a:off x="3597284" y="6875363"/>
                <a:ext cx="48485" cy="82827"/>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2" name="Freeform 61"/>
              <p:cNvSpPr>
                <a:spLocks/>
              </p:cNvSpPr>
              <p:nvPr/>
            </p:nvSpPr>
            <p:spPr bwMode="auto">
              <a:xfrm>
                <a:off x="3639708" y="6935959"/>
                <a:ext cx="24242" cy="24242"/>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3" name="Freeform 62"/>
              <p:cNvSpPr>
                <a:spLocks/>
              </p:cNvSpPr>
              <p:nvPr/>
            </p:nvSpPr>
            <p:spPr bwMode="auto">
              <a:xfrm>
                <a:off x="439737" y="7022829"/>
                <a:ext cx="78788" cy="109089"/>
              </a:xfrm>
              <a:custGeom>
                <a:avLst/>
                <a:gdLst>
                  <a:gd name="T0" fmla="*/ 23 w 39"/>
                  <a:gd name="T1" fmla="*/ 8 h 54"/>
                  <a:gd name="T2" fmla="*/ 23 w 39"/>
                  <a:gd name="T3" fmla="*/ 54 h 54"/>
                  <a:gd name="T4" fmla="*/ 16 w 39"/>
                  <a:gd name="T5" fmla="*/ 54 h 54"/>
                  <a:gd name="T6" fmla="*/ 16 w 39"/>
                  <a:gd name="T7" fmla="*/ 8 h 54"/>
                  <a:gd name="T8" fmla="*/ 0 w 39"/>
                  <a:gd name="T9" fmla="*/ 8 h 54"/>
                  <a:gd name="T10" fmla="*/ 0 w 39"/>
                  <a:gd name="T11" fmla="*/ 0 h 54"/>
                  <a:gd name="T12" fmla="*/ 39 w 39"/>
                  <a:gd name="T13" fmla="*/ 0 h 54"/>
                  <a:gd name="T14" fmla="*/ 39 w 39"/>
                  <a:gd name="T15" fmla="*/ 8 h 54"/>
                  <a:gd name="T16" fmla="*/ 23 w 39"/>
                  <a:gd name="T1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4">
                    <a:moveTo>
                      <a:pt x="23" y="8"/>
                    </a:moveTo>
                    <a:lnTo>
                      <a:pt x="23" y="54"/>
                    </a:lnTo>
                    <a:lnTo>
                      <a:pt x="16" y="54"/>
                    </a:lnTo>
                    <a:lnTo>
                      <a:pt x="16" y="8"/>
                    </a:lnTo>
                    <a:lnTo>
                      <a:pt x="0" y="8"/>
                    </a:lnTo>
                    <a:lnTo>
                      <a:pt x="0" y="0"/>
                    </a:lnTo>
                    <a:lnTo>
                      <a:pt x="39" y="0"/>
                    </a:lnTo>
                    <a:lnTo>
                      <a:pt x="39" y="8"/>
                    </a:ln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4" name="Freeform 63"/>
              <p:cNvSpPr>
                <a:spLocks/>
              </p:cNvSpPr>
              <p:nvPr/>
            </p:nvSpPr>
            <p:spPr bwMode="auto">
              <a:xfrm>
                <a:off x="532665" y="7018788"/>
                <a:ext cx="66667" cy="11313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5" name="Freeform 64"/>
              <p:cNvSpPr>
                <a:spLocks noEditPoints="1"/>
              </p:cNvSpPr>
              <p:nvPr/>
            </p:nvSpPr>
            <p:spPr bwMode="auto">
              <a:xfrm>
                <a:off x="613470" y="7049092"/>
                <a:ext cx="70706" cy="84847"/>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6" name="Freeform 65"/>
              <p:cNvSpPr>
                <a:spLocks noEditPoints="1"/>
              </p:cNvSpPr>
              <p:nvPr/>
            </p:nvSpPr>
            <p:spPr bwMode="auto">
              <a:xfrm>
                <a:off x="738722" y="7018788"/>
                <a:ext cx="68687" cy="115149"/>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7" name="Freeform 66"/>
              <p:cNvSpPr>
                <a:spLocks noEditPoints="1"/>
              </p:cNvSpPr>
              <p:nvPr/>
            </p:nvSpPr>
            <p:spPr bwMode="auto">
              <a:xfrm>
                <a:off x="821549" y="7049092"/>
                <a:ext cx="68687" cy="84847"/>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8" name="Freeform 67"/>
              <p:cNvSpPr>
                <a:spLocks/>
              </p:cNvSpPr>
              <p:nvPr/>
            </p:nvSpPr>
            <p:spPr bwMode="auto">
              <a:xfrm>
                <a:off x="898315" y="7018788"/>
                <a:ext cx="48485" cy="115149"/>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9" name="Freeform 68"/>
              <p:cNvSpPr>
                <a:spLocks/>
              </p:cNvSpPr>
              <p:nvPr/>
            </p:nvSpPr>
            <p:spPr bwMode="auto">
              <a:xfrm>
                <a:off x="956900" y="7018788"/>
                <a:ext cx="46463" cy="115149"/>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0" name="Freeform 69"/>
              <p:cNvSpPr>
                <a:spLocks noEditPoints="1"/>
              </p:cNvSpPr>
              <p:nvPr/>
            </p:nvSpPr>
            <p:spPr bwMode="auto">
              <a:xfrm>
                <a:off x="1015485" y="7049092"/>
                <a:ext cx="70706" cy="84847"/>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1" name="Freeform 70"/>
              <p:cNvSpPr>
                <a:spLocks/>
              </p:cNvSpPr>
              <p:nvPr/>
            </p:nvSpPr>
            <p:spPr bwMode="auto">
              <a:xfrm>
                <a:off x="1102353" y="7049092"/>
                <a:ext cx="46463" cy="82827"/>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2" name="Freeform 71"/>
              <p:cNvSpPr>
                <a:spLocks/>
              </p:cNvSpPr>
              <p:nvPr/>
            </p:nvSpPr>
            <p:spPr bwMode="auto">
              <a:xfrm>
                <a:off x="1195281" y="7018788"/>
                <a:ext cx="46463" cy="115149"/>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3" name="Freeform 72"/>
              <p:cNvSpPr>
                <a:spLocks/>
              </p:cNvSpPr>
              <p:nvPr/>
            </p:nvSpPr>
            <p:spPr bwMode="auto">
              <a:xfrm>
                <a:off x="1261944" y="7018788"/>
                <a:ext cx="64646" cy="11313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4" name="Freeform 73"/>
              <p:cNvSpPr>
                <a:spLocks noEditPoints="1"/>
              </p:cNvSpPr>
              <p:nvPr/>
            </p:nvSpPr>
            <p:spPr bwMode="auto">
              <a:xfrm>
                <a:off x="1342752" y="7049092"/>
                <a:ext cx="68687" cy="84847"/>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5" name="Freeform 74"/>
              <p:cNvSpPr>
                <a:spLocks/>
              </p:cNvSpPr>
              <p:nvPr/>
            </p:nvSpPr>
            <p:spPr bwMode="auto">
              <a:xfrm>
                <a:off x="1461943" y="7051111"/>
                <a:ext cx="103030" cy="80807"/>
              </a:xfrm>
              <a:custGeom>
                <a:avLst/>
                <a:gdLst>
                  <a:gd name="T0" fmla="*/ 40 w 51"/>
                  <a:gd name="T1" fmla="*/ 40 h 40"/>
                  <a:gd name="T2" fmla="*/ 33 w 51"/>
                  <a:gd name="T3" fmla="*/ 40 h 40"/>
                  <a:gd name="T4" fmla="*/ 25 w 51"/>
                  <a:gd name="T5" fmla="*/ 11 h 40"/>
                  <a:gd name="T6" fmla="*/ 18 w 51"/>
                  <a:gd name="T7" fmla="*/ 40 h 40"/>
                  <a:gd name="T8" fmla="*/ 11 w 51"/>
                  <a:gd name="T9" fmla="*/ 40 h 40"/>
                  <a:gd name="T10" fmla="*/ 0 w 51"/>
                  <a:gd name="T11" fmla="*/ 0 h 40"/>
                  <a:gd name="T12" fmla="*/ 8 w 51"/>
                  <a:gd name="T13" fmla="*/ 0 h 40"/>
                  <a:gd name="T14" fmla="*/ 15 w 51"/>
                  <a:gd name="T15" fmla="*/ 27 h 40"/>
                  <a:gd name="T16" fmla="*/ 22 w 51"/>
                  <a:gd name="T17" fmla="*/ 0 h 40"/>
                  <a:gd name="T18" fmla="*/ 29 w 51"/>
                  <a:gd name="T19" fmla="*/ 0 h 40"/>
                  <a:gd name="T20" fmla="*/ 36 w 51"/>
                  <a:gd name="T21" fmla="*/ 27 h 40"/>
                  <a:gd name="T22" fmla="*/ 43 w 51"/>
                  <a:gd name="T23" fmla="*/ 0 h 40"/>
                  <a:gd name="T24" fmla="*/ 51 w 51"/>
                  <a:gd name="T25" fmla="*/ 0 h 40"/>
                  <a:gd name="T26" fmla="*/ 40 w 51"/>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0" y="40"/>
                    </a:moveTo>
                    <a:lnTo>
                      <a:pt x="33" y="40"/>
                    </a:lnTo>
                    <a:lnTo>
                      <a:pt x="25" y="11"/>
                    </a:lnTo>
                    <a:lnTo>
                      <a:pt x="18" y="40"/>
                    </a:lnTo>
                    <a:lnTo>
                      <a:pt x="11" y="40"/>
                    </a:lnTo>
                    <a:lnTo>
                      <a:pt x="0" y="0"/>
                    </a:lnTo>
                    <a:lnTo>
                      <a:pt x="8" y="0"/>
                    </a:lnTo>
                    <a:lnTo>
                      <a:pt x="15" y="27"/>
                    </a:lnTo>
                    <a:lnTo>
                      <a:pt x="22" y="0"/>
                    </a:lnTo>
                    <a:lnTo>
                      <a:pt x="29" y="0"/>
                    </a:lnTo>
                    <a:lnTo>
                      <a:pt x="36" y="27"/>
                    </a:lnTo>
                    <a:lnTo>
                      <a:pt x="43" y="0"/>
                    </a:lnTo>
                    <a:lnTo>
                      <a:pt x="51" y="0"/>
                    </a:lnTo>
                    <a:lnTo>
                      <a:pt x="4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6" name="Freeform 75"/>
              <p:cNvSpPr>
                <a:spLocks noEditPoints="1"/>
              </p:cNvSpPr>
              <p:nvPr/>
            </p:nvSpPr>
            <p:spPr bwMode="auto">
              <a:xfrm>
                <a:off x="1573050" y="7049092"/>
                <a:ext cx="70706" cy="84847"/>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7" name="Freeform 76"/>
              <p:cNvSpPr>
                <a:spLocks/>
              </p:cNvSpPr>
              <p:nvPr/>
            </p:nvSpPr>
            <p:spPr bwMode="auto">
              <a:xfrm>
                <a:off x="1661938" y="7049092"/>
                <a:ext cx="48485" cy="82827"/>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8" name="Freeform 77"/>
              <p:cNvSpPr>
                <a:spLocks/>
              </p:cNvSpPr>
              <p:nvPr/>
            </p:nvSpPr>
            <p:spPr bwMode="auto">
              <a:xfrm>
                <a:off x="1724562" y="7018761"/>
                <a:ext cx="16162" cy="113130"/>
              </a:xfrm>
              <a:custGeom>
                <a:avLst/>
                <a:gdLst>
                  <a:gd name="T0" fmla="*/ 0 w 8"/>
                  <a:gd name="T1" fmla="*/ 56 h 56"/>
                  <a:gd name="T2" fmla="*/ 0 w 8"/>
                  <a:gd name="T3" fmla="*/ 4 h 56"/>
                  <a:gd name="T4" fmla="*/ 8 w 8"/>
                  <a:gd name="T5" fmla="*/ 0 h 56"/>
                  <a:gd name="T6" fmla="*/ 8 w 8"/>
                  <a:gd name="T7" fmla="*/ 56 h 56"/>
                  <a:gd name="T8" fmla="*/ 0 w 8"/>
                  <a:gd name="T9" fmla="*/ 56 h 56"/>
                </a:gdLst>
                <a:ahLst/>
                <a:cxnLst>
                  <a:cxn ang="0">
                    <a:pos x="T0" y="T1"/>
                  </a:cxn>
                  <a:cxn ang="0">
                    <a:pos x="T2" y="T3"/>
                  </a:cxn>
                  <a:cxn ang="0">
                    <a:pos x="T4" y="T5"/>
                  </a:cxn>
                  <a:cxn ang="0">
                    <a:pos x="T6" y="T7"/>
                  </a:cxn>
                  <a:cxn ang="0">
                    <a:pos x="T8" y="T9"/>
                  </a:cxn>
                </a:cxnLst>
                <a:rect l="0" t="0" r="r" b="b"/>
                <a:pathLst>
                  <a:path w="8" h="56">
                    <a:moveTo>
                      <a:pt x="0" y="56"/>
                    </a:moveTo>
                    <a:lnTo>
                      <a:pt x="0" y="4"/>
                    </a:lnTo>
                    <a:lnTo>
                      <a:pt x="8" y="0"/>
                    </a:lnTo>
                    <a:lnTo>
                      <a:pt x="8"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9" name="Freeform 78"/>
              <p:cNvSpPr>
                <a:spLocks noEditPoints="1"/>
              </p:cNvSpPr>
              <p:nvPr/>
            </p:nvSpPr>
            <p:spPr bwMode="auto">
              <a:xfrm>
                <a:off x="1758907" y="7018763"/>
                <a:ext cx="68687" cy="115149"/>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0" name="Freeform 79"/>
              <p:cNvSpPr>
                <a:spLocks/>
              </p:cNvSpPr>
              <p:nvPr/>
            </p:nvSpPr>
            <p:spPr bwMode="auto">
              <a:xfrm>
                <a:off x="1880118" y="7051084"/>
                <a:ext cx="101010" cy="80807"/>
              </a:xfrm>
              <a:custGeom>
                <a:avLst/>
                <a:gdLst>
                  <a:gd name="T0" fmla="*/ 40 w 50"/>
                  <a:gd name="T1" fmla="*/ 40 h 40"/>
                  <a:gd name="T2" fmla="*/ 32 w 50"/>
                  <a:gd name="T3" fmla="*/ 40 h 40"/>
                  <a:gd name="T4" fmla="*/ 25 w 50"/>
                  <a:gd name="T5" fmla="*/ 11 h 40"/>
                  <a:gd name="T6" fmla="*/ 18 w 50"/>
                  <a:gd name="T7" fmla="*/ 40 h 40"/>
                  <a:gd name="T8" fmla="*/ 11 w 50"/>
                  <a:gd name="T9" fmla="*/ 40 h 40"/>
                  <a:gd name="T10" fmla="*/ 0 w 50"/>
                  <a:gd name="T11" fmla="*/ 0 h 40"/>
                  <a:gd name="T12" fmla="*/ 8 w 50"/>
                  <a:gd name="T13" fmla="*/ 0 h 40"/>
                  <a:gd name="T14" fmla="*/ 14 w 50"/>
                  <a:gd name="T15" fmla="*/ 27 h 40"/>
                  <a:gd name="T16" fmla="*/ 22 w 50"/>
                  <a:gd name="T17" fmla="*/ 0 h 40"/>
                  <a:gd name="T18" fmla="*/ 28 w 50"/>
                  <a:gd name="T19" fmla="*/ 0 h 40"/>
                  <a:gd name="T20" fmla="*/ 36 w 50"/>
                  <a:gd name="T21" fmla="*/ 27 h 40"/>
                  <a:gd name="T22" fmla="*/ 43 w 50"/>
                  <a:gd name="T23" fmla="*/ 0 h 40"/>
                  <a:gd name="T24" fmla="*/ 50 w 50"/>
                  <a:gd name="T25" fmla="*/ 0 h 40"/>
                  <a:gd name="T26" fmla="*/ 40 w 50"/>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0">
                    <a:moveTo>
                      <a:pt x="40" y="40"/>
                    </a:moveTo>
                    <a:lnTo>
                      <a:pt x="32" y="40"/>
                    </a:lnTo>
                    <a:lnTo>
                      <a:pt x="25" y="11"/>
                    </a:lnTo>
                    <a:lnTo>
                      <a:pt x="18" y="40"/>
                    </a:lnTo>
                    <a:lnTo>
                      <a:pt x="11" y="40"/>
                    </a:lnTo>
                    <a:lnTo>
                      <a:pt x="0" y="0"/>
                    </a:lnTo>
                    <a:lnTo>
                      <a:pt x="8" y="0"/>
                    </a:lnTo>
                    <a:lnTo>
                      <a:pt x="14" y="27"/>
                    </a:lnTo>
                    <a:lnTo>
                      <a:pt x="22" y="0"/>
                    </a:lnTo>
                    <a:lnTo>
                      <a:pt x="28" y="0"/>
                    </a:lnTo>
                    <a:lnTo>
                      <a:pt x="36" y="27"/>
                    </a:lnTo>
                    <a:lnTo>
                      <a:pt x="43" y="0"/>
                    </a:lnTo>
                    <a:lnTo>
                      <a:pt x="50" y="0"/>
                    </a:lnTo>
                    <a:lnTo>
                      <a:pt x="4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1" name="Freeform 80"/>
              <p:cNvSpPr>
                <a:spLocks noEditPoints="1"/>
              </p:cNvSpPr>
              <p:nvPr/>
            </p:nvSpPr>
            <p:spPr bwMode="auto">
              <a:xfrm>
                <a:off x="1989202" y="7049064"/>
                <a:ext cx="74748" cy="84847"/>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2" name="Freeform 81"/>
              <p:cNvSpPr>
                <a:spLocks/>
              </p:cNvSpPr>
              <p:nvPr/>
            </p:nvSpPr>
            <p:spPr bwMode="auto">
              <a:xfrm>
                <a:off x="2078096" y="7049064"/>
                <a:ext cx="48485" cy="82827"/>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3" name="Freeform 82"/>
              <p:cNvSpPr>
                <a:spLocks/>
              </p:cNvSpPr>
              <p:nvPr/>
            </p:nvSpPr>
            <p:spPr bwMode="auto">
              <a:xfrm>
                <a:off x="2142749" y="7018781"/>
                <a:ext cx="62626" cy="113129"/>
              </a:xfrm>
              <a:custGeom>
                <a:avLst/>
                <a:gdLst>
                  <a:gd name="T0" fmla="*/ 22 w 31"/>
                  <a:gd name="T1" fmla="*/ 56 h 56"/>
                  <a:gd name="T2" fmla="*/ 13 w 31"/>
                  <a:gd name="T3" fmla="*/ 36 h 56"/>
                  <a:gd name="T4" fmla="*/ 7 w 31"/>
                  <a:gd name="T5" fmla="*/ 44 h 56"/>
                  <a:gd name="T6" fmla="*/ 7 w 31"/>
                  <a:gd name="T7" fmla="*/ 56 h 56"/>
                  <a:gd name="T8" fmla="*/ 0 w 31"/>
                  <a:gd name="T9" fmla="*/ 56 h 56"/>
                  <a:gd name="T10" fmla="*/ 0 w 31"/>
                  <a:gd name="T11" fmla="*/ 4 h 56"/>
                  <a:gd name="T12" fmla="*/ 7 w 31"/>
                  <a:gd name="T13" fmla="*/ 0 h 56"/>
                  <a:gd name="T14" fmla="*/ 7 w 31"/>
                  <a:gd name="T15" fmla="*/ 34 h 56"/>
                  <a:gd name="T16" fmla="*/ 20 w 31"/>
                  <a:gd name="T17" fmla="*/ 16 h 56"/>
                  <a:gd name="T18" fmla="*/ 29 w 31"/>
                  <a:gd name="T19" fmla="*/ 16 h 56"/>
                  <a:gd name="T20" fmla="*/ 19 w 31"/>
                  <a:gd name="T21" fmla="*/ 29 h 56"/>
                  <a:gd name="T22" fmla="*/ 31 w 31"/>
                  <a:gd name="T23" fmla="*/ 56 h 56"/>
                  <a:gd name="T24" fmla="*/ 22 w 31"/>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6">
                    <a:moveTo>
                      <a:pt x="22" y="56"/>
                    </a:moveTo>
                    <a:lnTo>
                      <a:pt x="13" y="36"/>
                    </a:lnTo>
                    <a:lnTo>
                      <a:pt x="7" y="44"/>
                    </a:lnTo>
                    <a:lnTo>
                      <a:pt x="7" y="56"/>
                    </a:lnTo>
                    <a:lnTo>
                      <a:pt x="0" y="56"/>
                    </a:lnTo>
                    <a:lnTo>
                      <a:pt x="0" y="4"/>
                    </a:lnTo>
                    <a:lnTo>
                      <a:pt x="7" y="0"/>
                    </a:lnTo>
                    <a:lnTo>
                      <a:pt x="7" y="34"/>
                    </a:lnTo>
                    <a:lnTo>
                      <a:pt x="20" y="16"/>
                    </a:lnTo>
                    <a:lnTo>
                      <a:pt x="29" y="16"/>
                    </a:lnTo>
                    <a:lnTo>
                      <a:pt x="19" y="29"/>
                    </a:lnTo>
                    <a:lnTo>
                      <a:pt x="31" y="56"/>
                    </a:lnTo>
                    <a:lnTo>
                      <a:pt x="2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4" name="Freeform 83"/>
              <p:cNvSpPr>
                <a:spLocks/>
              </p:cNvSpPr>
              <p:nvPr/>
            </p:nvSpPr>
            <p:spPr bwMode="auto">
              <a:xfrm>
                <a:off x="2211424" y="7049116"/>
                <a:ext cx="62626" cy="84848"/>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5" name="Freeform 84"/>
              <p:cNvSpPr>
                <a:spLocks/>
              </p:cNvSpPr>
              <p:nvPr/>
            </p:nvSpPr>
            <p:spPr bwMode="auto">
              <a:xfrm>
                <a:off x="2290235" y="7107713"/>
                <a:ext cx="24242" cy="26262"/>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grpSp>
      </p:grpSp>
    </p:spTree>
    <p:extLst>
      <p:ext uri="{BB962C8B-B14F-4D97-AF65-F5344CB8AC3E}">
        <p14:creationId xmlns:p14="http://schemas.microsoft.com/office/powerpoint/2010/main" val="2541663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1219" y="277051"/>
            <a:ext cx="5998751" cy="3613025"/>
          </a:xfrm>
          <a:prstGeom prst="rect">
            <a:avLst/>
          </a:prstGeom>
        </p:spPr>
      </p:pic>
      <p:sp>
        <p:nvSpPr>
          <p:cNvPr id="13" name="Rectangle 7"/>
          <p:cNvSpPr>
            <a:spLocks noGrp="1" noChangeArrowheads="1"/>
          </p:cNvSpPr>
          <p:nvPr>
            <p:ph type="subTitle" idx="1"/>
          </p:nvPr>
        </p:nvSpPr>
        <p:spPr>
          <a:xfrm>
            <a:off x="1366609" y="1216739"/>
            <a:ext cx="4751008" cy="177741"/>
          </a:xfrm>
        </p:spPr>
        <p:txBody>
          <a:bodyPr wrap="square">
            <a:spAutoFit/>
          </a:bodyPr>
          <a:lstStyle>
            <a:lvl1pPr>
              <a:defRPr sz="1155">
                <a:solidFill>
                  <a:schemeClr val="tx1"/>
                </a:solidFill>
                <a:latin typeface="+mj-lt"/>
              </a:defRPr>
            </a:lvl1pPr>
          </a:lstStyle>
          <a:p>
            <a:pPr lvl="0"/>
            <a:r>
              <a:rPr lang="en-US" noProof="0"/>
              <a:t>Click to edit Master subtitle style</a:t>
            </a:r>
            <a:endParaRPr lang="en-GB" noProof="0" dirty="0"/>
          </a:p>
        </p:txBody>
      </p:sp>
      <p:sp>
        <p:nvSpPr>
          <p:cNvPr id="14" name="Rectangle 6"/>
          <p:cNvSpPr>
            <a:spLocks noGrp="1" noChangeArrowheads="1"/>
          </p:cNvSpPr>
          <p:nvPr>
            <p:ph type="ctrTitle" hasCustomPrompt="1"/>
          </p:nvPr>
        </p:nvSpPr>
        <p:spPr>
          <a:xfrm>
            <a:off x="1366609" y="864721"/>
            <a:ext cx="4751008" cy="236988"/>
          </a:xfrm>
        </p:spPr>
        <p:txBody>
          <a:bodyPr/>
          <a:lstStyle>
            <a:lvl1pPr>
              <a:defRPr lang="en-GB" sz="1540" b="0" noProof="0" dirty="0" smtClean="0">
                <a:solidFill>
                  <a:schemeClr val="tx1"/>
                </a:solidFill>
                <a:latin typeface="+mn-lt"/>
                <a:ea typeface="+mj-ea"/>
                <a:cs typeface="+mj-cs"/>
              </a:defRPr>
            </a:lvl1pPr>
          </a:lstStyle>
          <a:p>
            <a:pPr lvl="0" algn="l" defTabSz="653903" rtl="0" eaLnBrk="1" fontAlgn="base" hangingPunct="1">
              <a:spcBef>
                <a:spcPct val="0"/>
              </a:spcBef>
              <a:spcAft>
                <a:spcPct val="0"/>
              </a:spcAft>
            </a:pPr>
            <a:r>
              <a:rPr lang="en-US" noProof="0" dirty="0"/>
              <a:t>Better question</a:t>
            </a:r>
            <a:endParaRPr lang="en-GB" noProof="0" dirty="0"/>
          </a:p>
        </p:txBody>
      </p:sp>
      <p:pic>
        <p:nvPicPr>
          <p:cNvPr id="28" name="Picture 2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56465" y="5798487"/>
            <a:ext cx="1739433" cy="806678"/>
          </a:xfrm>
          <a:prstGeom prst="rect">
            <a:avLst/>
          </a:prstGeom>
        </p:spPr>
      </p:pic>
      <p:grpSp>
        <p:nvGrpSpPr>
          <p:cNvPr id="7" name="Group 6"/>
          <p:cNvGrpSpPr/>
          <p:nvPr userDrawn="1"/>
        </p:nvGrpSpPr>
        <p:grpSpPr>
          <a:xfrm>
            <a:off x="701219" y="6255780"/>
            <a:ext cx="5454155" cy="324286"/>
            <a:chOff x="439737" y="6622491"/>
            <a:chExt cx="3383280" cy="505421"/>
          </a:xfrm>
        </p:grpSpPr>
        <p:grpSp>
          <p:nvGrpSpPr>
            <p:cNvPr id="8" name="Group 7"/>
            <p:cNvGrpSpPr>
              <a:grpSpLocks noChangeAspect="1"/>
            </p:cNvGrpSpPr>
            <p:nvPr/>
          </p:nvGrpSpPr>
          <p:grpSpPr>
            <a:xfrm>
              <a:off x="439737" y="6622491"/>
              <a:ext cx="461768" cy="91440"/>
              <a:chOff x="439737" y="6657193"/>
              <a:chExt cx="408077" cy="80808"/>
            </a:xfrm>
          </p:grpSpPr>
          <p:sp>
            <p:nvSpPr>
              <p:cNvPr id="78" name="Rectangle 5"/>
              <p:cNvSpPr>
                <a:spLocks noChangeArrowheads="1"/>
              </p:cNvSpPr>
              <p:nvPr/>
            </p:nvSpPr>
            <p:spPr bwMode="auto">
              <a:xfrm>
                <a:off x="439737" y="6657194"/>
                <a:ext cx="82827" cy="8080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9" name="Rectangle 6"/>
              <p:cNvSpPr>
                <a:spLocks noChangeArrowheads="1"/>
              </p:cNvSpPr>
              <p:nvPr/>
            </p:nvSpPr>
            <p:spPr bwMode="auto">
              <a:xfrm>
                <a:off x="603371" y="6657194"/>
                <a:ext cx="82827" cy="8080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80" name="Rectangle 7"/>
              <p:cNvSpPr>
                <a:spLocks noChangeArrowheads="1"/>
              </p:cNvSpPr>
              <p:nvPr/>
            </p:nvSpPr>
            <p:spPr bwMode="auto">
              <a:xfrm>
                <a:off x="764987" y="6657193"/>
                <a:ext cx="82827" cy="80807"/>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grpSp>
        <p:grpSp>
          <p:nvGrpSpPr>
            <p:cNvPr id="9" name="Group 8"/>
            <p:cNvGrpSpPr>
              <a:grpSpLocks noChangeAspect="1"/>
            </p:cNvGrpSpPr>
            <p:nvPr/>
          </p:nvGrpSpPr>
          <p:grpSpPr>
            <a:xfrm>
              <a:off x="439737" y="6822622"/>
              <a:ext cx="3383280" cy="305290"/>
              <a:chOff x="439737" y="6843037"/>
              <a:chExt cx="3224213" cy="290938"/>
            </a:xfrm>
            <a:solidFill>
              <a:srgbClr val="2E2E38"/>
            </a:solidFill>
          </p:grpSpPr>
          <p:sp>
            <p:nvSpPr>
              <p:cNvPr id="10" name="Freeform 9"/>
              <p:cNvSpPr>
                <a:spLocks/>
              </p:cNvSpPr>
              <p:nvPr/>
            </p:nvSpPr>
            <p:spPr bwMode="auto">
              <a:xfrm>
                <a:off x="439737" y="6849110"/>
                <a:ext cx="78788" cy="109089"/>
              </a:xfrm>
              <a:custGeom>
                <a:avLst/>
                <a:gdLst>
                  <a:gd name="T0" fmla="*/ 23 w 39"/>
                  <a:gd name="T1" fmla="*/ 8 h 54"/>
                  <a:gd name="T2" fmla="*/ 23 w 39"/>
                  <a:gd name="T3" fmla="*/ 54 h 54"/>
                  <a:gd name="T4" fmla="*/ 16 w 39"/>
                  <a:gd name="T5" fmla="*/ 54 h 54"/>
                  <a:gd name="T6" fmla="*/ 16 w 39"/>
                  <a:gd name="T7" fmla="*/ 8 h 54"/>
                  <a:gd name="T8" fmla="*/ 0 w 39"/>
                  <a:gd name="T9" fmla="*/ 8 h 54"/>
                  <a:gd name="T10" fmla="*/ 0 w 39"/>
                  <a:gd name="T11" fmla="*/ 0 h 54"/>
                  <a:gd name="T12" fmla="*/ 39 w 39"/>
                  <a:gd name="T13" fmla="*/ 0 h 54"/>
                  <a:gd name="T14" fmla="*/ 39 w 39"/>
                  <a:gd name="T15" fmla="*/ 8 h 54"/>
                  <a:gd name="T16" fmla="*/ 23 w 39"/>
                  <a:gd name="T1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4">
                    <a:moveTo>
                      <a:pt x="23" y="8"/>
                    </a:moveTo>
                    <a:lnTo>
                      <a:pt x="23" y="54"/>
                    </a:lnTo>
                    <a:lnTo>
                      <a:pt x="16" y="54"/>
                    </a:lnTo>
                    <a:lnTo>
                      <a:pt x="16" y="8"/>
                    </a:lnTo>
                    <a:lnTo>
                      <a:pt x="0" y="8"/>
                    </a:lnTo>
                    <a:lnTo>
                      <a:pt x="0" y="0"/>
                    </a:lnTo>
                    <a:lnTo>
                      <a:pt x="39" y="0"/>
                    </a:lnTo>
                    <a:lnTo>
                      <a:pt x="39" y="8"/>
                    </a:ln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1" name="Freeform 10"/>
              <p:cNvSpPr>
                <a:spLocks/>
              </p:cNvSpPr>
              <p:nvPr/>
            </p:nvSpPr>
            <p:spPr bwMode="auto">
              <a:xfrm>
                <a:off x="532665" y="6843048"/>
                <a:ext cx="66667" cy="115151"/>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2" name="Freeform 11"/>
              <p:cNvSpPr>
                <a:spLocks noEditPoints="1"/>
              </p:cNvSpPr>
              <p:nvPr/>
            </p:nvSpPr>
            <p:spPr bwMode="auto">
              <a:xfrm>
                <a:off x="613473" y="6875372"/>
                <a:ext cx="70706" cy="84847"/>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5" name="Freeform 14"/>
              <p:cNvSpPr>
                <a:spLocks noEditPoints="1"/>
              </p:cNvSpPr>
              <p:nvPr/>
            </p:nvSpPr>
            <p:spPr bwMode="auto">
              <a:xfrm>
                <a:off x="738725" y="6843048"/>
                <a:ext cx="68687" cy="117171"/>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6" name="Freeform 15"/>
              <p:cNvSpPr>
                <a:spLocks noEditPoints="1"/>
              </p:cNvSpPr>
              <p:nvPr/>
            </p:nvSpPr>
            <p:spPr bwMode="auto">
              <a:xfrm>
                <a:off x="821551" y="6875372"/>
                <a:ext cx="68687" cy="84847"/>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8" name="Freeform 17"/>
              <p:cNvSpPr>
                <a:spLocks/>
              </p:cNvSpPr>
              <p:nvPr/>
            </p:nvSpPr>
            <p:spPr bwMode="auto">
              <a:xfrm>
                <a:off x="898317" y="6843048"/>
                <a:ext cx="48485" cy="117171"/>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19" name="Freeform 18"/>
              <p:cNvSpPr>
                <a:spLocks/>
              </p:cNvSpPr>
              <p:nvPr/>
            </p:nvSpPr>
            <p:spPr bwMode="auto">
              <a:xfrm>
                <a:off x="956905"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0" name="Freeform 19"/>
              <p:cNvSpPr>
                <a:spLocks noEditPoints="1"/>
              </p:cNvSpPr>
              <p:nvPr/>
            </p:nvSpPr>
            <p:spPr bwMode="auto">
              <a:xfrm>
                <a:off x="1015489" y="6875372"/>
                <a:ext cx="70706" cy="84847"/>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1" name="Freeform 20"/>
              <p:cNvSpPr>
                <a:spLocks/>
              </p:cNvSpPr>
              <p:nvPr/>
            </p:nvSpPr>
            <p:spPr bwMode="auto">
              <a:xfrm>
                <a:off x="1102356" y="6875372"/>
                <a:ext cx="46463" cy="82827"/>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2" name="Freeform 21"/>
              <p:cNvSpPr>
                <a:spLocks/>
              </p:cNvSpPr>
              <p:nvPr/>
            </p:nvSpPr>
            <p:spPr bwMode="auto">
              <a:xfrm>
                <a:off x="1195286"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3" name="Freeform 22"/>
              <p:cNvSpPr>
                <a:spLocks/>
              </p:cNvSpPr>
              <p:nvPr/>
            </p:nvSpPr>
            <p:spPr bwMode="auto">
              <a:xfrm>
                <a:off x="1261951" y="6843048"/>
                <a:ext cx="64646" cy="115151"/>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4" name="Freeform 23"/>
              <p:cNvSpPr>
                <a:spLocks noEditPoints="1"/>
              </p:cNvSpPr>
              <p:nvPr/>
            </p:nvSpPr>
            <p:spPr bwMode="auto">
              <a:xfrm>
                <a:off x="1342759" y="6875372"/>
                <a:ext cx="68687" cy="84847"/>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5" name="Freeform 24"/>
              <p:cNvSpPr>
                <a:spLocks noEditPoints="1"/>
              </p:cNvSpPr>
              <p:nvPr/>
            </p:nvSpPr>
            <p:spPr bwMode="auto">
              <a:xfrm>
                <a:off x="1463970" y="6875372"/>
                <a:ext cx="68687" cy="113130"/>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6" name="Freeform 25"/>
              <p:cNvSpPr>
                <a:spLocks/>
              </p:cNvSpPr>
              <p:nvPr/>
            </p:nvSpPr>
            <p:spPr bwMode="auto">
              <a:xfrm>
                <a:off x="1550838" y="6875372"/>
                <a:ext cx="66667" cy="84847"/>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27" name="Freeform 26"/>
              <p:cNvSpPr>
                <a:spLocks noEditPoints="1"/>
              </p:cNvSpPr>
              <p:nvPr/>
            </p:nvSpPr>
            <p:spPr bwMode="auto">
              <a:xfrm>
                <a:off x="1633665" y="6875372"/>
                <a:ext cx="70706" cy="84847"/>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0" name="Freeform 29"/>
              <p:cNvSpPr>
                <a:spLocks/>
              </p:cNvSpPr>
              <p:nvPr/>
            </p:nvSpPr>
            <p:spPr bwMode="auto">
              <a:xfrm>
                <a:off x="1714474" y="6875372"/>
                <a:ext cx="60605" cy="84847"/>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1" name="Freeform 30"/>
              <p:cNvSpPr>
                <a:spLocks/>
              </p:cNvSpPr>
              <p:nvPr/>
            </p:nvSpPr>
            <p:spPr bwMode="auto">
              <a:xfrm>
                <a:off x="1787199"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2" name="Freeform 31"/>
              <p:cNvSpPr>
                <a:spLocks noEditPoints="1"/>
              </p:cNvSpPr>
              <p:nvPr/>
            </p:nvSpPr>
            <p:spPr bwMode="auto">
              <a:xfrm>
                <a:off x="1849825" y="6845069"/>
                <a:ext cx="22222" cy="11313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3" name="Freeform 32"/>
              <p:cNvSpPr>
                <a:spLocks noEditPoints="1"/>
              </p:cNvSpPr>
              <p:nvPr/>
            </p:nvSpPr>
            <p:spPr bwMode="auto">
              <a:xfrm>
                <a:off x="1886189" y="6875372"/>
                <a:ext cx="70706" cy="84847"/>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4" name="Freeform 33"/>
              <p:cNvSpPr>
                <a:spLocks/>
              </p:cNvSpPr>
              <p:nvPr/>
            </p:nvSpPr>
            <p:spPr bwMode="auto">
              <a:xfrm>
                <a:off x="1975078" y="6875372"/>
                <a:ext cx="64646" cy="82827"/>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5" name="Freeform 34"/>
              <p:cNvSpPr>
                <a:spLocks/>
              </p:cNvSpPr>
              <p:nvPr/>
            </p:nvSpPr>
            <p:spPr bwMode="auto">
              <a:xfrm>
                <a:off x="2059925" y="6935978"/>
                <a:ext cx="24242" cy="24242"/>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6" name="Freeform 35"/>
              <p:cNvSpPr>
                <a:spLocks/>
              </p:cNvSpPr>
              <p:nvPr/>
            </p:nvSpPr>
            <p:spPr bwMode="auto">
              <a:xfrm>
                <a:off x="2138712" y="6849110"/>
                <a:ext cx="78788" cy="109089"/>
              </a:xfrm>
              <a:custGeom>
                <a:avLst/>
                <a:gdLst>
                  <a:gd name="T0" fmla="*/ 24 w 39"/>
                  <a:gd name="T1" fmla="*/ 8 h 54"/>
                  <a:gd name="T2" fmla="*/ 24 w 39"/>
                  <a:gd name="T3" fmla="*/ 54 h 54"/>
                  <a:gd name="T4" fmla="*/ 15 w 39"/>
                  <a:gd name="T5" fmla="*/ 54 h 54"/>
                  <a:gd name="T6" fmla="*/ 15 w 39"/>
                  <a:gd name="T7" fmla="*/ 8 h 54"/>
                  <a:gd name="T8" fmla="*/ 0 w 39"/>
                  <a:gd name="T9" fmla="*/ 8 h 54"/>
                  <a:gd name="T10" fmla="*/ 0 w 39"/>
                  <a:gd name="T11" fmla="*/ 0 h 54"/>
                  <a:gd name="T12" fmla="*/ 39 w 39"/>
                  <a:gd name="T13" fmla="*/ 0 h 54"/>
                  <a:gd name="T14" fmla="*/ 39 w 39"/>
                  <a:gd name="T15" fmla="*/ 8 h 54"/>
                  <a:gd name="T16" fmla="*/ 24 w 39"/>
                  <a:gd name="T1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4">
                    <a:moveTo>
                      <a:pt x="24" y="8"/>
                    </a:moveTo>
                    <a:lnTo>
                      <a:pt x="24" y="54"/>
                    </a:lnTo>
                    <a:lnTo>
                      <a:pt x="15" y="54"/>
                    </a:lnTo>
                    <a:lnTo>
                      <a:pt x="15" y="8"/>
                    </a:lnTo>
                    <a:lnTo>
                      <a:pt x="0" y="8"/>
                    </a:lnTo>
                    <a:lnTo>
                      <a:pt x="0" y="0"/>
                    </a:lnTo>
                    <a:lnTo>
                      <a:pt x="39" y="0"/>
                    </a:lnTo>
                    <a:lnTo>
                      <a:pt x="39" y="8"/>
                    </a:ln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7" name="Freeform 36"/>
              <p:cNvSpPr>
                <a:spLocks/>
              </p:cNvSpPr>
              <p:nvPr/>
            </p:nvSpPr>
            <p:spPr bwMode="auto">
              <a:xfrm>
                <a:off x="2231639" y="6843048"/>
                <a:ext cx="64646" cy="115151"/>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8" name="Freeform 37"/>
              <p:cNvSpPr>
                <a:spLocks noEditPoints="1"/>
              </p:cNvSpPr>
              <p:nvPr/>
            </p:nvSpPr>
            <p:spPr bwMode="auto">
              <a:xfrm>
                <a:off x="2314467" y="6875372"/>
                <a:ext cx="68687" cy="84847"/>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39" name="Freeform 38"/>
              <p:cNvSpPr>
                <a:spLocks noEditPoints="1"/>
              </p:cNvSpPr>
              <p:nvPr/>
            </p:nvSpPr>
            <p:spPr bwMode="auto">
              <a:xfrm>
                <a:off x="2437699" y="6843048"/>
                <a:ext cx="68687" cy="117171"/>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0" name="Freeform 39"/>
              <p:cNvSpPr>
                <a:spLocks noEditPoints="1"/>
              </p:cNvSpPr>
              <p:nvPr/>
            </p:nvSpPr>
            <p:spPr bwMode="auto">
              <a:xfrm>
                <a:off x="2518505" y="6875372"/>
                <a:ext cx="70706" cy="84847"/>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1" name="Freeform 40"/>
              <p:cNvSpPr>
                <a:spLocks/>
              </p:cNvSpPr>
              <p:nvPr/>
            </p:nvSpPr>
            <p:spPr bwMode="auto">
              <a:xfrm>
                <a:off x="2599313"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2" name="Freeform 41"/>
              <p:cNvSpPr>
                <a:spLocks/>
              </p:cNvSpPr>
              <p:nvPr/>
            </p:nvSpPr>
            <p:spPr bwMode="auto">
              <a:xfrm>
                <a:off x="2655878" y="6843048"/>
                <a:ext cx="46463" cy="117171"/>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3" name="Freeform 42"/>
              <p:cNvSpPr>
                <a:spLocks noEditPoints="1"/>
              </p:cNvSpPr>
              <p:nvPr/>
            </p:nvSpPr>
            <p:spPr bwMode="auto">
              <a:xfrm>
                <a:off x="2714465" y="6875372"/>
                <a:ext cx="68687" cy="84847"/>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4" name="Freeform 43"/>
              <p:cNvSpPr>
                <a:spLocks/>
              </p:cNvSpPr>
              <p:nvPr/>
            </p:nvSpPr>
            <p:spPr bwMode="auto">
              <a:xfrm>
                <a:off x="2801332" y="6875372"/>
                <a:ext cx="48485" cy="82827"/>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5" name="Freeform 44"/>
              <p:cNvSpPr>
                <a:spLocks/>
              </p:cNvSpPr>
              <p:nvPr/>
            </p:nvSpPr>
            <p:spPr bwMode="auto">
              <a:xfrm>
                <a:off x="2896280" y="6843048"/>
                <a:ext cx="46463" cy="117171"/>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6" name="Freeform 45"/>
              <p:cNvSpPr>
                <a:spLocks/>
              </p:cNvSpPr>
              <p:nvPr/>
            </p:nvSpPr>
            <p:spPr bwMode="auto">
              <a:xfrm>
                <a:off x="2960927" y="6843037"/>
                <a:ext cx="66667" cy="115151"/>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7" name="Freeform 46"/>
              <p:cNvSpPr>
                <a:spLocks noEditPoints="1"/>
              </p:cNvSpPr>
              <p:nvPr/>
            </p:nvSpPr>
            <p:spPr bwMode="auto">
              <a:xfrm>
                <a:off x="3041734" y="6875360"/>
                <a:ext cx="70706" cy="84847"/>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8" name="Freeform 47"/>
              <p:cNvSpPr>
                <a:spLocks noEditPoints="1"/>
              </p:cNvSpPr>
              <p:nvPr/>
            </p:nvSpPr>
            <p:spPr bwMode="auto">
              <a:xfrm>
                <a:off x="3162945" y="6875360"/>
                <a:ext cx="66667" cy="84847"/>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49" name="Freeform 48"/>
              <p:cNvSpPr>
                <a:spLocks/>
              </p:cNvSpPr>
              <p:nvPr/>
            </p:nvSpPr>
            <p:spPr bwMode="auto">
              <a:xfrm>
                <a:off x="3249813" y="6875360"/>
                <a:ext cx="64646" cy="82827"/>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0" name="Freeform 49"/>
              <p:cNvSpPr>
                <a:spLocks/>
              </p:cNvSpPr>
              <p:nvPr/>
            </p:nvSpPr>
            <p:spPr bwMode="auto">
              <a:xfrm>
                <a:off x="3330621" y="6875360"/>
                <a:ext cx="60605" cy="84847"/>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1" name="Freeform 50"/>
              <p:cNvSpPr>
                <a:spLocks/>
              </p:cNvSpPr>
              <p:nvPr/>
            </p:nvSpPr>
            <p:spPr bwMode="auto">
              <a:xfrm>
                <a:off x="3399306" y="6875346"/>
                <a:ext cx="101010" cy="82827"/>
              </a:xfrm>
              <a:custGeom>
                <a:avLst/>
                <a:gdLst>
                  <a:gd name="T0" fmla="*/ 40 w 50"/>
                  <a:gd name="T1" fmla="*/ 41 h 41"/>
                  <a:gd name="T2" fmla="*/ 33 w 50"/>
                  <a:gd name="T3" fmla="*/ 41 h 41"/>
                  <a:gd name="T4" fmla="*/ 25 w 50"/>
                  <a:gd name="T5" fmla="*/ 13 h 41"/>
                  <a:gd name="T6" fmla="*/ 18 w 50"/>
                  <a:gd name="T7" fmla="*/ 41 h 41"/>
                  <a:gd name="T8" fmla="*/ 11 w 50"/>
                  <a:gd name="T9" fmla="*/ 41 h 41"/>
                  <a:gd name="T10" fmla="*/ 0 w 50"/>
                  <a:gd name="T11" fmla="*/ 0 h 41"/>
                  <a:gd name="T12" fmla="*/ 7 w 50"/>
                  <a:gd name="T13" fmla="*/ 0 h 41"/>
                  <a:gd name="T14" fmla="*/ 15 w 50"/>
                  <a:gd name="T15" fmla="*/ 28 h 41"/>
                  <a:gd name="T16" fmla="*/ 22 w 50"/>
                  <a:gd name="T17" fmla="*/ 0 h 41"/>
                  <a:gd name="T18" fmla="*/ 28 w 50"/>
                  <a:gd name="T19" fmla="*/ 0 h 41"/>
                  <a:gd name="T20" fmla="*/ 36 w 50"/>
                  <a:gd name="T21" fmla="*/ 28 h 41"/>
                  <a:gd name="T22" fmla="*/ 43 w 50"/>
                  <a:gd name="T23" fmla="*/ 0 h 41"/>
                  <a:gd name="T24" fmla="*/ 50 w 50"/>
                  <a:gd name="T25" fmla="*/ 0 h 41"/>
                  <a:gd name="T26" fmla="*/ 40 w 50"/>
                  <a:gd name="T2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40" y="41"/>
                    </a:moveTo>
                    <a:lnTo>
                      <a:pt x="33" y="41"/>
                    </a:lnTo>
                    <a:lnTo>
                      <a:pt x="25" y="13"/>
                    </a:lnTo>
                    <a:lnTo>
                      <a:pt x="18" y="41"/>
                    </a:lnTo>
                    <a:lnTo>
                      <a:pt x="11" y="41"/>
                    </a:lnTo>
                    <a:lnTo>
                      <a:pt x="0" y="0"/>
                    </a:lnTo>
                    <a:lnTo>
                      <a:pt x="7" y="0"/>
                    </a:lnTo>
                    <a:lnTo>
                      <a:pt x="15" y="28"/>
                    </a:lnTo>
                    <a:lnTo>
                      <a:pt x="22" y="0"/>
                    </a:lnTo>
                    <a:lnTo>
                      <a:pt x="28" y="0"/>
                    </a:lnTo>
                    <a:lnTo>
                      <a:pt x="36" y="28"/>
                    </a:lnTo>
                    <a:lnTo>
                      <a:pt x="43" y="0"/>
                    </a:lnTo>
                    <a:lnTo>
                      <a:pt x="50" y="0"/>
                    </a:lnTo>
                    <a:lnTo>
                      <a:pt x="4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2" name="Freeform 51"/>
              <p:cNvSpPr>
                <a:spLocks noEditPoints="1"/>
              </p:cNvSpPr>
              <p:nvPr/>
            </p:nvSpPr>
            <p:spPr bwMode="auto">
              <a:xfrm>
                <a:off x="3510416" y="6875347"/>
                <a:ext cx="68687" cy="84847"/>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3" name="Freeform 52"/>
              <p:cNvSpPr>
                <a:spLocks/>
              </p:cNvSpPr>
              <p:nvPr/>
            </p:nvSpPr>
            <p:spPr bwMode="auto">
              <a:xfrm>
                <a:off x="3597284" y="6875363"/>
                <a:ext cx="48485" cy="82827"/>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4" name="Freeform 53"/>
              <p:cNvSpPr>
                <a:spLocks/>
              </p:cNvSpPr>
              <p:nvPr/>
            </p:nvSpPr>
            <p:spPr bwMode="auto">
              <a:xfrm>
                <a:off x="3639708" y="6935959"/>
                <a:ext cx="24242" cy="24242"/>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5" name="Freeform 54"/>
              <p:cNvSpPr>
                <a:spLocks/>
              </p:cNvSpPr>
              <p:nvPr/>
            </p:nvSpPr>
            <p:spPr bwMode="auto">
              <a:xfrm>
                <a:off x="439737" y="7022829"/>
                <a:ext cx="78788" cy="109089"/>
              </a:xfrm>
              <a:custGeom>
                <a:avLst/>
                <a:gdLst>
                  <a:gd name="T0" fmla="*/ 23 w 39"/>
                  <a:gd name="T1" fmla="*/ 8 h 54"/>
                  <a:gd name="T2" fmla="*/ 23 w 39"/>
                  <a:gd name="T3" fmla="*/ 54 h 54"/>
                  <a:gd name="T4" fmla="*/ 16 w 39"/>
                  <a:gd name="T5" fmla="*/ 54 h 54"/>
                  <a:gd name="T6" fmla="*/ 16 w 39"/>
                  <a:gd name="T7" fmla="*/ 8 h 54"/>
                  <a:gd name="T8" fmla="*/ 0 w 39"/>
                  <a:gd name="T9" fmla="*/ 8 h 54"/>
                  <a:gd name="T10" fmla="*/ 0 w 39"/>
                  <a:gd name="T11" fmla="*/ 0 h 54"/>
                  <a:gd name="T12" fmla="*/ 39 w 39"/>
                  <a:gd name="T13" fmla="*/ 0 h 54"/>
                  <a:gd name="T14" fmla="*/ 39 w 39"/>
                  <a:gd name="T15" fmla="*/ 8 h 54"/>
                  <a:gd name="T16" fmla="*/ 23 w 39"/>
                  <a:gd name="T1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4">
                    <a:moveTo>
                      <a:pt x="23" y="8"/>
                    </a:moveTo>
                    <a:lnTo>
                      <a:pt x="23" y="54"/>
                    </a:lnTo>
                    <a:lnTo>
                      <a:pt x="16" y="54"/>
                    </a:lnTo>
                    <a:lnTo>
                      <a:pt x="16" y="8"/>
                    </a:lnTo>
                    <a:lnTo>
                      <a:pt x="0" y="8"/>
                    </a:lnTo>
                    <a:lnTo>
                      <a:pt x="0" y="0"/>
                    </a:lnTo>
                    <a:lnTo>
                      <a:pt x="39" y="0"/>
                    </a:lnTo>
                    <a:lnTo>
                      <a:pt x="39" y="8"/>
                    </a:ln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6" name="Freeform 55"/>
              <p:cNvSpPr>
                <a:spLocks/>
              </p:cNvSpPr>
              <p:nvPr/>
            </p:nvSpPr>
            <p:spPr bwMode="auto">
              <a:xfrm>
                <a:off x="532665" y="7018788"/>
                <a:ext cx="66667" cy="11313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7" name="Freeform 56"/>
              <p:cNvSpPr>
                <a:spLocks noEditPoints="1"/>
              </p:cNvSpPr>
              <p:nvPr/>
            </p:nvSpPr>
            <p:spPr bwMode="auto">
              <a:xfrm>
                <a:off x="613470" y="7049092"/>
                <a:ext cx="70706" cy="84847"/>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8" name="Freeform 57"/>
              <p:cNvSpPr>
                <a:spLocks noEditPoints="1"/>
              </p:cNvSpPr>
              <p:nvPr/>
            </p:nvSpPr>
            <p:spPr bwMode="auto">
              <a:xfrm>
                <a:off x="738722" y="7018788"/>
                <a:ext cx="68687" cy="115149"/>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59" name="Freeform 58"/>
              <p:cNvSpPr>
                <a:spLocks noEditPoints="1"/>
              </p:cNvSpPr>
              <p:nvPr/>
            </p:nvSpPr>
            <p:spPr bwMode="auto">
              <a:xfrm>
                <a:off x="821549" y="7049092"/>
                <a:ext cx="68687" cy="84847"/>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0" name="Freeform 59"/>
              <p:cNvSpPr>
                <a:spLocks/>
              </p:cNvSpPr>
              <p:nvPr/>
            </p:nvSpPr>
            <p:spPr bwMode="auto">
              <a:xfrm>
                <a:off x="898315" y="7018788"/>
                <a:ext cx="48485" cy="115149"/>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1" name="Freeform 60"/>
              <p:cNvSpPr>
                <a:spLocks/>
              </p:cNvSpPr>
              <p:nvPr/>
            </p:nvSpPr>
            <p:spPr bwMode="auto">
              <a:xfrm>
                <a:off x="956900" y="7018788"/>
                <a:ext cx="46463" cy="115149"/>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2" name="Freeform 61"/>
              <p:cNvSpPr>
                <a:spLocks noEditPoints="1"/>
              </p:cNvSpPr>
              <p:nvPr/>
            </p:nvSpPr>
            <p:spPr bwMode="auto">
              <a:xfrm>
                <a:off x="1015485" y="7049092"/>
                <a:ext cx="70706" cy="84847"/>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3" name="Freeform 62"/>
              <p:cNvSpPr>
                <a:spLocks/>
              </p:cNvSpPr>
              <p:nvPr/>
            </p:nvSpPr>
            <p:spPr bwMode="auto">
              <a:xfrm>
                <a:off x="1102353" y="7049092"/>
                <a:ext cx="46463" cy="82827"/>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4" name="Freeform 63"/>
              <p:cNvSpPr>
                <a:spLocks/>
              </p:cNvSpPr>
              <p:nvPr/>
            </p:nvSpPr>
            <p:spPr bwMode="auto">
              <a:xfrm>
                <a:off x="1195281" y="7018788"/>
                <a:ext cx="46463" cy="115149"/>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5" name="Freeform 64"/>
              <p:cNvSpPr>
                <a:spLocks/>
              </p:cNvSpPr>
              <p:nvPr/>
            </p:nvSpPr>
            <p:spPr bwMode="auto">
              <a:xfrm>
                <a:off x="1261944" y="7018788"/>
                <a:ext cx="64646" cy="11313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6" name="Freeform 65"/>
              <p:cNvSpPr>
                <a:spLocks noEditPoints="1"/>
              </p:cNvSpPr>
              <p:nvPr/>
            </p:nvSpPr>
            <p:spPr bwMode="auto">
              <a:xfrm>
                <a:off x="1342752" y="7049092"/>
                <a:ext cx="68687" cy="84847"/>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7" name="Freeform 66"/>
              <p:cNvSpPr>
                <a:spLocks/>
              </p:cNvSpPr>
              <p:nvPr/>
            </p:nvSpPr>
            <p:spPr bwMode="auto">
              <a:xfrm>
                <a:off x="1461943" y="7051111"/>
                <a:ext cx="103030" cy="80807"/>
              </a:xfrm>
              <a:custGeom>
                <a:avLst/>
                <a:gdLst>
                  <a:gd name="T0" fmla="*/ 40 w 51"/>
                  <a:gd name="T1" fmla="*/ 40 h 40"/>
                  <a:gd name="T2" fmla="*/ 33 w 51"/>
                  <a:gd name="T3" fmla="*/ 40 h 40"/>
                  <a:gd name="T4" fmla="*/ 25 w 51"/>
                  <a:gd name="T5" fmla="*/ 11 h 40"/>
                  <a:gd name="T6" fmla="*/ 18 w 51"/>
                  <a:gd name="T7" fmla="*/ 40 h 40"/>
                  <a:gd name="T8" fmla="*/ 11 w 51"/>
                  <a:gd name="T9" fmla="*/ 40 h 40"/>
                  <a:gd name="T10" fmla="*/ 0 w 51"/>
                  <a:gd name="T11" fmla="*/ 0 h 40"/>
                  <a:gd name="T12" fmla="*/ 8 w 51"/>
                  <a:gd name="T13" fmla="*/ 0 h 40"/>
                  <a:gd name="T14" fmla="*/ 15 w 51"/>
                  <a:gd name="T15" fmla="*/ 27 h 40"/>
                  <a:gd name="T16" fmla="*/ 22 w 51"/>
                  <a:gd name="T17" fmla="*/ 0 h 40"/>
                  <a:gd name="T18" fmla="*/ 29 w 51"/>
                  <a:gd name="T19" fmla="*/ 0 h 40"/>
                  <a:gd name="T20" fmla="*/ 36 w 51"/>
                  <a:gd name="T21" fmla="*/ 27 h 40"/>
                  <a:gd name="T22" fmla="*/ 43 w 51"/>
                  <a:gd name="T23" fmla="*/ 0 h 40"/>
                  <a:gd name="T24" fmla="*/ 51 w 51"/>
                  <a:gd name="T25" fmla="*/ 0 h 40"/>
                  <a:gd name="T26" fmla="*/ 40 w 51"/>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0" y="40"/>
                    </a:moveTo>
                    <a:lnTo>
                      <a:pt x="33" y="40"/>
                    </a:lnTo>
                    <a:lnTo>
                      <a:pt x="25" y="11"/>
                    </a:lnTo>
                    <a:lnTo>
                      <a:pt x="18" y="40"/>
                    </a:lnTo>
                    <a:lnTo>
                      <a:pt x="11" y="40"/>
                    </a:lnTo>
                    <a:lnTo>
                      <a:pt x="0" y="0"/>
                    </a:lnTo>
                    <a:lnTo>
                      <a:pt x="8" y="0"/>
                    </a:lnTo>
                    <a:lnTo>
                      <a:pt x="15" y="27"/>
                    </a:lnTo>
                    <a:lnTo>
                      <a:pt x="22" y="0"/>
                    </a:lnTo>
                    <a:lnTo>
                      <a:pt x="29" y="0"/>
                    </a:lnTo>
                    <a:lnTo>
                      <a:pt x="36" y="27"/>
                    </a:lnTo>
                    <a:lnTo>
                      <a:pt x="43" y="0"/>
                    </a:lnTo>
                    <a:lnTo>
                      <a:pt x="51" y="0"/>
                    </a:lnTo>
                    <a:lnTo>
                      <a:pt x="4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8" name="Freeform 67"/>
              <p:cNvSpPr>
                <a:spLocks noEditPoints="1"/>
              </p:cNvSpPr>
              <p:nvPr/>
            </p:nvSpPr>
            <p:spPr bwMode="auto">
              <a:xfrm>
                <a:off x="1573050" y="7049092"/>
                <a:ext cx="70706" cy="84847"/>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69" name="Freeform 68"/>
              <p:cNvSpPr>
                <a:spLocks/>
              </p:cNvSpPr>
              <p:nvPr/>
            </p:nvSpPr>
            <p:spPr bwMode="auto">
              <a:xfrm>
                <a:off x="1661938" y="7049092"/>
                <a:ext cx="48485" cy="82827"/>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0" name="Freeform 69"/>
              <p:cNvSpPr>
                <a:spLocks/>
              </p:cNvSpPr>
              <p:nvPr/>
            </p:nvSpPr>
            <p:spPr bwMode="auto">
              <a:xfrm>
                <a:off x="1724562" y="7018761"/>
                <a:ext cx="16162" cy="113130"/>
              </a:xfrm>
              <a:custGeom>
                <a:avLst/>
                <a:gdLst>
                  <a:gd name="T0" fmla="*/ 0 w 8"/>
                  <a:gd name="T1" fmla="*/ 56 h 56"/>
                  <a:gd name="T2" fmla="*/ 0 w 8"/>
                  <a:gd name="T3" fmla="*/ 4 h 56"/>
                  <a:gd name="T4" fmla="*/ 8 w 8"/>
                  <a:gd name="T5" fmla="*/ 0 h 56"/>
                  <a:gd name="T6" fmla="*/ 8 w 8"/>
                  <a:gd name="T7" fmla="*/ 56 h 56"/>
                  <a:gd name="T8" fmla="*/ 0 w 8"/>
                  <a:gd name="T9" fmla="*/ 56 h 56"/>
                </a:gdLst>
                <a:ahLst/>
                <a:cxnLst>
                  <a:cxn ang="0">
                    <a:pos x="T0" y="T1"/>
                  </a:cxn>
                  <a:cxn ang="0">
                    <a:pos x="T2" y="T3"/>
                  </a:cxn>
                  <a:cxn ang="0">
                    <a:pos x="T4" y="T5"/>
                  </a:cxn>
                  <a:cxn ang="0">
                    <a:pos x="T6" y="T7"/>
                  </a:cxn>
                  <a:cxn ang="0">
                    <a:pos x="T8" y="T9"/>
                  </a:cxn>
                </a:cxnLst>
                <a:rect l="0" t="0" r="r" b="b"/>
                <a:pathLst>
                  <a:path w="8" h="56">
                    <a:moveTo>
                      <a:pt x="0" y="56"/>
                    </a:moveTo>
                    <a:lnTo>
                      <a:pt x="0" y="4"/>
                    </a:lnTo>
                    <a:lnTo>
                      <a:pt x="8" y="0"/>
                    </a:lnTo>
                    <a:lnTo>
                      <a:pt x="8"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1" name="Freeform 70"/>
              <p:cNvSpPr>
                <a:spLocks noEditPoints="1"/>
              </p:cNvSpPr>
              <p:nvPr/>
            </p:nvSpPr>
            <p:spPr bwMode="auto">
              <a:xfrm>
                <a:off x="1758907" y="7018763"/>
                <a:ext cx="68687" cy="115149"/>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2" name="Freeform 71"/>
              <p:cNvSpPr>
                <a:spLocks/>
              </p:cNvSpPr>
              <p:nvPr/>
            </p:nvSpPr>
            <p:spPr bwMode="auto">
              <a:xfrm>
                <a:off x="1880118" y="7051084"/>
                <a:ext cx="101010" cy="80807"/>
              </a:xfrm>
              <a:custGeom>
                <a:avLst/>
                <a:gdLst>
                  <a:gd name="T0" fmla="*/ 40 w 50"/>
                  <a:gd name="T1" fmla="*/ 40 h 40"/>
                  <a:gd name="T2" fmla="*/ 32 w 50"/>
                  <a:gd name="T3" fmla="*/ 40 h 40"/>
                  <a:gd name="T4" fmla="*/ 25 w 50"/>
                  <a:gd name="T5" fmla="*/ 11 h 40"/>
                  <a:gd name="T6" fmla="*/ 18 w 50"/>
                  <a:gd name="T7" fmla="*/ 40 h 40"/>
                  <a:gd name="T8" fmla="*/ 11 w 50"/>
                  <a:gd name="T9" fmla="*/ 40 h 40"/>
                  <a:gd name="T10" fmla="*/ 0 w 50"/>
                  <a:gd name="T11" fmla="*/ 0 h 40"/>
                  <a:gd name="T12" fmla="*/ 8 w 50"/>
                  <a:gd name="T13" fmla="*/ 0 h 40"/>
                  <a:gd name="T14" fmla="*/ 14 w 50"/>
                  <a:gd name="T15" fmla="*/ 27 h 40"/>
                  <a:gd name="T16" fmla="*/ 22 w 50"/>
                  <a:gd name="T17" fmla="*/ 0 h 40"/>
                  <a:gd name="T18" fmla="*/ 28 w 50"/>
                  <a:gd name="T19" fmla="*/ 0 h 40"/>
                  <a:gd name="T20" fmla="*/ 36 w 50"/>
                  <a:gd name="T21" fmla="*/ 27 h 40"/>
                  <a:gd name="T22" fmla="*/ 43 w 50"/>
                  <a:gd name="T23" fmla="*/ 0 h 40"/>
                  <a:gd name="T24" fmla="*/ 50 w 50"/>
                  <a:gd name="T25" fmla="*/ 0 h 40"/>
                  <a:gd name="T26" fmla="*/ 40 w 50"/>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0">
                    <a:moveTo>
                      <a:pt x="40" y="40"/>
                    </a:moveTo>
                    <a:lnTo>
                      <a:pt x="32" y="40"/>
                    </a:lnTo>
                    <a:lnTo>
                      <a:pt x="25" y="11"/>
                    </a:lnTo>
                    <a:lnTo>
                      <a:pt x="18" y="40"/>
                    </a:lnTo>
                    <a:lnTo>
                      <a:pt x="11" y="40"/>
                    </a:lnTo>
                    <a:lnTo>
                      <a:pt x="0" y="0"/>
                    </a:lnTo>
                    <a:lnTo>
                      <a:pt x="8" y="0"/>
                    </a:lnTo>
                    <a:lnTo>
                      <a:pt x="14" y="27"/>
                    </a:lnTo>
                    <a:lnTo>
                      <a:pt x="22" y="0"/>
                    </a:lnTo>
                    <a:lnTo>
                      <a:pt x="28" y="0"/>
                    </a:lnTo>
                    <a:lnTo>
                      <a:pt x="36" y="27"/>
                    </a:lnTo>
                    <a:lnTo>
                      <a:pt x="43" y="0"/>
                    </a:lnTo>
                    <a:lnTo>
                      <a:pt x="50" y="0"/>
                    </a:lnTo>
                    <a:lnTo>
                      <a:pt x="4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3" name="Freeform 72"/>
              <p:cNvSpPr>
                <a:spLocks noEditPoints="1"/>
              </p:cNvSpPr>
              <p:nvPr/>
            </p:nvSpPr>
            <p:spPr bwMode="auto">
              <a:xfrm>
                <a:off x="1989202" y="7049064"/>
                <a:ext cx="74748" cy="84847"/>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4" name="Freeform 73"/>
              <p:cNvSpPr>
                <a:spLocks/>
              </p:cNvSpPr>
              <p:nvPr/>
            </p:nvSpPr>
            <p:spPr bwMode="auto">
              <a:xfrm>
                <a:off x="2078096" y="7049064"/>
                <a:ext cx="48485" cy="82827"/>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5" name="Freeform 74"/>
              <p:cNvSpPr>
                <a:spLocks/>
              </p:cNvSpPr>
              <p:nvPr/>
            </p:nvSpPr>
            <p:spPr bwMode="auto">
              <a:xfrm>
                <a:off x="2142749" y="7018781"/>
                <a:ext cx="62626" cy="113129"/>
              </a:xfrm>
              <a:custGeom>
                <a:avLst/>
                <a:gdLst>
                  <a:gd name="T0" fmla="*/ 22 w 31"/>
                  <a:gd name="T1" fmla="*/ 56 h 56"/>
                  <a:gd name="T2" fmla="*/ 13 w 31"/>
                  <a:gd name="T3" fmla="*/ 36 h 56"/>
                  <a:gd name="T4" fmla="*/ 7 w 31"/>
                  <a:gd name="T5" fmla="*/ 44 h 56"/>
                  <a:gd name="T6" fmla="*/ 7 w 31"/>
                  <a:gd name="T7" fmla="*/ 56 h 56"/>
                  <a:gd name="T8" fmla="*/ 0 w 31"/>
                  <a:gd name="T9" fmla="*/ 56 h 56"/>
                  <a:gd name="T10" fmla="*/ 0 w 31"/>
                  <a:gd name="T11" fmla="*/ 4 h 56"/>
                  <a:gd name="T12" fmla="*/ 7 w 31"/>
                  <a:gd name="T13" fmla="*/ 0 h 56"/>
                  <a:gd name="T14" fmla="*/ 7 w 31"/>
                  <a:gd name="T15" fmla="*/ 34 h 56"/>
                  <a:gd name="T16" fmla="*/ 20 w 31"/>
                  <a:gd name="T17" fmla="*/ 16 h 56"/>
                  <a:gd name="T18" fmla="*/ 29 w 31"/>
                  <a:gd name="T19" fmla="*/ 16 h 56"/>
                  <a:gd name="T20" fmla="*/ 19 w 31"/>
                  <a:gd name="T21" fmla="*/ 29 h 56"/>
                  <a:gd name="T22" fmla="*/ 31 w 31"/>
                  <a:gd name="T23" fmla="*/ 56 h 56"/>
                  <a:gd name="T24" fmla="*/ 22 w 31"/>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6">
                    <a:moveTo>
                      <a:pt x="22" y="56"/>
                    </a:moveTo>
                    <a:lnTo>
                      <a:pt x="13" y="36"/>
                    </a:lnTo>
                    <a:lnTo>
                      <a:pt x="7" y="44"/>
                    </a:lnTo>
                    <a:lnTo>
                      <a:pt x="7" y="56"/>
                    </a:lnTo>
                    <a:lnTo>
                      <a:pt x="0" y="56"/>
                    </a:lnTo>
                    <a:lnTo>
                      <a:pt x="0" y="4"/>
                    </a:lnTo>
                    <a:lnTo>
                      <a:pt x="7" y="0"/>
                    </a:lnTo>
                    <a:lnTo>
                      <a:pt x="7" y="34"/>
                    </a:lnTo>
                    <a:lnTo>
                      <a:pt x="20" y="16"/>
                    </a:lnTo>
                    <a:lnTo>
                      <a:pt x="29" y="16"/>
                    </a:lnTo>
                    <a:lnTo>
                      <a:pt x="19" y="29"/>
                    </a:lnTo>
                    <a:lnTo>
                      <a:pt x="31" y="56"/>
                    </a:lnTo>
                    <a:lnTo>
                      <a:pt x="2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6" name="Freeform 75"/>
              <p:cNvSpPr>
                <a:spLocks/>
              </p:cNvSpPr>
              <p:nvPr/>
            </p:nvSpPr>
            <p:spPr bwMode="auto">
              <a:xfrm>
                <a:off x="2211424" y="7049116"/>
                <a:ext cx="62626" cy="84848"/>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sp>
            <p:nvSpPr>
              <p:cNvPr id="77" name="Freeform 76"/>
              <p:cNvSpPr>
                <a:spLocks/>
              </p:cNvSpPr>
              <p:nvPr/>
            </p:nvSpPr>
            <p:spPr bwMode="auto">
              <a:xfrm>
                <a:off x="2290235" y="7107713"/>
                <a:ext cx="24242" cy="26262"/>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55"/>
              </a:p>
            </p:txBody>
          </p:sp>
        </p:grpSp>
      </p:grpSp>
    </p:spTree>
    <p:extLst>
      <p:ext uri="{BB962C8B-B14F-4D97-AF65-F5344CB8AC3E}">
        <p14:creationId xmlns:p14="http://schemas.microsoft.com/office/powerpoint/2010/main" val="1730153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full-width)">
    <p:spTree>
      <p:nvGrpSpPr>
        <p:cNvPr id="1" name=""/>
        <p:cNvGrpSpPr/>
        <p:nvPr/>
      </p:nvGrpSpPr>
      <p:grpSpPr>
        <a:xfrm>
          <a:off x="0" y="0"/>
          <a:ext cx="0" cy="0"/>
          <a:chOff x="0" y="0"/>
          <a:chExt cx="0" cy="0"/>
        </a:xfrm>
      </p:grpSpPr>
      <p:sp>
        <p:nvSpPr>
          <p:cNvPr id="6" name="Rectangle 12"/>
          <p:cNvSpPr>
            <a:spLocks noGrp="1" noChangeArrowheads="1"/>
          </p:cNvSpPr>
          <p:nvPr>
            <p:ph idx="1"/>
          </p:nvPr>
        </p:nvSpPr>
        <p:spPr bwMode="auto">
          <a:xfrm>
            <a:off x="737049" y="2346776"/>
            <a:ext cx="10716676" cy="407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Headline 1</a:t>
            </a:r>
          </a:p>
        </p:txBody>
      </p:sp>
      <p:sp>
        <p:nvSpPr>
          <p:cNvPr id="4" name="Picture Placeholder 4">
            <a:extLst>
              <a:ext uri="{FF2B5EF4-FFF2-40B4-BE49-F238E27FC236}">
                <a16:creationId xmlns:a16="http://schemas.microsoft.com/office/drawing/2014/main" id="{9A27D9B8-EBFC-4A3B-8C47-F5BA85273788}"/>
              </a:ext>
            </a:extLst>
          </p:cNvPr>
          <p:cNvSpPr>
            <a:spLocks noGrp="1"/>
          </p:cNvSpPr>
          <p:nvPr>
            <p:ph type="pic" sz="quarter" idx="12"/>
          </p:nvPr>
        </p:nvSpPr>
        <p:spPr>
          <a:xfrm>
            <a:off x="723830" y="849394"/>
            <a:ext cx="3683717" cy="1323815"/>
          </a:xfrm>
          <a:solidFill>
            <a:schemeClr val="bg1">
              <a:lumMod val="75000"/>
            </a:schemeClr>
          </a:solidFill>
        </p:spPr>
        <p:txBody>
          <a:bodyPr/>
          <a:lstStyle/>
          <a:p>
            <a:endParaRPr lang="en-US"/>
          </a:p>
        </p:txBody>
      </p:sp>
      <p:sp>
        <p:nvSpPr>
          <p:cNvPr id="5" name="Picture Placeholder 4">
            <a:extLst>
              <a:ext uri="{FF2B5EF4-FFF2-40B4-BE49-F238E27FC236}">
                <a16:creationId xmlns:a16="http://schemas.microsoft.com/office/drawing/2014/main" id="{288A61A7-0E5E-4921-970F-BD7B9E9DFD8A}"/>
              </a:ext>
            </a:extLst>
          </p:cNvPr>
          <p:cNvSpPr>
            <a:spLocks noGrp="1"/>
          </p:cNvSpPr>
          <p:nvPr>
            <p:ph type="pic" sz="quarter" idx="13"/>
          </p:nvPr>
        </p:nvSpPr>
        <p:spPr>
          <a:xfrm>
            <a:off x="723830" y="849394"/>
            <a:ext cx="3683717" cy="1323815"/>
          </a:xfrm>
          <a:solidFill>
            <a:schemeClr val="bg1">
              <a:lumMod val="75000"/>
            </a:schemeClr>
          </a:solidFill>
        </p:spPr>
        <p:txBody>
          <a:bodyPr/>
          <a:lstStyle/>
          <a:p>
            <a:endParaRPr lang="en-US"/>
          </a:p>
        </p:txBody>
      </p:sp>
      <p:sp>
        <p:nvSpPr>
          <p:cNvPr id="7" name="Picture Placeholder 4">
            <a:extLst>
              <a:ext uri="{FF2B5EF4-FFF2-40B4-BE49-F238E27FC236}">
                <a16:creationId xmlns:a16="http://schemas.microsoft.com/office/drawing/2014/main" id="{AB5D5777-1475-4FCB-B5EF-4A85EE5097B9}"/>
              </a:ext>
            </a:extLst>
          </p:cNvPr>
          <p:cNvSpPr>
            <a:spLocks noGrp="1"/>
          </p:cNvSpPr>
          <p:nvPr>
            <p:ph type="pic" sz="quarter" idx="14"/>
          </p:nvPr>
        </p:nvSpPr>
        <p:spPr>
          <a:xfrm>
            <a:off x="4687754" y="849394"/>
            <a:ext cx="3683717" cy="1323815"/>
          </a:xfrm>
          <a:solidFill>
            <a:schemeClr val="bg1">
              <a:lumMod val="75000"/>
            </a:schemeClr>
          </a:solidFill>
        </p:spPr>
        <p:txBody>
          <a:bodyPr/>
          <a:lstStyle/>
          <a:p>
            <a:endParaRPr lang="en-US"/>
          </a:p>
        </p:txBody>
      </p:sp>
      <p:sp>
        <p:nvSpPr>
          <p:cNvPr id="8" name="Picture Placeholder 4">
            <a:extLst>
              <a:ext uri="{FF2B5EF4-FFF2-40B4-BE49-F238E27FC236}">
                <a16:creationId xmlns:a16="http://schemas.microsoft.com/office/drawing/2014/main" id="{54F92F49-2E6B-45B9-8C90-436AD85CDE1C}"/>
              </a:ext>
            </a:extLst>
          </p:cNvPr>
          <p:cNvSpPr>
            <a:spLocks noGrp="1"/>
          </p:cNvSpPr>
          <p:nvPr>
            <p:ph type="pic" sz="quarter" idx="15"/>
          </p:nvPr>
        </p:nvSpPr>
        <p:spPr>
          <a:xfrm>
            <a:off x="723830" y="2519179"/>
            <a:ext cx="3683717" cy="1323815"/>
          </a:xfrm>
          <a:solidFill>
            <a:schemeClr val="bg1">
              <a:lumMod val="75000"/>
            </a:schemeClr>
          </a:solidFill>
        </p:spPr>
        <p:txBody>
          <a:bodyPr/>
          <a:lstStyle/>
          <a:p>
            <a:endParaRPr lang="en-US"/>
          </a:p>
        </p:txBody>
      </p:sp>
      <p:sp>
        <p:nvSpPr>
          <p:cNvPr id="9" name="Picture Placeholder 4">
            <a:extLst>
              <a:ext uri="{FF2B5EF4-FFF2-40B4-BE49-F238E27FC236}">
                <a16:creationId xmlns:a16="http://schemas.microsoft.com/office/drawing/2014/main" id="{FDEF6852-6097-4075-9059-DC0D1CE365D2}"/>
              </a:ext>
            </a:extLst>
          </p:cNvPr>
          <p:cNvSpPr>
            <a:spLocks noGrp="1"/>
          </p:cNvSpPr>
          <p:nvPr>
            <p:ph type="pic" sz="quarter" idx="16"/>
          </p:nvPr>
        </p:nvSpPr>
        <p:spPr>
          <a:xfrm>
            <a:off x="4907767" y="2519179"/>
            <a:ext cx="3683717" cy="1323815"/>
          </a:xfrm>
          <a:solidFill>
            <a:schemeClr val="bg1">
              <a:lumMod val="75000"/>
            </a:schemeClr>
          </a:solidFill>
        </p:spPr>
        <p:txBody>
          <a:bodyPr/>
          <a:lstStyle/>
          <a:p>
            <a:endParaRPr lang="en-US"/>
          </a:p>
        </p:txBody>
      </p:sp>
    </p:spTree>
    <p:extLst>
      <p:ext uri="{BB962C8B-B14F-4D97-AF65-F5344CB8AC3E}">
        <p14:creationId xmlns:p14="http://schemas.microsoft.com/office/powerpoint/2010/main" val="9218925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full-width)">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solidFill>
                  <a:schemeClr val="tx1"/>
                </a:solidFill>
              </a:defRPr>
            </a:lvl1pPr>
          </a:lstStyle>
          <a:p>
            <a:r>
              <a:rPr lang="en-US" dirty="0"/>
              <a:t>Headline 1</a:t>
            </a:r>
          </a:p>
        </p:txBody>
      </p:sp>
      <p:sp>
        <p:nvSpPr>
          <p:cNvPr id="3" name="Picture Placeholder 4">
            <a:extLst>
              <a:ext uri="{FF2B5EF4-FFF2-40B4-BE49-F238E27FC236}">
                <a16:creationId xmlns:a16="http://schemas.microsoft.com/office/drawing/2014/main" id="{DC3EE0C4-0A39-40C1-9CA3-F5899D635924}"/>
              </a:ext>
            </a:extLst>
          </p:cNvPr>
          <p:cNvSpPr>
            <a:spLocks noGrp="1"/>
          </p:cNvSpPr>
          <p:nvPr>
            <p:ph type="pic" sz="quarter" idx="12"/>
          </p:nvPr>
        </p:nvSpPr>
        <p:spPr>
          <a:xfrm>
            <a:off x="723830" y="849394"/>
            <a:ext cx="3683717" cy="1323815"/>
          </a:xfrm>
          <a:solidFill>
            <a:schemeClr val="bg1">
              <a:lumMod val="75000"/>
            </a:schemeClr>
          </a:solidFill>
        </p:spPr>
        <p:txBody>
          <a:bodyPr/>
          <a:lstStyle/>
          <a:p>
            <a:endParaRPr lang="en-US"/>
          </a:p>
        </p:txBody>
      </p:sp>
      <p:sp>
        <p:nvSpPr>
          <p:cNvPr id="4" name="Picture Placeholder 4">
            <a:extLst>
              <a:ext uri="{FF2B5EF4-FFF2-40B4-BE49-F238E27FC236}">
                <a16:creationId xmlns:a16="http://schemas.microsoft.com/office/drawing/2014/main" id="{6F067746-66F9-4C29-A23B-22AA0398498B}"/>
              </a:ext>
            </a:extLst>
          </p:cNvPr>
          <p:cNvSpPr>
            <a:spLocks noGrp="1"/>
          </p:cNvSpPr>
          <p:nvPr>
            <p:ph type="pic" sz="quarter" idx="13"/>
          </p:nvPr>
        </p:nvSpPr>
        <p:spPr>
          <a:xfrm>
            <a:off x="723830" y="849394"/>
            <a:ext cx="3683717" cy="1323815"/>
          </a:xfrm>
          <a:solidFill>
            <a:schemeClr val="bg1">
              <a:lumMod val="75000"/>
            </a:schemeClr>
          </a:solidFill>
        </p:spPr>
        <p:txBody>
          <a:bodyPr/>
          <a:lstStyle/>
          <a:p>
            <a:endParaRPr lang="en-US"/>
          </a:p>
        </p:txBody>
      </p:sp>
      <p:sp>
        <p:nvSpPr>
          <p:cNvPr id="6" name="Picture Placeholder 4">
            <a:extLst>
              <a:ext uri="{FF2B5EF4-FFF2-40B4-BE49-F238E27FC236}">
                <a16:creationId xmlns:a16="http://schemas.microsoft.com/office/drawing/2014/main" id="{BD29465E-4D1F-4BDE-B9E8-B905FAF9CC43}"/>
              </a:ext>
            </a:extLst>
          </p:cNvPr>
          <p:cNvSpPr>
            <a:spLocks noGrp="1"/>
          </p:cNvSpPr>
          <p:nvPr>
            <p:ph type="pic" sz="quarter" idx="14"/>
          </p:nvPr>
        </p:nvSpPr>
        <p:spPr>
          <a:xfrm>
            <a:off x="4687754" y="849394"/>
            <a:ext cx="3683717" cy="1323815"/>
          </a:xfrm>
          <a:solidFill>
            <a:schemeClr val="bg1">
              <a:lumMod val="75000"/>
            </a:schemeClr>
          </a:solidFill>
        </p:spPr>
        <p:txBody>
          <a:bodyPr/>
          <a:lstStyle/>
          <a:p>
            <a:endParaRPr lang="en-US"/>
          </a:p>
        </p:txBody>
      </p:sp>
      <p:sp>
        <p:nvSpPr>
          <p:cNvPr id="7" name="Picture Placeholder 4">
            <a:extLst>
              <a:ext uri="{FF2B5EF4-FFF2-40B4-BE49-F238E27FC236}">
                <a16:creationId xmlns:a16="http://schemas.microsoft.com/office/drawing/2014/main" id="{DF300921-B140-48B0-9A31-66CD7B50972B}"/>
              </a:ext>
            </a:extLst>
          </p:cNvPr>
          <p:cNvSpPr>
            <a:spLocks noGrp="1"/>
          </p:cNvSpPr>
          <p:nvPr>
            <p:ph type="pic" sz="quarter" idx="15"/>
          </p:nvPr>
        </p:nvSpPr>
        <p:spPr>
          <a:xfrm>
            <a:off x="723830" y="2519179"/>
            <a:ext cx="3683717" cy="1323815"/>
          </a:xfrm>
          <a:solidFill>
            <a:schemeClr val="bg1">
              <a:lumMod val="75000"/>
            </a:schemeClr>
          </a:solidFill>
        </p:spPr>
        <p:txBody>
          <a:bodyPr/>
          <a:lstStyle/>
          <a:p>
            <a:endParaRPr lang="en-US"/>
          </a:p>
        </p:txBody>
      </p:sp>
      <p:sp>
        <p:nvSpPr>
          <p:cNvPr id="8" name="Picture Placeholder 4">
            <a:extLst>
              <a:ext uri="{FF2B5EF4-FFF2-40B4-BE49-F238E27FC236}">
                <a16:creationId xmlns:a16="http://schemas.microsoft.com/office/drawing/2014/main" id="{877B3045-5B3C-43B0-87DF-0566EF8954FA}"/>
              </a:ext>
            </a:extLst>
          </p:cNvPr>
          <p:cNvSpPr>
            <a:spLocks noGrp="1"/>
          </p:cNvSpPr>
          <p:nvPr>
            <p:ph type="pic" sz="quarter" idx="16"/>
          </p:nvPr>
        </p:nvSpPr>
        <p:spPr>
          <a:xfrm>
            <a:off x="4907767" y="2519179"/>
            <a:ext cx="3683717" cy="1323815"/>
          </a:xfrm>
          <a:solidFill>
            <a:schemeClr val="bg1">
              <a:lumMod val="75000"/>
            </a:schemeClr>
          </a:solidFill>
        </p:spPr>
        <p:txBody>
          <a:bodyPr/>
          <a:lstStyle/>
          <a:p>
            <a:endParaRPr lang="en-US"/>
          </a:p>
        </p:txBody>
      </p:sp>
    </p:spTree>
    <p:extLst>
      <p:ext uri="{BB962C8B-B14F-4D97-AF65-F5344CB8AC3E}">
        <p14:creationId xmlns:p14="http://schemas.microsoft.com/office/powerpoint/2010/main" val="1311134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bio format)">
    <p:spTree>
      <p:nvGrpSpPr>
        <p:cNvPr id="1" name=""/>
        <p:cNvGrpSpPr/>
        <p:nvPr/>
      </p:nvGrpSpPr>
      <p:grpSpPr>
        <a:xfrm>
          <a:off x="0" y="0"/>
          <a:ext cx="0" cy="0"/>
          <a:chOff x="0" y="0"/>
          <a:chExt cx="0" cy="0"/>
        </a:xfrm>
      </p:grpSpPr>
      <p:sp>
        <p:nvSpPr>
          <p:cNvPr id="5" name="Rectangle 12"/>
          <p:cNvSpPr>
            <a:spLocks noGrp="1" noChangeArrowheads="1"/>
          </p:cNvSpPr>
          <p:nvPr>
            <p:ph idx="10"/>
          </p:nvPr>
        </p:nvSpPr>
        <p:spPr bwMode="auto">
          <a:xfrm>
            <a:off x="4407547" y="2346776"/>
            <a:ext cx="3375679" cy="407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2pPr>
              <a:lnSpc>
                <a:spcPts val="770"/>
              </a:lnSpc>
              <a:defRPr/>
            </a:lvl2pPr>
            <a:lvl3pPr>
              <a:lnSpc>
                <a:spcPts val="770"/>
              </a:lnSpc>
              <a:defRPr/>
            </a:lvl3pPr>
            <a:lvl4pPr>
              <a:lnSpc>
                <a:spcPts val="770"/>
              </a:lnSpc>
              <a:defRPr/>
            </a:lvl4pPr>
            <a:lvl5pPr>
              <a:lnSpc>
                <a:spcPts val="77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12"/>
          <p:cNvSpPr>
            <a:spLocks noGrp="1" noChangeArrowheads="1"/>
          </p:cNvSpPr>
          <p:nvPr>
            <p:ph idx="11"/>
          </p:nvPr>
        </p:nvSpPr>
        <p:spPr bwMode="auto">
          <a:xfrm>
            <a:off x="8078046" y="2346776"/>
            <a:ext cx="3375679" cy="407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2pPr>
              <a:lnSpc>
                <a:spcPts val="770"/>
              </a:lnSpc>
              <a:defRPr/>
            </a:lvl2pPr>
            <a:lvl3pPr>
              <a:lnSpc>
                <a:spcPts val="770"/>
              </a:lnSpc>
              <a:defRPr/>
            </a:lvl3pPr>
            <a:lvl4pPr>
              <a:lnSpc>
                <a:spcPts val="770"/>
              </a:lnSpc>
              <a:defRPr/>
            </a:lvl4pPr>
            <a:lvl5pPr>
              <a:lnSpc>
                <a:spcPts val="77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Rectangle 12"/>
          <p:cNvSpPr>
            <a:spLocks noGrp="1" noChangeArrowheads="1"/>
          </p:cNvSpPr>
          <p:nvPr>
            <p:ph idx="20" hasCustomPrompt="1"/>
          </p:nvPr>
        </p:nvSpPr>
        <p:spPr bwMode="auto">
          <a:xfrm>
            <a:off x="737050" y="2346776"/>
            <a:ext cx="3375679" cy="407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a:lvl1pPr>
            <a:lvl2pPr>
              <a:lnSpc>
                <a:spcPts val="770"/>
              </a:lnSpc>
              <a:defRPr/>
            </a:lvl2pPr>
            <a:lvl3pPr>
              <a:lnSpc>
                <a:spcPts val="770"/>
              </a:lnSpc>
              <a:defRPr/>
            </a:lvl3pPr>
            <a:lvl4pPr>
              <a:lnSpc>
                <a:spcPts val="770"/>
              </a:lnSpc>
              <a:defRPr/>
            </a:lvl4pPr>
            <a:lvl5pPr>
              <a:lnSpc>
                <a:spcPts val="770"/>
              </a:lnSpc>
              <a:defRPr/>
            </a:lvl5pPr>
          </a:lstStyle>
          <a:p>
            <a:pPr lvl="0"/>
            <a:r>
              <a:rPr lang="en-GB" dirty="0"/>
              <a:t>Headline 2</a:t>
            </a:r>
          </a:p>
          <a:p>
            <a:pPr lvl="1"/>
            <a:r>
              <a:rPr lang="en-GB" dirty="0"/>
              <a:t>Body text</a:t>
            </a:r>
          </a:p>
          <a:p>
            <a:pPr lvl="2"/>
            <a:r>
              <a:rPr lang="en-GB" dirty="0"/>
              <a:t>Bullet level 1</a:t>
            </a:r>
          </a:p>
          <a:p>
            <a:pPr lvl="3"/>
            <a:r>
              <a:rPr lang="en-GB" dirty="0"/>
              <a:t>Bullet level 2</a:t>
            </a:r>
          </a:p>
          <a:p>
            <a:pPr lvl="4"/>
            <a:r>
              <a:rPr lang="en-GB" dirty="0"/>
              <a:t>Numbered bullet</a:t>
            </a:r>
          </a:p>
          <a:p>
            <a:pPr lvl="4"/>
            <a:endParaRPr lang="en-GB" dirty="0"/>
          </a:p>
          <a:p>
            <a:pPr lvl="4"/>
            <a:endParaRPr lang="en-GB" dirty="0"/>
          </a:p>
        </p:txBody>
      </p:sp>
      <p:sp>
        <p:nvSpPr>
          <p:cNvPr id="11" name="Text Placeholder 26"/>
          <p:cNvSpPr>
            <a:spLocks noGrp="1"/>
          </p:cNvSpPr>
          <p:nvPr>
            <p:ph type="body" sz="quarter" idx="19" hasCustomPrompt="1"/>
          </p:nvPr>
        </p:nvSpPr>
        <p:spPr>
          <a:xfrm>
            <a:off x="2166921" y="1173387"/>
            <a:ext cx="1945807" cy="586694"/>
          </a:xfrm>
        </p:spPr>
        <p:txBody>
          <a:bodyPr/>
          <a:lstStyle>
            <a:lvl1pPr marL="0" indent="0">
              <a:lnSpc>
                <a:spcPct val="100000"/>
              </a:lnSpc>
              <a:spcBef>
                <a:spcPts val="0"/>
              </a:spcBef>
              <a:spcAft>
                <a:spcPts val="0"/>
              </a:spcAft>
              <a:buFont typeface="Arial" panose="020B0604020202020204" pitchFamily="34" charset="0"/>
              <a:buNone/>
              <a:defRPr sz="577">
                <a:solidFill>
                  <a:schemeClr val="tx1"/>
                </a:solidFill>
                <a:latin typeface="+mj-lt"/>
              </a:defRPr>
            </a:lvl1pPr>
            <a:lvl2pPr marL="0" indent="0">
              <a:lnSpc>
                <a:spcPct val="100000"/>
              </a:lnSpc>
              <a:spcBef>
                <a:spcPts val="0"/>
              </a:spcBef>
              <a:spcAft>
                <a:spcPts val="385"/>
              </a:spcAft>
              <a:buFont typeface="Arial" panose="020B0604020202020204" pitchFamily="34" charset="0"/>
              <a:buNone/>
              <a:defRPr sz="577" i="1">
                <a:solidFill>
                  <a:schemeClr val="tx1"/>
                </a:solidFill>
                <a:latin typeface="+mn-lt"/>
              </a:defRPr>
            </a:lvl2pPr>
            <a:lvl3pPr marL="0" indent="0">
              <a:lnSpc>
                <a:spcPct val="100000"/>
              </a:lnSpc>
              <a:spcBef>
                <a:spcPts val="0"/>
              </a:spcBef>
              <a:spcAft>
                <a:spcPts val="0"/>
              </a:spcAft>
              <a:buNone/>
              <a:defRPr sz="577">
                <a:solidFill>
                  <a:schemeClr val="tx1"/>
                </a:solidFill>
                <a:latin typeface="+mn-lt"/>
              </a:defRPr>
            </a:lvl3pPr>
          </a:lstStyle>
          <a:p>
            <a:r>
              <a:rPr lang="en-US" dirty="0"/>
              <a:t>Biography name</a:t>
            </a:r>
          </a:p>
          <a:p>
            <a:pPr lvl="1"/>
            <a:r>
              <a:rPr lang="en-US" dirty="0"/>
              <a:t>Biography title</a:t>
            </a:r>
          </a:p>
          <a:p>
            <a:pPr lvl="2"/>
            <a:r>
              <a:rPr lang="en-US" dirty="0"/>
              <a:t>Contact information</a:t>
            </a:r>
          </a:p>
        </p:txBody>
      </p:sp>
      <p:sp>
        <p:nvSpPr>
          <p:cNvPr id="12" name="Picture Placeholder 4"/>
          <p:cNvSpPr>
            <a:spLocks noGrp="1" noChangeAspect="1"/>
          </p:cNvSpPr>
          <p:nvPr>
            <p:ph type="pic" sz="quarter" idx="21"/>
          </p:nvPr>
        </p:nvSpPr>
        <p:spPr>
          <a:xfrm>
            <a:off x="928685" y="1173387"/>
            <a:ext cx="1105572" cy="586694"/>
          </a:xfrm>
          <a:solidFill>
            <a:srgbClr val="FF00FF"/>
          </a:solidFill>
        </p:spPr>
        <p:txBody>
          <a:bodyPr/>
          <a:lstStyle>
            <a:lvl1pPr>
              <a:lnSpc>
                <a:spcPct val="100000"/>
              </a:lnSpc>
              <a:spcAft>
                <a:spcPts val="0"/>
              </a:spcAft>
              <a:defRPr sz="513">
                <a:solidFill>
                  <a:schemeClr val="tx2"/>
                </a:solidFill>
              </a:defRPr>
            </a:lvl1pPr>
          </a:lstStyle>
          <a:p>
            <a:r>
              <a:rPr lang="en-US"/>
              <a:t>Click icon to add picture</a:t>
            </a:r>
            <a:endParaRPr lang="en-US" dirty="0"/>
          </a:p>
        </p:txBody>
      </p:sp>
      <p:sp>
        <p:nvSpPr>
          <p:cNvPr id="13" name="Text Placeholder 26"/>
          <p:cNvSpPr>
            <a:spLocks noGrp="1"/>
          </p:cNvSpPr>
          <p:nvPr>
            <p:ph type="body" sz="quarter" idx="22" hasCustomPrompt="1"/>
          </p:nvPr>
        </p:nvSpPr>
        <p:spPr>
          <a:xfrm>
            <a:off x="5837419" y="1173387"/>
            <a:ext cx="1945807" cy="586694"/>
          </a:xfrm>
        </p:spPr>
        <p:txBody>
          <a:bodyPr/>
          <a:lstStyle>
            <a:lvl1pPr marL="0" indent="0">
              <a:lnSpc>
                <a:spcPct val="100000"/>
              </a:lnSpc>
              <a:spcBef>
                <a:spcPts val="0"/>
              </a:spcBef>
              <a:spcAft>
                <a:spcPts val="0"/>
              </a:spcAft>
              <a:buFont typeface="Arial" panose="020B0604020202020204" pitchFamily="34" charset="0"/>
              <a:buNone/>
              <a:defRPr sz="577">
                <a:solidFill>
                  <a:schemeClr val="tx1"/>
                </a:solidFill>
                <a:latin typeface="+mj-lt"/>
              </a:defRPr>
            </a:lvl1pPr>
            <a:lvl2pPr marL="0" indent="0">
              <a:lnSpc>
                <a:spcPct val="100000"/>
              </a:lnSpc>
              <a:spcBef>
                <a:spcPts val="0"/>
              </a:spcBef>
              <a:spcAft>
                <a:spcPts val="385"/>
              </a:spcAft>
              <a:buFont typeface="Arial" panose="020B0604020202020204" pitchFamily="34" charset="0"/>
              <a:buNone/>
              <a:defRPr sz="577" i="1">
                <a:solidFill>
                  <a:schemeClr val="tx1"/>
                </a:solidFill>
                <a:latin typeface="+mn-lt"/>
              </a:defRPr>
            </a:lvl2pPr>
            <a:lvl3pPr marL="0" indent="0">
              <a:lnSpc>
                <a:spcPct val="100000"/>
              </a:lnSpc>
              <a:spcBef>
                <a:spcPts val="0"/>
              </a:spcBef>
              <a:spcAft>
                <a:spcPts val="0"/>
              </a:spcAft>
              <a:buNone/>
              <a:defRPr sz="577">
                <a:solidFill>
                  <a:schemeClr val="tx1"/>
                </a:solidFill>
                <a:latin typeface="+mn-lt"/>
              </a:defRPr>
            </a:lvl3pPr>
          </a:lstStyle>
          <a:p>
            <a:r>
              <a:rPr lang="en-US" dirty="0"/>
              <a:t>Biography name</a:t>
            </a:r>
          </a:p>
          <a:p>
            <a:pPr lvl="1"/>
            <a:r>
              <a:rPr lang="en-US" dirty="0"/>
              <a:t>Biography title</a:t>
            </a:r>
          </a:p>
          <a:p>
            <a:pPr lvl="2"/>
            <a:r>
              <a:rPr lang="en-US" dirty="0"/>
              <a:t>Contact information</a:t>
            </a:r>
          </a:p>
        </p:txBody>
      </p:sp>
      <p:sp>
        <p:nvSpPr>
          <p:cNvPr id="15" name="Picture Placeholder 4"/>
          <p:cNvSpPr>
            <a:spLocks noGrp="1" noChangeAspect="1"/>
          </p:cNvSpPr>
          <p:nvPr>
            <p:ph type="pic" sz="quarter" idx="23"/>
          </p:nvPr>
        </p:nvSpPr>
        <p:spPr>
          <a:xfrm>
            <a:off x="4569698" y="1173387"/>
            <a:ext cx="1105572" cy="586694"/>
          </a:xfrm>
          <a:solidFill>
            <a:srgbClr val="FF00FF"/>
          </a:solidFill>
        </p:spPr>
        <p:txBody>
          <a:bodyPr/>
          <a:lstStyle>
            <a:lvl1pPr>
              <a:lnSpc>
                <a:spcPct val="100000"/>
              </a:lnSpc>
              <a:spcAft>
                <a:spcPts val="0"/>
              </a:spcAft>
              <a:defRPr sz="513">
                <a:solidFill>
                  <a:schemeClr val="tx2"/>
                </a:solidFill>
              </a:defRPr>
            </a:lvl1pPr>
          </a:lstStyle>
          <a:p>
            <a:r>
              <a:rPr lang="en-US"/>
              <a:t>Click icon to add picture</a:t>
            </a:r>
            <a:endParaRPr lang="en-US" dirty="0"/>
          </a:p>
        </p:txBody>
      </p:sp>
      <p:sp>
        <p:nvSpPr>
          <p:cNvPr id="16" name="Text Placeholder 26"/>
          <p:cNvSpPr>
            <a:spLocks noGrp="1"/>
          </p:cNvSpPr>
          <p:nvPr>
            <p:ph type="body" sz="quarter" idx="24" hasCustomPrompt="1"/>
          </p:nvPr>
        </p:nvSpPr>
        <p:spPr>
          <a:xfrm>
            <a:off x="9507918" y="1173387"/>
            <a:ext cx="1945807" cy="586694"/>
          </a:xfrm>
        </p:spPr>
        <p:txBody>
          <a:bodyPr/>
          <a:lstStyle>
            <a:lvl1pPr marL="0" indent="0">
              <a:lnSpc>
                <a:spcPct val="100000"/>
              </a:lnSpc>
              <a:spcBef>
                <a:spcPts val="0"/>
              </a:spcBef>
              <a:spcAft>
                <a:spcPts val="0"/>
              </a:spcAft>
              <a:buFont typeface="Arial" panose="020B0604020202020204" pitchFamily="34" charset="0"/>
              <a:buNone/>
              <a:defRPr sz="577">
                <a:solidFill>
                  <a:schemeClr val="tx1"/>
                </a:solidFill>
                <a:latin typeface="+mj-lt"/>
              </a:defRPr>
            </a:lvl1pPr>
            <a:lvl2pPr marL="0" indent="0">
              <a:lnSpc>
                <a:spcPct val="100000"/>
              </a:lnSpc>
              <a:spcBef>
                <a:spcPts val="0"/>
              </a:spcBef>
              <a:spcAft>
                <a:spcPts val="385"/>
              </a:spcAft>
              <a:buFont typeface="Arial" panose="020B0604020202020204" pitchFamily="34" charset="0"/>
              <a:buNone/>
              <a:defRPr sz="577" i="1">
                <a:solidFill>
                  <a:schemeClr val="tx1"/>
                </a:solidFill>
                <a:latin typeface="+mn-lt"/>
              </a:defRPr>
            </a:lvl2pPr>
            <a:lvl3pPr marL="0" indent="0">
              <a:lnSpc>
                <a:spcPct val="100000"/>
              </a:lnSpc>
              <a:spcBef>
                <a:spcPts val="0"/>
              </a:spcBef>
              <a:spcAft>
                <a:spcPts val="0"/>
              </a:spcAft>
              <a:buNone/>
              <a:defRPr sz="577">
                <a:solidFill>
                  <a:schemeClr val="tx1"/>
                </a:solidFill>
                <a:latin typeface="+mn-lt"/>
              </a:defRPr>
            </a:lvl3pPr>
          </a:lstStyle>
          <a:p>
            <a:r>
              <a:rPr lang="en-US" dirty="0"/>
              <a:t>Biography name</a:t>
            </a:r>
          </a:p>
          <a:p>
            <a:pPr lvl="1"/>
            <a:r>
              <a:rPr lang="en-US" dirty="0"/>
              <a:t>Biography title</a:t>
            </a:r>
          </a:p>
          <a:p>
            <a:pPr lvl="2"/>
            <a:r>
              <a:rPr lang="en-US" dirty="0"/>
              <a:t>Contact information</a:t>
            </a:r>
          </a:p>
        </p:txBody>
      </p:sp>
      <p:sp>
        <p:nvSpPr>
          <p:cNvPr id="17" name="Picture Placeholder 4"/>
          <p:cNvSpPr>
            <a:spLocks noGrp="1" noChangeAspect="1"/>
          </p:cNvSpPr>
          <p:nvPr>
            <p:ph type="pic" sz="quarter" idx="25"/>
          </p:nvPr>
        </p:nvSpPr>
        <p:spPr>
          <a:xfrm>
            <a:off x="8240195" y="1173387"/>
            <a:ext cx="1105572" cy="586694"/>
          </a:xfrm>
          <a:solidFill>
            <a:srgbClr val="FF00FF"/>
          </a:solidFill>
        </p:spPr>
        <p:txBody>
          <a:bodyPr/>
          <a:lstStyle>
            <a:lvl1pPr>
              <a:lnSpc>
                <a:spcPct val="100000"/>
              </a:lnSpc>
              <a:spcAft>
                <a:spcPts val="0"/>
              </a:spcAft>
              <a:defRPr sz="513">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56336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ETSC PIN Talk</a:t>
            </a:r>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Empty">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2D45CAE7-113A-4C6B-B867-DCC3A7676327}"/>
              </a:ext>
            </a:extLst>
          </p:cNvPr>
          <p:cNvSpPr>
            <a:spLocks noGrp="1"/>
          </p:cNvSpPr>
          <p:nvPr>
            <p:ph type="pic" sz="quarter" idx="12"/>
          </p:nvPr>
        </p:nvSpPr>
        <p:spPr>
          <a:xfrm>
            <a:off x="723830" y="849394"/>
            <a:ext cx="3683717" cy="1323815"/>
          </a:xfrm>
          <a:solidFill>
            <a:schemeClr val="bg1">
              <a:lumMod val="75000"/>
            </a:schemeClr>
          </a:solidFill>
        </p:spPr>
        <p:txBody>
          <a:bodyPr/>
          <a:lstStyle/>
          <a:p>
            <a:endParaRPr lang="en-US"/>
          </a:p>
        </p:txBody>
      </p:sp>
      <p:sp>
        <p:nvSpPr>
          <p:cNvPr id="3" name="Picture Placeholder 4">
            <a:extLst>
              <a:ext uri="{FF2B5EF4-FFF2-40B4-BE49-F238E27FC236}">
                <a16:creationId xmlns:a16="http://schemas.microsoft.com/office/drawing/2014/main" id="{2612DB15-FA5B-4F6C-BEFC-C9455DEF5748}"/>
              </a:ext>
            </a:extLst>
          </p:cNvPr>
          <p:cNvSpPr>
            <a:spLocks noGrp="1"/>
          </p:cNvSpPr>
          <p:nvPr>
            <p:ph type="pic" sz="quarter" idx="13"/>
          </p:nvPr>
        </p:nvSpPr>
        <p:spPr>
          <a:xfrm>
            <a:off x="723830" y="849394"/>
            <a:ext cx="3683717" cy="1323815"/>
          </a:xfrm>
          <a:solidFill>
            <a:schemeClr val="bg1">
              <a:lumMod val="75000"/>
            </a:schemeClr>
          </a:solidFill>
        </p:spPr>
        <p:txBody>
          <a:bodyPr/>
          <a:lstStyle/>
          <a:p>
            <a:endParaRPr lang="en-US"/>
          </a:p>
        </p:txBody>
      </p:sp>
      <p:sp>
        <p:nvSpPr>
          <p:cNvPr id="4" name="Picture Placeholder 4">
            <a:extLst>
              <a:ext uri="{FF2B5EF4-FFF2-40B4-BE49-F238E27FC236}">
                <a16:creationId xmlns:a16="http://schemas.microsoft.com/office/drawing/2014/main" id="{49020463-A751-4589-B4D2-78DACA9144B4}"/>
              </a:ext>
            </a:extLst>
          </p:cNvPr>
          <p:cNvSpPr>
            <a:spLocks noGrp="1"/>
          </p:cNvSpPr>
          <p:nvPr>
            <p:ph type="pic" sz="quarter" idx="14"/>
          </p:nvPr>
        </p:nvSpPr>
        <p:spPr>
          <a:xfrm>
            <a:off x="4687754" y="849394"/>
            <a:ext cx="3683717" cy="1323815"/>
          </a:xfrm>
          <a:solidFill>
            <a:schemeClr val="bg1">
              <a:lumMod val="75000"/>
            </a:schemeClr>
          </a:solidFill>
        </p:spPr>
        <p:txBody>
          <a:bodyPr/>
          <a:lstStyle/>
          <a:p>
            <a:endParaRPr lang="en-US"/>
          </a:p>
        </p:txBody>
      </p:sp>
      <p:sp>
        <p:nvSpPr>
          <p:cNvPr id="5" name="Picture Placeholder 4">
            <a:extLst>
              <a:ext uri="{FF2B5EF4-FFF2-40B4-BE49-F238E27FC236}">
                <a16:creationId xmlns:a16="http://schemas.microsoft.com/office/drawing/2014/main" id="{D3F23DFB-8A67-41E2-8092-CA98F995565B}"/>
              </a:ext>
            </a:extLst>
          </p:cNvPr>
          <p:cNvSpPr>
            <a:spLocks noGrp="1"/>
          </p:cNvSpPr>
          <p:nvPr>
            <p:ph type="pic" sz="quarter" idx="15"/>
          </p:nvPr>
        </p:nvSpPr>
        <p:spPr>
          <a:xfrm>
            <a:off x="723830" y="2519179"/>
            <a:ext cx="3683717" cy="1323815"/>
          </a:xfrm>
          <a:solidFill>
            <a:schemeClr val="bg1">
              <a:lumMod val="75000"/>
            </a:schemeClr>
          </a:solidFill>
        </p:spPr>
        <p:txBody>
          <a:bodyPr/>
          <a:lstStyle/>
          <a:p>
            <a:endParaRPr lang="en-US"/>
          </a:p>
        </p:txBody>
      </p:sp>
      <p:sp>
        <p:nvSpPr>
          <p:cNvPr id="6" name="Picture Placeholder 4">
            <a:extLst>
              <a:ext uri="{FF2B5EF4-FFF2-40B4-BE49-F238E27FC236}">
                <a16:creationId xmlns:a16="http://schemas.microsoft.com/office/drawing/2014/main" id="{39FE8B23-1CB0-46A9-B700-5595F8EA42C9}"/>
              </a:ext>
            </a:extLst>
          </p:cNvPr>
          <p:cNvSpPr>
            <a:spLocks noGrp="1"/>
          </p:cNvSpPr>
          <p:nvPr>
            <p:ph type="pic" sz="quarter" idx="16"/>
          </p:nvPr>
        </p:nvSpPr>
        <p:spPr>
          <a:xfrm>
            <a:off x="4907767" y="2519179"/>
            <a:ext cx="3683717" cy="1323815"/>
          </a:xfrm>
          <a:solidFill>
            <a:schemeClr val="bg1">
              <a:lumMod val="75000"/>
            </a:schemeClr>
          </a:solidFill>
        </p:spPr>
        <p:txBody>
          <a:bodyPr/>
          <a:lstStyle/>
          <a:p>
            <a:endParaRPr lang="en-US"/>
          </a:p>
        </p:txBody>
      </p:sp>
    </p:spTree>
    <p:extLst>
      <p:ext uri="{BB962C8B-B14F-4D97-AF65-F5344CB8AC3E}">
        <p14:creationId xmlns:p14="http://schemas.microsoft.com/office/powerpoint/2010/main" val="860961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pic>
        <p:nvPicPr>
          <p:cNvPr id="3" name="Picture 5" descr="INDESIGNGRID"/>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
          <a:stretch/>
        </p:blipFill>
        <p:spPr bwMode="auto">
          <a:xfrm>
            <a:off x="220018" y="1"/>
            <a:ext cx="118147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4">
            <a:extLst>
              <a:ext uri="{FF2B5EF4-FFF2-40B4-BE49-F238E27FC236}">
                <a16:creationId xmlns:a16="http://schemas.microsoft.com/office/drawing/2014/main" id="{9B7939B6-5287-4169-AFFE-A193BDA1686A}"/>
              </a:ext>
            </a:extLst>
          </p:cNvPr>
          <p:cNvSpPr>
            <a:spLocks noGrp="1"/>
          </p:cNvSpPr>
          <p:nvPr>
            <p:ph type="pic" sz="quarter" idx="12"/>
          </p:nvPr>
        </p:nvSpPr>
        <p:spPr>
          <a:xfrm>
            <a:off x="723830" y="849394"/>
            <a:ext cx="3683717" cy="1323815"/>
          </a:xfrm>
          <a:solidFill>
            <a:schemeClr val="bg1">
              <a:lumMod val="75000"/>
            </a:schemeClr>
          </a:solidFill>
        </p:spPr>
        <p:txBody>
          <a:bodyPr/>
          <a:lstStyle/>
          <a:p>
            <a:endParaRPr lang="en-US"/>
          </a:p>
        </p:txBody>
      </p:sp>
      <p:sp>
        <p:nvSpPr>
          <p:cNvPr id="5" name="Picture Placeholder 4">
            <a:extLst>
              <a:ext uri="{FF2B5EF4-FFF2-40B4-BE49-F238E27FC236}">
                <a16:creationId xmlns:a16="http://schemas.microsoft.com/office/drawing/2014/main" id="{6CC340F3-10CC-48E9-A86F-FB61E0A47359}"/>
              </a:ext>
            </a:extLst>
          </p:cNvPr>
          <p:cNvSpPr>
            <a:spLocks noGrp="1"/>
          </p:cNvSpPr>
          <p:nvPr>
            <p:ph type="pic" sz="quarter" idx="13"/>
          </p:nvPr>
        </p:nvSpPr>
        <p:spPr>
          <a:xfrm>
            <a:off x="723830" y="849394"/>
            <a:ext cx="3683717" cy="1323815"/>
          </a:xfrm>
          <a:solidFill>
            <a:schemeClr val="bg1">
              <a:lumMod val="75000"/>
            </a:schemeClr>
          </a:solidFill>
        </p:spPr>
        <p:txBody>
          <a:bodyPr/>
          <a:lstStyle/>
          <a:p>
            <a:endParaRPr lang="en-US"/>
          </a:p>
        </p:txBody>
      </p:sp>
      <p:sp>
        <p:nvSpPr>
          <p:cNvPr id="6" name="Picture Placeholder 4">
            <a:extLst>
              <a:ext uri="{FF2B5EF4-FFF2-40B4-BE49-F238E27FC236}">
                <a16:creationId xmlns:a16="http://schemas.microsoft.com/office/drawing/2014/main" id="{8D406B6F-75F2-40C8-96CE-78C3BB9F25FC}"/>
              </a:ext>
            </a:extLst>
          </p:cNvPr>
          <p:cNvSpPr>
            <a:spLocks noGrp="1"/>
          </p:cNvSpPr>
          <p:nvPr>
            <p:ph type="pic" sz="quarter" idx="14"/>
          </p:nvPr>
        </p:nvSpPr>
        <p:spPr>
          <a:xfrm>
            <a:off x="4687754" y="849394"/>
            <a:ext cx="3683717" cy="1323815"/>
          </a:xfrm>
          <a:solidFill>
            <a:schemeClr val="bg1">
              <a:lumMod val="75000"/>
            </a:schemeClr>
          </a:solidFill>
        </p:spPr>
        <p:txBody>
          <a:bodyPr/>
          <a:lstStyle/>
          <a:p>
            <a:endParaRPr lang="en-US"/>
          </a:p>
        </p:txBody>
      </p:sp>
      <p:sp>
        <p:nvSpPr>
          <p:cNvPr id="7" name="Picture Placeholder 4">
            <a:extLst>
              <a:ext uri="{FF2B5EF4-FFF2-40B4-BE49-F238E27FC236}">
                <a16:creationId xmlns:a16="http://schemas.microsoft.com/office/drawing/2014/main" id="{CAFD3916-FC9A-4478-82EE-9C861C9F9B33}"/>
              </a:ext>
            </a:extLst>
          </p:cNvPr>
          <p:cNvSpPr>
            <a:spLocks noGrp="1"/>
          </p:cNvSpPr>
          <p:nvPr>
            <p:ph type="pic" sz="quarter" idx="15"/>
          </p:nvPr>
        </p:nvSpPr>
        <p:spPr>
          <a:xfrm>
            <a:off x="723830" y="2519179"/>
            <a:ext cx="3683717" cy="1323815"/>
          </a:xfrm>
          <a:solidFill>
            <a:schemeClr val="bg1">
              <a:lumMod val="75000"/>
            </a:schemeClr>
          </a:solidFill>
        </p:spPr>
        <p:txBody>
          <a:bodyPr/>
          <a:lstStyle/>
          <a:p>
            <a:endParaRPr lang="en-US"/>
          </a:p>
        </p:txBody>
      </p:sp>
      <p:sp>
        <p:nvSpPr>
          <p:cNvPr id="8" name="Picture Placeholder 4">
            <a:extLst>
              <a:ext uri="{FF2B5EF4-FFF2-40B4-BE49-F238E27FC236}">
                <a16:creationId xmlns:a16="http://schemas.microsoft.com/office/drawing/2014/main" id="{82EDD5EA-C366-4BE1-BDC7-1F0A89627AD7}"/>
              </a:ext>
            </a:extLst>
          </p:cNvPr>
          <p:cNvSpPr>
            <a:spLocks noGrp="1"/>
          </p:cNvSpPr>
          <p:nvPr>
            <p:ph type="pic" sz="quarter" idx="16"/>
          </p:nvPr>
        </p:nvSpPr>
        <p:spPr>
          <a:xfrm>
            <a:off x="4907767" y="2519179"/>
            <a:ext cx="3683717" cy="1323815"/>
          </a:xfrm>
          <a:solidFill>
            <a:schemeClr val="bg1">
              <a:lumMod val="75000"/>
            </a:schemeClr>
          </a:solidFill>
        </p:spPr>
        <p:txBody>
          <a:bodyPr/>
          <a:lstStyle/>
          <a:p>
            <a:endParaRPr lang="en-US"/>
          </a:p>
        </p:txBody>
      </p:sp>
    </p:spTree>
    <p:extLst>
      <p:ext uri="{BB962C8B-B14F-4D97-AF65-F5344CB8AC3E}">
        <p14:creationId xmlns:p14="http://schemas.microsoft.com/office/powerpoint/2010/main" val="2505095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D2D3-001C-45CB-843A-D698043AC5C7}"/>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28A01DB9-7D7E-4268-AA86-EDCCD8773671}"/>
              </a:ext>
            </a:extLst>
          </p:cNvPr>
          <p:cNvSpPr>
            <a:spLocks noGrp="1"/>
          </p:cNvSpPr>
          <p:nvPr>
            <p:ph type="pic" sz="quarter" idx="10"/>
          </p:nvPr>
        </p:nvSpPr>
        <p:spPr>
          <a:xfrm>
            <a:off x="1010884" y="1278300"/>
            <a:ext cx="4468353" cy="1813046"/>
          </a:xfrm>
        </p:spPr>
        <p:txBody>
          <a:bodyPr/>
          <a:lstStyle/>
          <a:p>
            <a:endParaRPr lang="en-US"/>
          </a:p>
        </p:txBody>
      </p:sp>
      <p:sp>
        <p:nvSpPr>
          <p:cNvPr id="5" name="Picture Placeholder 3">
            <a:extLst>
              <a:ext uri="{FF2B5EF4-FFF2-40B4-BE49-F238E27FC236}">
                <a16:creationId xmlns:a16="http://schemas.microsoft.com/office/drawing/2014/main" id="{769E079E-6380-46B0-846F-E68589250197}"/>
              </a:ext>
            </a:extLst>
          </p:cNvPr>
          <p:cNvSpPr>
            <a:spLocks noGrp="1"/>
          </p:cNvSpPr>
          <p:nvPr>
            <p:ph type="pic" sz="quarter" idx="11"/>
          </p:nvPr>
        </p:nvSpPr>
        <p:spPr>
          <a:xfrm>
            <a:off x="1010884" y="3223729"/>
            <a:ext cx="4468353" cy="1813046"/>
          </a:xfrm>
        </p:spPr>
        <p:txBody>
          <a:bodyPr/>
          <a:lstStyle/>
          <a:p>
            <a:endParaRPr lang="en-US"/>
          </a:p>
        </p:txBody>
      </p:sp>
      <p:sp>
        <p:nvSpPr>
          <p:cNvPr id="6" name="Picture Placeholder 3">
            <a:extLst>
              <a:ext uri="{FF2B5EF4-FFF2-40B4-BE49-F238E27FC236}">
                <a16:creationId xmlns:a16="http://schemas.microsoft.com/office/drawing/2014/main" id="{DA1D4AF8-35C4-48EC-90E4-42917141C0B8}"/>
              </a:ext>
            </a:extLst>
          </p:cNvPr>
          <p:cNvSpPr>
            <a:spLocks noGrp="1"/>
          </p:cNvSpPr>
          <p:nvPr>
            <p:ph type="pic" sz="quarter" idx="12"/>
          </p:nvPr>
        </p:nvSpPr>
        <p:spPr>
          <a:xfrm>
            <a:off x="6030877" y="1278300"/>
            <a:ext cx="4468353" cy="1813046"/>
          </a:xfrm>
        </p:spPr>
        <p:txBody>
          <a:bodyPr/>
          <a:lstStyle/>
          <a:p>
            <a:endParaRPr lang="en-US"/>
          </a:p>
        </p:txBody>
      </p:sp>
      <p:sp>
        <p:nvSpPr>
          <p:cNvPr id="7" name="Picture Placeholder 3">
            <a:extLst>
              <a:ext uri="{FF2B5EF4-FFF2-40B4-BE49-F238E27FC236}">
                <a16:creationId xmlns:a16="http://schemas.microsoft.com/office/drawing/2014/main" id="{F4B776E0-C78E-49BE-807F-4080F92B08EE}"/>
              </a:ext>
            </a:extLst>
          </p:cNvPr>
          <p:cNvSpPr>
            <a:spLocks noGrp="1"/>
          </p:cNvSpPr>
          <p:nvPr>
            <p:ph type="pic" sz="quarter" idx="13"/>
          </p:nvPr>
        </p:nvSpPr>
        <p:spPr>
          <a:xfrm>
            <a:off x="6030877" y="3268805"/>
            <a:ext cx="4468353" cy="1813046"/>
          </a:xfrm>
        </p:spPr>
        <p:txBody>
          <a:bodyPr/>
          <a:lstStyle/>
          <a:p>
            <a:endParaRPr lang="en-US"/>
          </a:p>
        </p:txBody>
      </p:sp>
    </p:spTree>
    <p:extLst>
      <p:ext uri="{BB962C8B-B14F-4D97-AF65-F5344CB8AC3E}">
        <p14:creationId xmlns:p14="http://schemas.microsoft.com/office/powerpoint/2010/main" val="3781709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vl1pPr>
          </a:lstStyle>
          <a:p>
            <a:r>
              <a:rPr lang="en-GB">
                <a:solidFill>
                  <a:srgbClr val="646464"/>
                </a:solidFill>
              </a:rPr>
              <a:t>11.09.2024</a:t>
            </a:r>
            <a:endParaRPr lang="nb-NO">
              <a:solidFill>
                <a:srgbClr val="646464"/>
              </a:solidFill>
            </a:endParaRPr>
          </a:p>
        </p:txBody>
      </p:sp>
      <p:sp>
        <p:nvSpPr>
          <p:cNvPr id="8" name="Footer Placeholder 7"/>
          <p:cNvSpPr>
            <a:spLocks noGrp="1"/>
          </p:cNvSpPr>
          <p:nvPr>
            <p:ph type="ftr" sz="quarter" idx="11"/>
          </p:nvPr>
        </p:nvSpPr>
        <p:spPr/>
        <p:txBody>
          <a:bodyPr/>
          <a:lstStyle>
            <a:lvl1pPr>
              <a:defRPr/>
            </a:lvl1pPr>
          </a:lstStyle>
          <a:p>
            <a:r>
              <a:rPr lang="nb-NO">
                <a:solidFill>
                  <a:srgbClr val="646464"/>
                </a:solidFill>
              </a:rPr>
              <a:t>ETSC PIN Talk</a:t>
            </a:r>
          </a:p>
        </p:txBody>
      </p:sp>
      <p:sp>
        <p:nvSpPr>
          <p:cNvPr id="9" name="Slide Number Placeholder 8"/>
          <p:cNvSpPr>
            <a:spLocks noGrp="1"/>
          </p:cNvSpPr>
          <p:nvPr>
            <p:ph type="sldNum" sz="quarter" idx="12"/>
          </p:nvPr>
        </p:nvSpPr>
        <p:spPr/>
        <p:txBody>
          <a:bodyPr/>
          <a:lstStyle>
            <a:lvl1pPr>
              <a:defRPr/>
            </a:lvl1pPr>
          </a:lstStyle>
          <a:p>
            <a:r>
              <a:rPr lang="nb-NO" dirty="0">
                <a:solidFill>
                  <a:srgbClr val="646464"/>
                </a:solidFill>
              </a:rPr>
              <a:t>Page </a:t>
            </a:r>
            <a:fld id="{C9B6110A-3D05-4E0D-BEE2-62FA58C746FE}" type="slidenum">
              <a:rPr lang="nb-NO" smtClean="0">
                <a:solidFill>
                  <a:srgbClr val="646464"/>
                </a:solidFill>
              </a:rPr>
              <a:pPr/>
              <a:t>‹#›</a:t>
            </a:fld>
            <a:endParaRPr lang="nb-NO" dirty="0">
              <a:solidFill>
                <a:srgbClr val="646464"/>
              </a:solidFill>
            </a:endParaRPr>
          </a:p>
        </p:txBody>
      </p:sp>
      <p:sp>
        <p:nvSpPr>
          <p:cNvPr id="3" name="Rectangle 2"/>
          <p:cNvSpPr/>
          <p:nvPr userDrawn="1"/>
        </p:nvSpPr>
        <p:spPr bwMode="auto">
          <a:xfrm>
            <a:off x="637375" y="981414"/>
            <a:ext cx="10996604" cy="138543"/>
          </a:xfrm>
          <a:prstGeom prst="rect">
            <a:avLst/>
          </a:prstGeom>
          <a:solidFill>
            <a:schemeClr val="bg1"/>
          </a:solidFill>
          <a:ln w="9525" cap="flat" cmpd="sng" algn="ctr">
            <a:noFill/>
            <a:prstDash val="solid"/>
            <a:round/>
            <a:headEnd type="none" w="med" len="med"/>
            <a:tailEnd type="triangle" w="med" len="med"/>
          </a:ln>
          <a:effectLst/>
        </p:spPr>
        <p:txBody>
          <a:bodyPr vert="horz" wrap="none" lIns="0" tIns="0" rIns="0" bIns="0" numCol="1" rtlCol="0" anchor="ctr" anchorCtr="0" compatLnSpc="1">
            <a:prstTxWarp prst="textNoShape">
              <a:avLst/>
            </a:prstTxWarp>
          </a:bodyPr>
          <a:lstStyle/>
          <a:p>
            <a:pPr algn="ctr" defTabSz="638370"/>
            <a:endParaRPr lang="nb-NO" sz="1026">
              <a:solidFill>
                <a:srgbClr val="646464"/>
              </a:solidFill>
            </a:endParaRPr>
          </a:p>
        </p:txBody>
      </p:sp>
    </p:spTree>
    <p:extLst>
      <p:ext uri="{BB962C8B-B14F-4D97-AF65-F5344CB8AC3E}">
        <p14:creationId xmlns:p14="http://schemas.microsoft.com/office/powerpoint/2010/main" val="40375047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AE0F-B61C-8396-AED5-122171514969}"/>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956895-C7C9-1422-48E0-88603BE279C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12A9F0-959C-0502-C544-A5738242DBE1}"/>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C1796CAB-2935-6FF6-D8FA-6DA6906F2D44}"/>
              </a:ext>
            </a:extLst>
          </p:cNvPr>
          <p:cNvSpPr>
            <a:spLocks noGrp="1"/>
          </p:cNvSpPr>
          <p:nvPr>
            <p:ph type="ftr" sz="quarter" idx="11"/>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CA80A523-5936-6174-58A3-96A9F8322B83}"/>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63922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9B872ED-FAC9-4C6E-8A74-B66E77CD9EBC}"/>
              </a:ext>
            </a:extLst>
          </p:cNvPr>
          <p:cNvSpPr>
            <a:spLocks noGrp="1"/>
          </p:cNvSpPr>
          <p:nvPr>
            <p:ph type="pic" sz="quarter" idx="12"/>
          </p:nvPr>
        </p:nvSpPr>
        <p:spPr>
          <a:xfrm>
            <a:off x="723830" y="849394"/>
            <a:ext cx="3683717" cy="1323815"/>
          </a:xfrm>
          <a:solidFill>
            <a:schemeClr val="bg1">
              <a:lumMod val="75000"/>
            </a:schemeClr>
          </a:solidFill>
        </p:spPr>
        <p:txBody>
          <a:bodyPr/>
          <a:lstStyle/>
          <a:p>
            <a:endParaRPr lang="en-US"/>
          </a:p>
        </p:txBody>
      </p:sp>
      <p:sp>
        <p:nvSpPr>
          <p:cNvPr id="3" name="Picture Placeholder 4">
            <a:extLst>
              <a:ext uri="{FF2B5EF4-FFF2-40B4-BE49-F238E27FC236}">
                <a16:creationId xmlns:a16="http://schemas.microsoft.com/office/drawing/2014/main" id="{967177B5-9817-4761-B2D5-9414978DB96D}"/>
              </a:ext>
            </a:extLst>
          </p:cNvPr>
          <p:cNvSpPr>
            <a:spLocks noGrp="1"/>
          </p:cNvSpPr>
          <p:nvPr>
            <p:ph type="pic" sz="quarter" idx="13"/>
          </p:nvPr>
        </p:nvSpPr>
        <p:spPr>
          <a:xfrm>
            <a:off x="723830" y="849394"/>
            <a:ext cx="3683717" cy="1323815"/>
          </a:xfrm>
          <a:solidFill>
            <a:schemeClr val="bg1">
              <a:lumMod val="75000"/>
            </a:schemeClr>
          </a:solidFill>
        </p:spPr>
        <p:txBody>
          <a:bodyPr/>
          <a:lstStyle/>
          <a:p>
            <a:endParaRPr lang="en-US"/>
          </a:p>
        </p:txBody>
      </p:sp>
      <p:sp>
        <p:nvSpPr>
          <p:cNvPr id="4" name="Picture Placeholder 4">
            <a:extLst>
              <a:ext uri="{FF2B5EF4-FFF2-40B4-BE49-F238E27FC236}">
                <a16:creationId xmlns:a16="http://schemas.microsoft.com/office/drawing/2014/main" id="{7E8812C3-70E1-429F-9788-8D9207BB69BC}"/>
              </a:ext>
            </a:extLst>
          </p:cNvPr>
          <p:cNvSpPr>
            <a:spLocks noGrp="1"/>
          </p:cNvSpPr>
          <p:nvPr>
            <p:ph type="pic" sz="quarter" idx="14"/>
          </p:nvPr>
        </p:nvSpPr>
        <p:spPr>
          <a:xfrm>
            <a:off x="4687754" y="849394"/>
            <a:ext cx="3683717" cy="1323815"/>
          </a:xfrm>
          <a:solidFill>
            <a:schemeClr val="bg1">
              <a:lumMod val="75000"/>
            </a:schemeClr>
          </a:solidFill>
        </p:spPr>
        <p:txBody>
          <a:bodyPr/>
          <a:lstStyle/>
          <a:p>
            <a:endParaRPr lang="en-US"/>
          </a:p>
        </p:txBody>
      </p:sp>
      <p:sp>
        <p:nvSpPr>
          <p:cNvPr id="5" name="Picture Placeholder 4">
            <a:extLst>
              <a:ext uri="{FF2B5EF4-FFF2-40B4-BE49-F238E27FC236}">
                <a16:creationId xmlns:a16="http://schemas.microsoft.com/office/drawing/2014/main" id="{4A33C4C4-0278-4D07-8094-0F3FE833D023}"/>
              </a:ext>
            </a:extLst>
          </p:cNvPr>
          <p:cNvSpPr>
            <a:spLocks noGrp="1"/>
          </p:cNvSpPr>
          <p:nvPr>
            <p:ph type="pic" sz="quarter" idx="15"/>
          </p:nvPr>
        </p:nvSpPr>
        <p:spPr>
          <a:xfrm>
            <a:off x="723830" y="2519179"/>
            <a:ext cx="3683717" cy="1323815"/>
          </a:xfrm>
          <a:solidFill>
            <a:schemeClr val="bg1">
              <a:lumMod val="75000"/>
            </a:schemeClr>
          </a:solidFill>
        </p:spPr>
        <p:txBody>
          <a:bodyPr/>
          <a:lstStyle/>
          <a:p>
            <a:endParaRPr lang="en-US"/>
          </a:p>
        </p:txBody>
      </p:sp>
      <p:sp>
        <p:nvSpPr>
          <p:cNvPr id="6" name="Picture Placeholder 4">
            <a:extLst>
              <a:ext uri="{FF2B5EF4-FFF2-40B4-BE49-F238E27FC236}">
                <a16:creationId xmlns:a16="http://schemas.microsoft.com/office/drawing/2014/main" id="{6F9664D8-9889-436B-9EE2-00BF63C7B44C}"/>
              </a:ext>
            </a:extLst>
          </p:cNvPr>
          <p:cNvSpPr>
            <a:spLocks noGrp="1"/>
          </p:cNvSpPr>
          <p:nvPr>
            <p:ph type="pic" sz="quarter" idx="16"/>
          </p:nvPr>
        </p:nvSpPr>
        <p:spPr>
          <a:xfrm>
            <a:off x="4907767" y="2519179"/>
            <a:ext cx="3683717" cy="1323815"/>
          </a:xfrm>
          <a:solidFill>
            <a:schemeClr val="bg1">
              <a:lumMod val="75000"/>
            </a:schemeClr>
          </a:solidFill>
        </p:spPr>
        <p:txBody>
          <a:bodyPr/>
          <a:lstStyle/>
          <a:p>
            <a:endParaRPr lang="en-US"/>
          </a:p>
        </p:txBody>
      </p:sp>
    </p:spTree>
    <p:extLst>
      <p:ext uri="{BB962C8B-B14F-4D97-AF65-F5344CB8AC3E}">
        <p14:creationId xmlns:p14="http://schemas.microsoft.com/office/powerpoint/2010/main" val="3211746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48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1_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5000"/>
              </a:lnSpc>
              <a:defRPr/>
            </a:lvl1pPr>
          </a:lstStyle>
          <a:p>
            <a:r>
              <a:rPr lang="en-US" dirty="0"/>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596857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96009777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6B28-8DC1-4333-91C0-3AB2CE384E6A}"/>
              </a:ext>
            </a:extLst>
          </p:cNvPr>
          <p:cNvSpPr>
            <a:spLocks noGrp="1"/>
          </p:cNvSpPr>
          <p:nvPr>
            <p:ph type="ctrTitle"/>
          </p:nvPr>
        </p:nvSpPr>
        <p:spPr>
          <a:xfrm>
            <a:off x="1524793"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05B297-AE5E-415E-B289-ADC04479E166}"/>
              </a:ext>
            </a:extLst>
          </p:cNvPr>
          <p:cNvSpPr>
            <a:spLocks noGrp="1"/>
          </p:cNvSpPr>
          <p:nvPr>
            <p:ph type="subTitle" idx="1"/>
          </p:nvPr>
        </p:nvSpPr>
        <p:spPr>
          <a:xfrm>
            <a:off x="1524793"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6A9782-C0C3-4344-9A33-EB28F0B0DA99}"/>
              </a:ext>
            </a:extLst>
          </p:cNvPr>
          <p:cNvSpPr>
            <a:spLocks noGrp="1"/>
          </p:cNvSpPr>
          <p:nvPr>
            <p:ph type="dt" sz="half" idx="10"/>
          </p:nvPr>
        </p:nvSpPr>
        <p:spPr/>
        <p:txBody>
          <a:bodyPr/>
          <a:lstStyle/>
          <a:p>
            <a:r>
              <a:rPr lang="en-GB"/>
              <a:t>11.09.2024</a:t>
            </a:r>
            <a:endParaRPr lang="en-US"/>
          </a:p>
        </p:txBody>
      </p:sp>
      <p:sp>
        <p:nvSpPr>
          <p:cNvPr id="5" name="Footer Placeholder 4">
            <a:extLst>
              <a:ext uri="{FF2B5EF4-FFF2-40B4-BE49-F238E27FC236}">
                <a16:creationId xmlns:a16="http://schemas.microsoft.com/office/drawing/2014/main" id="{2FCBB8FE-169F-40D2-B677-56E2B0ABDD2C}"/>
              </a:ext>
            </a:extLst>
          </p:cNvPr>
          <p:cNvSpPr>
            <a:spLocks noGrp="1"/>
          </p:cNvSpPr>
          <p:nvPr>
            <p:ph type="ftr" sz="quarter" idx="11"/>
          </p:nvPr>
        </p:nvSpPr>
        <p:spPr/>
        <p:txBody>
          <a:bodyPr/>
          <a:lstStyle/>
          <a:p>
            <a:r>
              <a:rPr lang="en-US"/>
              <a:t>ETSC PIN Talk</a:t>
            </a:r>
          </a:p>
        </p:txBody>
      </p:sp>
      <p:sp>
        <p:nvSpPr>
          <p:cNvPr id="6" name="Slide Number Placeholder 5">
            <a:extLst>
              <a:ext uri="{FF2B5EF4-FFF2-40B4-BE49-F238E27FC236}">
                <a16:creationId xmlns:a16="http://schemas.microsoft.com/office/drawing/2014/main" id="{DA30DAAC-AE9A-4B6F-882C-1BB34B022CE8}"/>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249896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ETSC PIN Talk</a:t>
            </a:r>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6D59-CAFA-4EB1-8E4E-710E6DF3E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9F75E-8230-451B-B271-1D2828B31E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5D916-5CA9-4E6E-ADCD-21522A7657F1}"/>
              </a:ext>
            </a:extLst>
          </p:cNvPr>
          <p:cNvSpPr>
            <a:spLocks noGrp="1"/>
          </p:cNvSpPr>
          <p:nvPr>
            <p:ph type="dt" sz="half" idx="10"/>
          </p:nvPr>
        </p:nvSpPr>
        <p:spPr/>
        <p:txBody>
          <a:bodyPr/>
          <a:lstStyle/>
          <a:p>
            <a:r>
              <a:rPr lang="en-GB"/>
              <a:t>11.09.2024</a:t>
            </a:r>
            <a:endParaRPr lang="en-US"/>
          </a:p>
        </p:txBody>
      </p:sp>
      <p:sp>
        <p:nvSpPr>
          <p:cNvPr id="5" name="Footer Placeholder 4">
            <a:extLst>
              <a:ext uri="{FF2B5EF4-FFF2-40B4-BE49-F238E27FC236}">
                <a16:creationId xmlns:a16="http://schemas.microsoft.com/office/drawing/2014/main" id="{2F03F523-EF65-49B7-B5E6-29C3370CBFCE}"/>
              </a:ext>
            </a:extLst>
          </p:cNvPr>
          <p:cNvSpPr>
            <a:spLocks noGrp="1"/>
          </p:cNvSpPr>
          <p:nvPr>
            <p:ph type="ftr" sz="quarter" idx="11"/>
          </p:nvPr>
        </p:nvSpPr>
        <p:spPr/>
        <p:txBody>
          <a:bodyPr/>
          <a:lstStyle/>
          <a:p>
            <a:r>
              <a:rPr lang="en-US"/>
              <a:t>ETSC PIN Talk</a:t>
            </a:r>
          </a:p>
        </p:txBody>
      </p:sp>
      <p:sp>
        <p:nvSpPr>
          <p:cNvPr id="6" name="Slide Number Placeholder 5">
            <a:extLst>
              <a:ext uri="{FF2B5EF4-FFF2-40B4-BE49-F238E27FC236}">
                <a16:creationId xmlns:a16="http://schemas.microsoft.com/office/drawing/2014/main" id="{7ABB0830-E5E0-4B46-826C-E6202FFC0002}"/>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3918906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679-9D70-46E0-B6E1-B8836F4332B9}"/>
              </a:ext>
            </a:extLst>
          </p:cNvPr>
          <p:cNvSpPr>
            <a:spLocks noGrp="1"/>
          </p:cNvSpPr>
          <p:nvPr>
            <p:ph type="title"/>
          </p:nvPr>
        </p:nvSpPr>
        <p:spPr>
          <a:xfrm>
            <a:off x="831417" y="1709740"/>
            <a:ext cx="10516473"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85926B-AC47-4190-8810-23CDCC1F2CB2}"/>
              </a:ext>
            </a:extLst>
          </p:cNvPr>
          <p:cNvSpPr>
            <a:spLocks noGrp="1"/>
          </p:cNvSpPr>
          <p:nvPr>
            <p:ph type="body" idx="1"/>
          </p:nvPr>
        </p:nvSpPr>
        <p:spPr>
          <a:xfrm>
            <a:off x="831417" y="4589465"/>
            <a:ext cx="1051647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1202D-7E6B-4ECB-8C7D-0DFA07683A89}"/>
              </a:ext>
            </a:extLst>
          </p:cNvPr>
          <p:cNvSpPr>
            <a:spLocks noGrp="1"/>
          </p:cNvSpPr>
          <p:nvPr>
            <p:ph type="dt" sz="half" idx="10"/>
          </p:nvPr>
        </p:nvSpPr>
        <p:spPr/>
        <p:txBody>
          <a:bodyPr/>
          <a:lstStyle/>
          <a:p>
            <a:r>
              <a:rPr lang="en-GB"/>
              <a:t>11.09.2024</a:t>
            </a:r>
            <a:endParaRPr lang="en-US"/>
          </a:p>
        </p:txBody>
      </p:sp>
      <p:sp>
        <p:nvSpPr>
          <p:cNvPr id="5" name="Footer Placeholder 4">
            <a:extLst>
              <a:ext uri="{FF2B5EF4-FFF2-40B4-BE49-F238E27FC236}">
                <a16:creationId xmlns:a16="http://schemas.microsoft.com/office/drawing/2014/main" id="{B3D75954-E61B-4F3B-9793-6496D53A800B}"/>
              </a:ext>
            </a:extLst>
          </p:cNvPr>
          <p:cNvSpPr>
            <a:spLocks noGrp="1"/>
          </p:cNvSpPr>
          <p:nvPr>
            <p:ph type="ftr" sz="quarter" idx="11"/>
          </p:nvPr>
        </p:nvSpPr>
        <p:spPr/>
        <p:txBody>
          <a:bodyPr/>
          <a:lstStyle/>
          <a:p>
            <a:r>
              <a:rPr lang="en-US"/>
              <a:t>ETSC PIN Talk</a:t>
            </a:r>
          </a:p>
        </p:txBody>
      </p:sp>
      <p:sp>
        <p:nvSpPr>
          <p:cNvPr id="6" name="Slide Number Placeholder 5">
            <a:extLst>
              <a:ext uri="{FF2B5EF4-FFF2-40B4-BE49-F238E27FC236}">
                <a16:creationId xmlns:a16="http://schemas.microsoft.com/office/drawing/2014/main" id="{6AB66513-FB26-4C89-8835-8C1573F8AB18}"/>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2203461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EEE5-5EEF-42FC-B824-21D6557DA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089A7-63E5-4312-B364-8C85CE668570}"/>
              </a:ext>
            </a:extLst>
          </p:cNvPr>
          <p:cNvSpPr>
            <a:spLocks noGrp="1"/>
          </p:cNvSpPr>
          <p:nvPr>
            <p:ph sz="half" idx="1"/>
          </p:nvPr>
        </p:nvSpPr>
        <p:spPr>
          <a:xfrm>
            <a:off x="837765" y="1825625"/>
            <a:ext cx="51820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147811-61BC-4B2C-B1E0-A8E6B8CB9182}"/>
              </a:ext>
            </a:extLst>
          </p:cNvPr>
          <p:cNvSpPr>
            <a:spLocks noGrp="1"/>
          </p:cNvSpPr>
          <p:nvPr>
            <p:ph sz="half" idx="2"/>
          </p:nvPr>
        </p:nvSpPr>
        <p:spPr>
          <a:xfrm>
            <a:off x="6172162" y="1825625"/>
            <a:ext cx="51820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A703F-2EEB-44C9-B808-5A6A4C29EF68}"/>
              </a:ext>
            </a:extLst>
          </p:cNvPr>
          <p:cNvSpPr>
            <a:spLocks noGrp="1"/>
          </p:cNvSpPr>
          <p:nvPr>
            <p:ph type="dt" sz="half" idx="10"/>
          </p:nvPr>
        </p:nvSpPr>
        <p:spPr/>
        <p:txBody>
          <a:bodyPr/>
          <a:lstStyle/>
          <a:p>
            <a:r>
              <a:rPr lang="en-GB"/>
              <a:t>11.09.2024</a:t>
            </a:r>
            <a:endParaRPr lang="en-US"/>
          </a:p>
        </p:txBody>
      </p:sp>
      <p:sp>
        <p:nvSpPr>
          <p:cNvPr id="6" name="Footer Placeholder 5">
            <a:extLst>
              <a:ext uri="{FF2B5EF4-FFF2-40B4-BE49-F238E27FC236}">
                <a16:creationId xmlns:a16="http://schemas.microsoft.com/office/drawing/2014/main" id="{66DC0CBF-170A-4895-AAD6-EA229571B4BA}"/>
              </a:ext>
            </a:extLst>
          </p:cNvPr>
          <p:cNvSpPr>
            <a:spLocks noGrp="1"/>
          </p:cNvSpPr>
          <p:nvPr>
            <p:ph type="ftr" sz="quarter" idx="11"/>
          </p:nvPr>
        </p:nvSpPr>
        <p:spPr/>
        <p:txBody>
          <a:bodyPr/>
          <a:lstStyle/>
          <a:p>
            <a:r>
              <a:rPr lang="en-US"/>
              <a:t>ETSC PIN Talk</a:t>
            </a:r>
          </a:p>
        </p:txBody>
      </p:sp>
      <p:sp>
        <p:nvSpPr>
          <p:cNvPr id="7" name="Slide Number Placeholder 6">
            <a:extLst>
              <a:ext uri="{FF2B5EF4-FFF2-40B4-BE49-F238E27FC236}">
                <a16:creationId xmlns:a16="http://schemas.microsoft.com/office/drawing/2014/main" id="{2F8E4241-A5E5-48B4-BD79-A62052B65C8A}"/>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61990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59BB7-7D05-498F-841E-BD0745CA6C61}"/>
              </a:ext>
            </a:extLst>
          </p:cNvPr>
          <p:cNvSpPr>
            <a:spLocks noGrp="1"/>
          </p:cNvSpPr>
          <p:nvPr>
            <p:ph type="title"/>
          </p:nvPr>
        </p:nvSpPr>
        <p:spPr>
          <a:xfrm>
            <a:off x="839352" y="365127"/>
            <a:ext cx="10516473"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DB031-F546-421C-BEBB-A4306EF2CDE7}"/>
              </a:ext>
            </a:extLst>
          </p:cNvPr>
          <p:cNvSpPr>
            <a:spLocks noGrp="1"/>
          </p:cNvSpPr>
          <p:nvPr>
            <p:ph type="body" idx="1"/>
          </p:nvPr>
        </p:nvSpPr>
        <p:spPr>
          <a:xfrm>
            <a:off x="839351" y="1681163"/>
            <a:ext cx="51582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047EF1-795D-47DF-A7ED-6453E0792E51}"/>
              </a:ext>
            </a:extLst>
          </p:cNvPr>
          <p:cNvSpPr>
            <a:spLocks noGrp="1"/>
          </p:cNvSpPr>
          <p:nvPr>
            <p:ph sz="half" idx="2"/>
          </p:nvPr>
        </p:nvSpPr>
        <p:spPr>
          <a:xfrm>
            <a:off x="839351" y="2505075"/>
            <a:ext cx="515827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3E74BD-2B51-4CE1-A40A-B708293062A3}"/>
              </a:ext>
            </a:extLst>
          </p:cNvPr>
          <p:cNvSpPr>
            <a:spLocks noGrp="1"/>
          </p:cNvSpPr>
          <p:nvPr>
            <p:ph type="body" sz="quarter" idx="3"/>
          </p:nvPr>
        </p:nvSpPr>
        <p:spPr>
          <a:xfrm>
            <a:off x="6172162" y="1681163"/>
            <a:ext cx="51836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B5E8D0-62F3-436D-A2FF-316E22CD4F89}"/>
              </a:ext>
            </a:extLst>
          </p:cNvPr>
          <p:cNvSpPr>
            <a:spLocks noGrp="1"/>
          </p:cNvSpPr>
          <p:nvPr>
            <p:ph sz="quarter" idx="4"/>
          </p:nvPr>
        </p:nvSpPr>
        <p:spPr>
          <a:xfrm>
            <a:off x="6172162" y="2505075"/>
            <a:ext cx="51836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2639FD-4A97-4D3C-84C3-C8FD28E33AF8}"/>
              </a:ext>
            </a:extLst>
          </p:cNvPr>
          <p:cNvSpPr>
            <a:spLocks noGrp="1"/>
          </p:cNvSpPr>
          <p:nvPr>
            <p:ph type="dt" sz="half" idx="10"/>
          </p:nvPr>
        </p:nvSpPr>
        <p:spPr/>
        <p:txBody>
          <a:bodyPr/>
          <a:lstStyle/>
          <a:p>
            <a:r>
              <a:rPr lang="en-GB"/>
              <a:t>11.09.2024</a:t>
            </a:r>
            <a:endParaRPr lang="en-US"/>
          </a:p>
        </p:txBody>
      </p:sp>
      <p:sp>
        <p:nvSpPr>
          <p:cNvPr id="8" name="Footer Placeholder 7">
            <a:extLst>
              <a:ext uri="{FF2B5EF4-FFF2-40B4-BE49-F238E27FC236}">
                <a16:creationId xmlns:a16="http://schemas.microsoft.com/office/drawing/2014/main" id="{A1F6D396-DE5E-48EC-97AD-BEFABB9BDD30}"/>
              </a:ext>
            </a:extLst>
          </p:cNvPr>
          <p:cNvSpPr>
            <a:spLocks noGrp="1"/>
          </p:cNvSpPr>
          <p:nvPr>
            <p:ph type="ftr" sz="quarter" idx="11"/>
          </p:nvPr>
        </p:nvSpPr>
        <p:spPr/>
        <p:txBody>
          <a:bodyPr/>
          <a:lstStyle/>
          <a:p>
            <a:r>
              <a:rPr lang="en-US"/>
              <a:t>ETSC PIN Talk</a:t>
            </a:r>
          </a:p>
        </p:txBody>
      </p:sp>
      <p:sp>
        <p:nvSpPr>
          <p:cNvPr id="9" name="Slide Number Placeholder 8">
            <a:extLst>
              <a:ext uri="{FF2B5EF4-FFF2-40B4-BE49-F238E27FC236}">
                <a16:creationId xmlns:a16="http://schemas.microsoft.com/office/drawing/2014/main" id="{119B9B85-141B-4BEB-8F51-E86A0C23AB3E}"/>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317904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B75F-27CA-4D19-B123-0976103AB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96209-D492-4230-BCC4-19D496DA17B6}"/>
              </a:ext>
            </a:extLst>
          </p:cNvPr>
          <p:cNvSpPr>
            <a:spLocks noGrp="1"/>
          </p:cNvSpPr>
          <p:nvPr>
            <p:ph type="dt" sz="half" idx="10"/>
          </p:nvPr>
        </p:nvSpPr>
        <p:spPr/>
        <p:txBody>
          <a:bodyPr/>
          <a:lstStyle/>
          <a:p>
            <a:r>
              <a:rPr lang="en-GB"/>
              <a:t>11.09.2024</a:t>
            </a:r>
            <a:endParaRPr lang="en-US"/>
          </a:p>
        </p:txBody>
      </p:sp>
      <p:sp>
        <p:nvSpPr>
          <p:cNvPr id="4" name="Footer Placeholder 3">
            <a:extLst>
              <a:ext uri="{FF2B5EF4-FFF2-40B4-BE49-F238E27FC236}">
                <a16:creationId xmlns:a16="http://schemas.microsoft.com/office/drawing/2014/main" id="{27628698-0CBE-42DB-9590-1B2A66B04FB5}"/>
              </a:ext>
            </a:extLst>
          </p:cNvPr>
          <p:cNvSpPr>
            <a:spLocks noGrp="1"/>
          </p:cNvSpPr>
          <p:nvPr>
            <p:ph type="ftr" sz="quarter" idx="11"/>
          </p:nvPr>
        </p:nvSpPr>
        <p:spPr/>
        <p:txBody>
          <a:bodyPr/>
          <a:lstStyle/>
          <a:p>
            <a:r>
              <a:rPr lang="en-US"/>
              <a:t>ETSC PIN Talk</a:t>
            </a:r>
          </a:p>
        </p:txBody>
      </p:sp>
      <p:sp>
        <p:nvSpPr>
          <p:cNvPr id="5" name="Slide Number Placeholder 4">
            <a:extLst>
              <a:ext uri="{FF2B5EF4-FFF2-40B4-BE49-F238E27FC236}">
                <a16:creationId xmlns:a16="http://schemas.microsoft.com/office/drawing/2014/main" id="{383A8756-AFCA-4469-ADEF-676BEFC230BD}"/>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36229831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3196B-B144-4805-B7DE-6D6491B10236}"/>
              </a:ext>
            </a:extLst>
          </p:cNvPr>
          <p:cNvSpPr>
            <a:spLocks noGrp="1"/>
          </p:cNvSpPr>
          <p:nvPr>
            <p:ph type="dt" sz="half" idx="10"/>
          </p:nvPr>
        </p:nvSpPr>
        <p:spPr/>
        <p:txBody>
          <a:bodyPr/>
          <a:lstStyle/>
          <a:p>
            <a:r>
              <a:rPr lang="en-GB"/>
              <a:t>11.09.2024</a:t>
            </a:r>
            <a:endParaRPr lang="en-US"/>
          </a:p>
        </p:txBody>
      </p:sp>
      <p:sp>
        <p:nvSpPr>
          <p:cNvPr id="3" name="Footer Placeholder 2">
            <a:extLst>
              <a:ext uri="{FF2B5EF4-FFF2-40B4-BE49-F238E27FC236}">
                <a16:creationId xmlns:a16="http://schemas.microsoft.com/office/drawing/2014/main" id="{AFE6A1AB-DD7F-4DD0-A98B-7A8255383D5A}"/>
              </a:ext>
            </a:extLst>
          </p:cNvPr>
          <p:cNvSpPr>
            <a:spLocks noGrp="1"/>
          </p:cNvSpPr>
          <p:nvPr>
            <p:ph type="ftr" sz="quarter" idx="11"/>
          </p:nvPr>
        </p:nvSpPr>
        <p:spPr/>
        <p:txBody>
          <a:bodyPr/>
          <a:lstStyle/>
          <a:p>
            <a:r>
              <a:rPr lang="en-US"/>
              <a:t>ETSC PIN Talk</a:t>
            </a:r>
          </a:p>
        </p:txBody>
      </p:sp>
      <p:sp>
        <p:nvSpPr>
          <p:cNvPr id="4" name="Slide Number Placeholder 3">
            <a:extLst>
              <a:ext uri="{FF2B5EF4-FFF2-40B4-BE49-F238E27FC236}">
                <a16:creationId xmlns:a16="http://schemas.microsoft.com/office/drawing/2014/main" id="{4A25AE65-BBFE-43F4-A1F1-DB061E61E009}"/>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780352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72EC-6D18-4E90-8BF0-9B16ED156E7E}"/>
              </a:ext>
            </a:extLst>
          </p:cNvPr>
          <p:cNvSpPr>
            <a:spLocks noGrp="1"/>
          </p:cNvSpPr>
          <p:nvPr>
            <p:ph type="title"/>
          </p:nvPr>
        </p:nvSpPr>
        <p:spPr>
          <a:xfrm>
            <a:off x="839351" y="457200"/>
            <a:ext cx="3933364"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AB746A-ECFC-4470-A8CA-949E41B2802E}"/>
              </a:ext>
            </a:extLst>
          </p:cNvPr>
          <p:cNvSpPr>
            <a:spLocks noGrp="1"/>
          </p:cNvSpPr>
          <p:nvPr>
            <p:ph idx="1"/>
          </p:nvPr>
        </p:nvSpPr>
        <p:spPr>
          <a:xfrm>
            <a:off x="5183664" y="987427"/>
            <a:ext cx="617216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C99DAB-3436-44AD-873A-EBCBB579A204}"/>
              </a:ext>
            </a:extLst>
          </p:cNvPr>
          <p:cNvSpPr>
            <a:spLocks noGrp="1"/>
          </p:cNvSpPr>
          <p:nvPr>
            <p:ph type="body" sz="half" idx="2"/>
          </p:nvPr>
        </p:nvSpPr>
        <p:spPr>
          <a:xfrm>
            <a:off x="839351" y="2057400"/>
            <a:ext cx="39333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0FCCD-CA2D-400F-B63A-58263D254493}"/>
              </a:ext>
            </a:extLst>
          </p:cNvPr>
          <p:cNvSpPr>
            <a:spLocks noGrp="1"/>
          </p:cNvSpPr>
          <p:nvPr>
            <p:ph type="dt" sz="half" idx="10"/>
          </p:nvPr>
        </p:nvSpPr>
        <p:spPr/>
        <p:txBody>
          <a:bodyPr/>
          <a:lstStyle/>
          <a:p>
            <a:r>
              <a:rPr lang="en-GB"/>
              <a:t>11.09.2024</a:t>
            </a:r>
            <a:endParaRPr lang="en-US"/>
          </a:p>
        </p:txBody>
      </p:sp>
      <p:sp>
        <p:nvSpPr>
          <p:cNvPr id="6" name="Footer Placeholder 5">
            <a:extLst>
              <a:ext uri="{FF2B5EF4-FFF2-40B4-BE49-F238E27FC236}">
                <a16:creationId xmlns:a16="http://schemas.microsoft.com/office/drawing/2014/main" id="{87B014D5-FBF3-47C4-A6BD-4939395C379E}"/>
              </a:ext>
            </a:extLst>
          </p:cNvPr>
          <p:cNvSpPr>
            <a:spLocks noGrp="1"/>
          </p:cNvSpPr>
          <p:nvPr>
            <p:ph type="ftr" sz="quarter" idx="11"/>
          </p:nvPr>
        </p:nvSpPr>
        <p:spPr/>
        <p:txBody>
          <a:bodyPr/>
          <a:lstStyle/>
          <a:p>
            <a:r>
              <a:rPr lang="en-US"/>
              <a:t>ETSC PIN Talk</a:t>
            </a:r>
          </a:p>
        </p:txBody>
      </p:sp>
      <p:sp>
        <p:nvSpPr>
          <p:cNvPr id="7" name="Slide Number Placeholder 6">
            <a:extLst>
              <a:ext uri="{FF2B5EF4-FFF2-40B4-BE49-F238E27FC236}">
                <a16:creationId xmlns:a16="http://schemas.microsoft.com/office/drawing/2014/main" id="{6B714E6E-E7B1-4508-BB02-EB77EA021F3A}"/>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14842094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45C-B958-4599-8EF7-E464FA08B6D4}"/>
              </a:ext>
            </a:extLst>
          </p:cNvPr>
          <p:cNvSpPr>
            <a:spLocks noGrp="1"/>
          </p:cNvSpPr>
          <p:nvPr>
            <p:ph type="title"/>
          </p:nvPr>
        </p:nvSpPr>
        <p:spPr>
          <a:xfrm>
            <a:off x="839351" y="457200"/>
            <a:ext cx="3933364"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C07514-1D40-4303-B8F2-98675CC93B12}"/>
              </a:ext>
            </a:extLst>
          </p:cNvPr>
          <p:cNvSpPr>
            <a:spLocks noGrp="1"/>
          </p:cNvSpPr>
          <p:nvPr>
            <p:ph type="pic" idx="1"/>
          </p:nvPr>
        </p:nvSpPr>
        <p:spPr>
          <a:xfrm>
            <a:off x="5183664" y="987427"/>
            <a:ext cx="617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1C177F-96C0-4104-BC0F-B0C44149A197}"/>
              </a:ext>
            </a:extLst>
          </p:cNvPr>
          <p:cNvSpPr>
            <a:spLocks noGrp="1"/>
          </p:cNvSpPr>
          <p:nvPr>
            <p:ph type="body" sz="half" idx="2"/>
          </p:nvPr>
        </p:nvSpPr>
        <p:spPr>
          <a:xfrm>
            <a:off x="839351" y="2057400"/>
            <a:ext cx="39333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F6D8E-919D-49E7-B9F4-8DB243C88C1B}"/>
              </a:ext>
            </a:extLst>
          </p:cNvPr>
          <p:cNvSpPr>
            <a:spLocks noGrp="1"/>
          </p:cNvSpPr>
          <p:nvPr>
            <p:ph type="dt" sz="half" idx="10"/>
          </p:nvPr>
        </p:nvSpPr>
        <p:spPr/>
        <p:txBody>
          <a:bodyPr/>
          <a:lstStyle/>
          <a:p>
            <a:r>
              <a:rPr lang="en-GB"/>
              <a:t>11.09.2024</a:t>
            </a:r>
            <a:endParaRPr lang="en-US"/>
          </a:p>
        </p:txBody>
      </p:sp>
      <p:sp>
        <p:nvSpPr>
          <p:cNvPr id="6" name="Footer Placeholder 5">
            <a:extLst>
              <a:ext uri="{FF2B5EF4-FFF2-40B4-BE49-F238E27FC236}">
                <a16:creationId xmlns:a16="http://schemas.microsoft.com/office/drawing/2014/main" id="{F9F71300-D82D-41D3-B1BF-FC099A28E61A}"/>
              </a:ext>
            </a:extLst>
          </p:cNvPr>
          <p:cNvSpPr>
            <a:spLocks noGrp="1"/>
          </p:cNvSpPr>
          <p:nvPr>
            <p:ph type="ftr" sz="quarter" idx="11"/>
          </p:nvPr>
        </p:nvSpPr>
        <p:spPr/>
        <p:txBody>
          <a:bodyPr/>
          <a:lstStyle/>
          <a:p>
            <a:r>
              <a:rPr lang="en-US"/>
              <a:t>ETSC PIN Talk</a:t>
            </a:r>
          </a:p>
        </p:txBody>
      </p:sp>
      <p:sp>
        <p:nvSpPr>
          <p:cNvPr id="7" name="Slide Number Placeholder 6">
            <a:extLst>
              <a:ext uri="{FF2B5EF4-FFF2-40B4-BE49-F238E27FC236}">
                <a16:creationId xmlns:a16="http://schemas.microsoft.com/office/drawing/2014/main" id="{DBE67D1C-9685-41F4-8C85-0F3E8B88D9CC}"/>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430920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187-D79F-436F-8846-598FAAE533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B49A0B-8292-45EC-9E50-99CDE0E4B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9D1E9-1249-4630-A122-3DE597CC9258}"/>
              </a:ext>
            </a:extLst>
          </p:cNvPr>
          <p:cNvSpPr>
            <a:spLocks noGrp="1"/>
          </p:cNvSpPr>
          <p:nvPr>
            <p:ph type="dt" sz="half" idx="10"/>
          </p:nvPr>
        </p:nvSpPr>
        <p:spPr/>
        <p:txBody>
          <a:bodyPr/>
          <a:lstStyle/>
          <a:p>
            <a:r>
              <a:rPr lang="en-GB"/>
              <a:t>11.09.2024</a:t>
            </a:r>
            <a:endParaRPr lang="en-US"/>
          </a:p>
        </p:txBody>
      </p:sp>
      <p:sp>
        <p:nvSpPr>
          <p:cNvPr id="5" name="Footer Placeholder 4">
            <a:extLst>
              <a:ext uri="{FF2B5EF4-FFF2-40B4-BE49-F238E27FC236}">
                <a16:creationId xmlns:a16="http://schemas.microsoft.com/office/drawing/2014/main" id="{358016D7-0759-4E17-AA0B-75C64AD7E6D6}"/>
              </a:ext>
            </a:extLst>
          </p:cNvPr>
          <p:cNvSpPr>
            <a:spLocks noGrp="1"/>
          </p:cNvSpPr>
          <p:nvPr>
            <p:ph type="ftr" sz="quarter" idx="11"/>
          </p:nvPr>
        </p:nvSpPr>
        <p:spPr/>
        <p:txBody>
          <a:bodyPr/>
          <a:lstStyle/>
          <a:p>
            <a:r>
              <a:rPr lang="en-US"/>
              <a:t>ETSC PIN Talk</a:t>
            </a:r>
          </a:p>
        </p:txBody>
      </p:sp>
      <p:sp>
        <p:nvSpPr>
          <p:cNvPr id="6" name="Slide Number Placeholder 5">
            <a:extLst>
              <a:ext uri="{FF2B5EF4-FFF2-40B4-BE49-F238E27FC236}">
                <a16:creationId xmlns:a16="http://schemas.microsoft.com/office/drawing/2014/main" id="{CF20BAFC-CDE8-4E62-8693-DA66F2773E23}"/>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33928368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8BFC7D-8632-4800-B797-6A4825A8E811}"/>
              </a:ext>
            </a:extLst>
          </p:cNvPr>
          <p:cNvSpPr>
            <a:spLocks noGrp="1"/>
          </p:cNvSpPr>
          <p:nvPr>
            <p:ph type="title" orient="vert"/>
          </p:nvPr>
        </p:nvSpPr>
        <p:spPr>
          <a:xfrm>
            <a:off x="8725120" y="365125"/>
            <a:ext cx="2629117"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F77B7-328A-48E2-8F72-412D5358791E}"/>
              </a:ext>
            </a:extLst>
          </p:cNvPr>
          <p:cNvSpPr>
            <a:spLocks noGrp="1"/>
          </p:cNvSpPr>
          <p:nvPr>
            <p:ph type="body" orient="vert" idx="1"/>
          </p:nvPr>
        </p:nvSpPr>
        <p:spPr>
          <a:xfrm>
            <a:off x="837764" y="365125"/>
            <a:ext cx="773503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E5059-8A2C-402D-AA18-F4826BC8F4E8}"/>
              </a:ext>
            </a:extLst>
          </p:cNvPr>
          <p:cNvSpPr>
            <a:spLocks noGrp="1"/>
          </p:cNvSpPr>
          <p:nvPr>
            <p:ph type="dt" sz="half" idx="10"/>
          </p:nvPr>
        </p:nvSpPr>
        <p:spPr/>
        <p:txBody>
          <a:bodyPr/>
          <a:lstStyle/>
          <a:p>
            <a:r>
              <a:rPr lang="en-GB"/>
              <a:t>11.09.2024</a:t>
            </a:r>
            <a:endParaRPr lang="en-US"/>
          </a:p>
        </p:txBody>
      </p:sp>
      <p:sp>
        <p:nvSpPr>
          <p:cNvPr id="5" name="Footer Placeholder 4">
            <a:extLst>
              <a:ext uri="{FF2B5EF4-FFF2-40B4-BE49-F238E27FC236}">
                <a16:creationId xmlns:a16="http://schemas.microsoft.com/office/drawing/2014/main" id="{0EB41D0F-E39E-40A9-BB8D-9C5BEA3F4A73}"/>
              </a:ext>
            </a:extLst>
          </p:cNvPr>
          <p:cNvSpPr>
            <a:spLocks noGrp="1"/>
          </p:cNvSpPr>
          <p:nvPr>
            <p:ph type="ftr" sz="quarter" idx="11"/>
          </p:nvPr>
        </p:nvSpPr>
        <p:spPr/>
        <p:txBody>
          <a:bodyPr/>
          <a:lstStyle/>
          <a:p>
            <a:r>
              <a:rPr lang="en-US"/>
              <a:t>ETSC PIN Talk</a:t>
            </a:r>
          </a:p>
        </p:txBody>
      </p:sp>
      <p:sp>
        <p:nvSpPr>
          <p:cNvPr id="6" name="Slide Number Placeholder 5">
            <a:extLst>
              <a:ext uri="{FF2B5EF4-FFF2-40B4-BE49-F238E27FC236}">
                <a16:creationId xmlns:a16="http://schemas.microsoft.com/office/drawing/2014/main" id="{CCA803E3-F1D2-4A8F-A0B2-3D35C3C0CFCE}"/>
              </a:ext>
            </a:extLst>
          </p:cNvPr>
          <p:cNvSpPr>
            <a:spLocks noGrp="1"/>
          </p:cNvSpPr>
          <p:nvPr>
            <p:ph type="sldNum" sz="quarter" idx="12"/>
          </p:nvPr>
        </p:nvSpPr>
        <p:spPr/>
        <p:txBody>
          <a:bodyPr/>
          <a:lstStyle/>
          <a:p>
            <a:fld id="{89D6F9D6-739A-49A3-8C19-1A458625A46E}" type="slidenum">
              <a:rPr lang="en-US" smtClean="0"/>
              <a:t>‹#›</a:t>
            </a:fld>
            <a:endParaRPr lang="en-US"/>
          </a:p>
        </p:txBody>
      </p:sp>
    </p:spTree>
    <p:extLst>
      <p:ext uri="{BB962C8B-B14F-4D97-AF65-F5344CB8AC3E}">
        <p14:creationId xmlns:p14="http://schemas.microsoft.com/office/powerpoint/2010/main" val="86455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ETSC PIN Talk</a:t>
            </a:r>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775101" y="1954221"/>
            <a:ext cx="4326679"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5" y="5605202"/>
            <a:ext cx="1044529"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2"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775101" y="1954221"/>
            <a:ext cx="4326679"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5" y="5605202"/>
            <a:ext cx="1044529"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744" y="6019189"/>
            <a:ext cx="3087667"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744" y="6216807"/>
            <a:ext cx="3087667"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7" y="5826614"/>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80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80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7" y="5826614"/>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80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9" y="2158329"/>
            <a:ext cx="3998353"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1" y="3200329"/>
            <a:ext cx="4018535"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60"/>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80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80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80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80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IN"/>
              <a:t>ETSC PIN Talk</a:t>
            </a:r>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a:t>ETSC PIN Talk</a:t>
            </a:r>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9"/>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GB"/>
              <a:t>11.09.2024</a:t>
            </a:r>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ETSC PIN Talk</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3"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ETSC PIN Talk</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184" y="6471244"/>
            <a:ext cx="1190637" cy="180000"/>
          </a:xfrm>
        </p:spPr>
        <p:txBody>
          <a:bodyPr/>
          <a:lstStyle>
            <a:lvl1pPr>
              <a:defRPr>
                <a:solidFill>
                  <a:schemeClr val="tx1"/>
                </a:solidFill>
              </a:defRPr>
            </a:lvl1pPr>
          </a:lstStyle>
          <a:p>
            <a:r>
              <a:rPr lang="en-GB"/>
              <a:t>11.09.2024</a:t>
            </a:r>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7502" y="6471244"/>
            <a:ext cx="3084493" cy="180000"/>
          </a:xfrm>
        </p:spPr>
        <p:txBody>
          <a:bodyPr/>
          <a:lstStyle>
            <a:lvl1pPr>
              <a:defRPr>
                <a:solidFill>
                  <a:schemeClr val="tx1"/>
                </a:solidFill>
              </a:defRPr>
            </a:lvl1pPr>
          </a:lstStyle>
          <a:p>
            <a:r>
              <a:rPr lang="en-IN"/>
              <a:t>ETSC PIN Talk</a:t>
            </a:r>
            <a:endParaRPr lang="en-IN" dirty="0"/>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6901" y="6471244"/>
            <a:ext cx="662721"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GB"/>
              <a:t>11.09.2024</a:t>
            </a:r>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a:t>ETSC PIN Talk</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GB"/>
              <a:t>11.09.2024</a:t>
            </a:r>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r>
              <a:rPr lang="en-IN"/>
              <a:t>ETSC PIN Talk</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2"/>
            <a:ext cx="5390400"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GB"/>
              <a:t>11.09.2024</a:t>
            </a:r>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ETSC PIN Talk</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34" Type="http://schemas.openxmlformats.org/officeDocument/2006/relationships/slideLayout" Target="../slideLayouts/slideLayout190.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33" Type="http://schemas.openxmlformats.org/officeDocument/2006/relationships/slideLayout" Target="../slideLayouts/slideLayout189.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slideLayout" Target="../slideLayouts/slideLayout188.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36" Type="http://schemas.openxmlformats.org/officeDocument/2006/relationships/image" Target="../media/image28.jpeg"/><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 Id="rId35" Type="http://schemas.openxmlformats.org/officeDocument/2006/relationships/theme" Target="../theme/theme10.xml"/><Relationship Id="rId8" Type="http://schemas.openxmlformats.org/officeDocument/2006/relationships/slideLayout" Target="../slideLayouts/slideLayout164.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9" Type="http://schemas.openxmlformats.org/officeDocument/2006/relationships/slideLayout" Target="../slideLayouts/slideLayout229.xml"/><Relationship Id="rId21" Type="http://schemas.openxmlformats.org/officeDocument/2006/relationships/slideLayout" Target="../slideLayouts/slideLayout211.xml"/><Relationship Id="rId34" Type="http://schemas.openxmlformats.org/officeDocument/2006/relationships/slideLayout" Target="../slideLayouts/slideLayout224.xml"/><Relationship Id="rId42" Type="http://schemas.openxmlformats.org/officeDocument/2006/relationships/slideLayout" Target="../slideLayouts/slideLayout232.xml"/><Relationship Id="rId47" Type="http://schemas.openxmlformats.org/officeDocument/2006/relationships/slideLayout" Target="../slideLayouts/slideLayout237.xml"/><Relationship Id="rId50" Type="http://schemas.openxmlformats.org/officeDocument/2006/relationships/slideLayout" Target="../slideLayouts/slideLayout240.xml"/><Relationship Id="rId55" Type="http://schemas.openxmlformats.org/officeDocument/2006/relationships/theme" Target="../theme/theme11.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9" Type="http://schemas.openxmlformats.org/officeDocument/2006/relationships/slideLayout" Target="../slideLayouts/slideLayout219.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32" Type="http://schemas.openxmlformats.org/officeDocument/2006/relationships/slideLayout" Target="../slideLayouts/slideLayout222.xml"/><Relationship Id="rId37" Type="http://schemas.openxmlformats.org/officeDocument/2006/relationships/slideLayout" Target="../slideLayouts/slideLayout227.xml"/><Relationship Id="rId40" Type="http://schemas.openxmlformats.org/officeDocument/2006/relationships/slideLayout" Target="../slideLayouts/slideLayout230.xml"/><Relationship Id="rId45" Type="http://schemas.openxmlformats.org/officeDocument/2006/relationships/slideLayout" Target="../slideLayouts/slideLayout235.xml"/><Relationship Id="rId53" Type="http://schemas.openxmlformats.org/officeDocument/2006/relationships/slideLayout" Target="../slideLayouts/slideLayout243.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31" Type="http://schemas.openxmlformats.org/officeDocument/2006/relationships/slideLayout" Target="../slideLayouts/slideLayout221.xml"/><Relationship Id="rId44" Type="http://schemas.openxmlformats.org/officeDocument/2006/relationships/slideLayout" Target="../slideLayouts/slideLayout234.xml"/><Relationship Id="rId52" Type="http://schemas.openxmlformats.org/officeDocument/2006/relationships/slideLayout" Target="../slideLayouts/slideLayout242.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slideLayout" Target="../slideLayouts/slideLayout217.xml"/><Relationship Id="rId30" Type="http://schemas.openxmlformats.org/officeDocument/2006/relationships/slideLayout" Target="../slideLayouts/slideLayout220.xml"/><Relationship Id="rId35" Type="http://schemas.openxmlformats.org/officeDocument/2006/relationships/slideLayout" Target="../slideLayouts/slideLayout225.xml"/><Relationship Id="rId43" Type="http://schemas.openxmlformats.org/officeDocument/2006/relationships/slideLayout" Target="../slideLayouts/slideLayout233.xml"/><Relationship Id="rId48" Type="http://schemas.openxmlformats.org/officeDocument/2006/relationships/slideLayout" Target="../slideLayouts/slideLayout238.xml"/><Relationship Id="rId8" Type="http://schemas.openxmlformats.org/officeDocument/2006/relationships/slideLayout" Target="../slideLayouts/slideLayout198.xml"/><Relationship Id="rId51" Type="http://schemas.openxmlformats.org/officeDocument/2006/relationships/slideLayout" Target="../slideLayouts/slideLayout241.xml"/><Relationship Id="rId3" Type="http://schemas.openxmlformats.org/officeDocument/2006/relationships/slideLayout" Target="../slideLayouts/slideLayout193.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33" Type="http://schemas.openxmlformats.org/officeDocument/2006/relationships/slideLayout" Target="../slideLayouts/slideLayout223.xml"/><Relationship Id="rId38" Type="http://schemas.openxmlformats.org/officeDocument/2006/relationships/slideLayout" Target="../slideLayouts/slideLayout228.xml"/><Relationship Id="rId46" Type="http://schemas.openxmlformats.org/officeDocument/2006/relationships/slideLayout" Target="../slideLayouts/slideLayout236.xml"/><Relationship Id="rId20" Type="http://schemas.openxmlformats.org/officeDocument/2006/relationships/slideLayout" Target="../slideLayouts/slideLayout210.xml"/><Relationship Id="rId41" Type="http://schemas.openxmlformats.org/officeDocument/2006/relationships/slideLayout" Target="../slideLayouts/slideLayout231.xml"/><Relationship Id="rId54" Type="http://schemas.openxmlformats.org/officeDocument/2006/relationships/slideLayout" Target="../slideLayouts/slideLayout244.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slideLayout" Target="../slideLayouts/slideLayout218.xml"/><Relationship Id="rId36" Type="http://schemas.openxmlformats.org/officeDocument/2006/relationships/slideLayout" Target="../slideLayouts/slideLayout226.xml"/><Relationship Id="rId49" Type="http://schemas.openxmlformats.org/officeDocument/2006/relationships/slideLayout" Target="../slideLayouts/slideLayout2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1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theme" Target="../theme/theme13.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2.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theme" Target="../theme/theme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3.xml"/><Relationship Id="rId7" Type="http://schemas.openxmlformats.org/officeDocument/2006/relationships/theme" Target="../theme/theme4.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10" Type="http://schemas.openxmlformats.org/officeDocument/2006/relationships/theme" Target="../theme/theme5.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6.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image" Target="../media/image15.wmf"/><Relationship Id="rId2" Type="http://schemas.openxmlformats.org/officeDocument/2006/relationships/slideLayout" Target="../slideLayouts/slideLayout138.xml"/><Relationship Id="rId16" Type="http://schemas.openxmlformats.org/officeDocument/2006/relationships/theme" Target="../theme/theme7.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5" Type="http://schemas.openxmlformats.org/officeDocument/2006/relationships/theme" Target="../theme/theme8.xml"/><Relationship Id="rId4" Type="http://schemas.openxmlformats.org/officeDocument/2006/relationships/slideLayout" Target="../slideLayouts/slideLayout15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1"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7"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11.09.2024</a:t>
            </a:r>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ETSC PIN Talk</a:t>
            </a:r>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1" y="6471244"/>
            <a:ext cx="662721"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25" r:id="rId2"/>
    <p:sldLayoutId id="2147483826"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47" r:id="rId29"/>
    <p:sldLayoutId id="2147483948" r:id="rId30"/>
    <p:sldLayoutId id="2147483949" r:id="rId31"/>
    <p:sldLayoutId id="2147483951" r:id="rId32"/>
    <p:sldLayoutId id="2147483952" r:id="rId33"/>
    <p:sldLayoutId id="2147483953" r:id="rId34"/>
    <p:sldLayoutId id="2147483954" r:id="rId35"/>
    <p:sldLayoutId id="2147483955" r:id="rId36"/>
    <p:sldLayoutId id="2147483956" r:id="rId37"/>
    <p:sldLayoutId id="2147484109" r:id="rId38"/>
    <p:sldLayoutId id="2147484108" r:id="rId39"/>
    <p:sldLayoutId id="2147483957" r:id="rId40"/>
    <p:sldLayoutId id="2147483958" r:id="rId41"/>
    <p:sldLayoutId id="2147483959" r:id="rId42"/>
    <p:sldLayoutId id="2147483960" r:id="rId43"/>
    <p:sldLayoutId id="2147483961" r:id="rId44"/>
    <p:sldLayoutId id="2147483962" r:id="rId45"/>
    <p:sldLayoutId id="2147483963" r:id="rId46"/>
    <p:sldLayoutId id="2147483964" r:id="rId47"/>
    <p:sldLayoutId id="2147483965" r:id="rId48"/>
    <p:sldLayoutId id="2147483966" r:id="rId49"/>
    <p:sldLayoutId id="2147484107" r:id="rId50"/>
    <p:sldLayoutId id="2147484061" r:id="rId51"/>
    <p:sldLayoutId id="2147484062" r:id="rId52"/>
    <p:sldLayoutId id="2147484063" r:id="rId53"/>
    <p:sldLayoutId id="2147484064" r:id="rId54"/>
    <p:sldLayoutId id="2147484065" r:id="rId55"/>
    <p:sldLayoutId id="2147484066" r:id="rId56"/>
    <p:sldLayoutId id="2147484067" r:id="rId57"/>
    <p:sldLayoutId id="2147484068" r:id="rId58"/>
    <p:sldLayoutId id="2147484070" r:id="rId59"/>
    <p:sldLayoutId id="2147484071" r:id="rId60"/>
    <p:sldLayoutId id="2147484073" r:id="rId61"/>
    <p:sldLayoutId id="2147484074" r:id="rId62"/>
    <p:sldLayoutId id="2147484076" r:id="rId63"/>
    <p:sldLayoutId id="2147484085" r:id="rId64"/>
    <p:sldLayoutId id="2147484096" r:id="rId65"/>
    <p:sldLayoutId id="2147484098" r:id="rId66"/>
    <p:sldLayoutId id="2147484449" r:id="rId67"/>
    <p:sldLayoutId id="2147484469" r:id="rId68"/>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11046111" y="6327648"/>
            <a:ext cx="536356" cy="411480"/>
          </a:xfrm>
          <a:prstGeom prst="rect">
            <a:avLst/>
          </a:prstGeom>
        </p:spPr>
      </p:pic>
      <p:sp>
        <p:nvSpPr>
          <p:cNvPr id="4" name="Date Placeholder 3">
            <a:extLst>
              <a:ext uri="{FF2B5EF4-FFF2-40B4-BE49-F238E27FC236}">
                <a16:creationId xmlns:a16="http://schemas.microsoft.com/office/drawing/2014/main" id="{DE69E1F1-58AD-46F1-B809-9D59D36060CB}"/>
              </a:ext>
            </a:extLst>
          </p:cNvPr>
          <p:cNvSpPr>
            <a:spLocks noGrp="1"/>
          </p:cNvSpPr>
          <p:nvPr>
            <p:ph type="dt" sz="half" idx="2"/>
          </p:nvPr>
        </p:nvSpPr>
        <p:spPr>
          <a:xfrm>
            <a:off x="2677397" y="6516456"/>
            <a:ext cx="1588344" cy="180000"/>
          </a:xfrm>
          <a:prstGeom prst="rect">
            <a:avLst/>
          </a:prstGeom>
        </p:spPr>
        <p:txBody>
          <a:bodyPr vert="horz" lIns="0" tIns="0" rIns="0" bIns="0" rtlCol="0" anchor="ctr"/>
          <a:lstStyle>
            <a:lvl1pPr marL="0" algn="l" defTabSz="914400" rtl="0" eaLnBrk="1" latinLnBrk="0" hangingPunct="1">
              <a:defRPr lang="en-IN" sz="800" kern="1200" smtClean="0">
                <a:solidFill>
                  <a:srgbClr val="000000"/>
                </a:solidFill>
                <a:latin typeface="EYInterstate" panose="02000503020000020004" pitchFamily="2" charset="0"/>
                <a:ea typeface="+mn-ea"/>
                <a:cs typeface="+mn-cs"/>
              </a:defRPr>
            </a:lvl1pPr>
          </a:lstStyle>
          <a:p>
            <a:r>
              <a:rPr lang="en-GB"/>
              <a:t>11.09.2024</a:t>
            </a:r>
            <a:endParaRPr lang="en-US" dirty="0"/>
          </a:p>
        </p:txBody>
      </p:sp>
      <p:sp>
        <p:nvSpPr>
          <p:cNvPr id="5" name="Footer Placeholder 4">
            <a:extLst>
              <a:ext uri="{FF2B5EF4-FFF2-40B4-BE49-F238E27FC236}">
                <a16:creationId xmlns:a16="http://schemas.microsoft.com/office/drawing/2014/main" id="{D6E0BE3A-850C-4403-A5AC-24F2FB2AC93A}"/>
              </a:ext>
            </a:extLst>
          </p:cNvPr>
          <p:cNvSpPr>
            <a:spLocks noGrp="1"/>
          </p:cNvSpPr>
          <p:nvPr>
            <p:ph type="ftr" sz="quarter" idx="3"/>
          </p:nvPr>
        </p:nvSpPr>
        <p:spPr>
          <a:xfrm>
            <a:off x="4583077" y="6516456"/>
            <a:ext cx="4114800" cy="180000"/>
          </a:xfrm>
          <a:prstGeom prst="rect">
            <a:avLst/>
          </a:prstGeom>
        </p:spPr>
        <p:txBody>
          <a:bodyPr vert="horz" lIns="0" tIns="0" rIns="0" bIns="0" rtlCol="0" anchor="ctr"/>
          <a:lstStyle>
            <a:lvl1pPr marL="0" algn="l" defTabSz="914400" rtl="0" eaLnBrk="1" latinLnBrk="0" hangingPunct="1">
              <a:defRPr lang="en-IN" sz="800" kern="1200" dirty="0">
                <a:solidFill>
                  <a:srgbClr val="000000"/>
                </a:solidFill>
                <a:latin typeface="EYInterstate" panose="02000503020000020004" pitchFamily="2" charset="0"/>
                <a:ea typeface="+mn-ea"/>
                <a:cs typeface="+mn-cs"/>
              </a:defRPr>
            </a:lvl1pPr>
          </a:lstStyle>
          <a:p>
            <a:r>
              <a:rPr lang="en-US"/>
              <a:t>ETSC PIN Talk</a:t>
            </a:r>
          </a:p>
        </p:txBody>
      </p:sp>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609601" y="6516456"/>
            <a:ext cx="884088" cy="180000"/>
          </a:xfrm>
          <a:prstGeom prst="rect">
            <a:avLst/>
          </a:prstGeom>
        </p:spPr>
        <p:txBody>
          <a:bodyPr vert="horz" lIns="0" tIns="0" rIns="0" bIns="0" rtlCol="0" anchor="ctr"/>
          <a:lstStyle>
            <a:lvl1pPr marL="0" algn="l" defTabSz="914400" rtl="0" eaLnBrk="1" latinLnBrk="0" hangingPunct="1">
              <a:defRPr lang="en-IN" sz="800" kern="1200" smtClean="0">
                <a:solidFill>
                  <a:srgbClr val="000000"/>
                </a:solidFill>
                <a:latin typeface="EYInterstate" panose="02000503020000020004" pitchFamily="2" charset="0"/>
                <a:ea typeface="+mn-ea"/>
                <a:cs typeface="+mn-cs"/>
              </a:defRPr>
            </a:lvl1p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85282693"/>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 id="2147484341" r:id="rId18"/>
    <p:sldLayoutId id="2147484342" r:id="rId19"/>
    <p:sldLayoutId id="2147484343" r:id="rId20"/>
    <p:sldLayoutId id="2147484344" r:id="rId21"/>
    <p:sldLayoutId id="2147484345" r:id="rId22"/>
    <p:sldLayoutId id="2147484346" r:id="rId23"/>
    <p:sldLayoutId id="2147484347" r:id="rId24"/>
    <p:sldLayoutId id="2147484348" r:id="rId25"/>
    <p:sldLayoutId id="2147484349" r:id="rId26"/>
    <p:sldLayoutId id="2147484350" r:id="rId27"/>
    <p:sldLayoutId id="2147484351" r:id="rId28"/>
    <p:sldLayoutId id="2147484352" r:id="rId29"/>
    <p:sldLayoutId id="2147484353" r:id="rId30"/>
    <p:sldLayoutId id="2147484354" r:id="rId31"/>
    <p:sldLayoutId id="2147484355" r:id="rId32"/>
    <p:sldLayoutId id="2147484356" r:id="rId33"/>
    <p:sldLayoutId id="2147484357" r:id="rId34"/>
  </p:sldLayoutIdLst>
  <p:hf hdr="0"/>
  <p:txStyles>
    <p:titleStyle>
      <a:lvl1pPr algn="l" defTabSz="685434" rtl="0" eaLnBrk="1" latinLnBrk="0" hangingPunct="1">
        <a:lnSpc>
          <a:spcPct val="85000"/>
        </a:lnSpc>
        <a:spcBef>
          <a:spcPct val="0"/>
        </a:spcBef>
        <a:buNone/>
        <a:defRPr sz="2400" b="0" kern="1200">
          <a:solidFill>
            <a:srgbClr val="000000"/>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rgbClr val="000000"/>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rgbClr val="000000"/>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rgbClr val="000000"/>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rgbClr val="000000"/>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rgbClr val="000000"/>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1116977" y="6370840"/>
            <a:ext cx="1947329" cy="291898"/>
          </a:xfrm>
          <a:prstGeom prst="rect">
            <a:avLst/>
          </a:prstGeom>
          <a:noFill/>
        </p:spPr>
        <p:txBody>
          <a:bodyPr vert="horz" lIns="144000" tIns="72000" rIns="72000" bIns="7200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ETSC PIN Talk</a:t>
            </a:r>
            <a:endParaRPr lang="en-US" dirty="0"/>
          </a:p>
        </p:txBody>
      </p:sp>
      <p:sp>
        <p:nvSpPr>
          <p:cNvPr id="17" name="Slide Number Placeholder 5">
            <a:extLst>
              <a:ext uri="{FF2B5EF4-FFF2-40B4-BE49-F238E27FC236}">
                <a16:creationId xmlns:a16="http://schemas.microsoft.com/office/drawing/2014/main" id="{25F11AA2-7529-46CF-99D8-3F6CF71FC360}"/>
              </a:ext>
            </a:extLst>
          </p:cNvPr>
          <p:cNvSpPr txBox="1">
            <a:spLocks noChangeAspect="1"/>
          </p:cNvSpPr>
          <p:nvPr userDrawn="1"/>
        </p:nvSpPr>
        <p:spPr>
          <a:xfrm>
            <a:off x="1050609"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sp>
        <p:nvSpPr>
          <p:cNvPr id="4" name="Rectangle 3">
            <a:extLst>
              <a:ext uri="{FF2B5EF4-FFF2-40B4-BE49-F238E27FC236}">
                <a16:creationId xmlns:a16="http://schemas.microsoft.com/office/drawing/2014/main" id="{EB918904-0C6F-4665-8CA2-363E550C9665}"/>
              </a:ext>
            </a:extLst>
          </p:cNvPr>
          <p:cNvSpPr>
            <a:spLocks/>
          </p:cNvSpPr>
          <p:nvPr userDrawn="1"/>
        </p:nvSpPr>
        <p:spPr>
          <a:xfrm>
            <a:off x="1" y="6370840"/>
            <a:ext cx="747324" cy="291898"/>
          </a:xfrm>
          <a:prstGeom prst="rect">
            <a:avLst/>
          </a:prstGeom>
          <a:solidFill>
            <a:srgbClr val="747480"/>
          </a:solidFill>
          <a:ln w="1270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180000" bIns="72000" rtlCol="0" anchor="ctr" anchorCtr="0"/>
          <a:lstStyle/>
          <a:p>
            <a:pPr marL="0" algn="r" defTabSz="914400" rtl="0" eaLnBrk="1" latinLnBrk="0" hangingPunct="1"/>
            <a:r>
              <a:rPr lang="en-IN" sz="800" kern="1200" dirty="0">
                <a:solidFill>
                  <a:schemeClr val="bg1"/>
                </a:solidFill>
                <a:latin typeface="EYInterstate" panose="02000503020000020004" pitchFamily="2" charset="0"/>
                <a:ea typeface="+mn-ea"/>
                <a:cs typeface="+mn-cs"/>
              </a:rPr>
              <a:t>Page</a:t>
            </a:r>
          </a:p>
        </p:txBody>
      </p:sp>
      <p:sp>
        <p:nvSpPr>
          <p:cNvPr id="2" name="Title Placeholder 1"/>
          <p:cNvSpPr>
            <a:spLocks noGrp="1"/>
          </p:cNvSpPr>
          <p:nvPr>
            <p:ph type="title"/>
          </p:nvPr>
        </p:nvSpPr>
        <p:spPr>
          <a:xfrm>
            <a:off x="609601" y="404664"/>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black">
          <a:xfrm>
            <a:off x="11281251"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black">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black">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black">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sp>
        <p:nvSpPr>
          <p:cNvPr id="21" name="Slide Number Placeholder 5">
            <a:extLst>
              <a:ext uri="{FF2B5EF4-FFF2-40B4-BE49-F238E27FC236}">
                <a16:creationId xmlns:a16="http://schemas.microsoft.com/office/drawing/2014/main" id="{3B540F9A-D485-4BD0-B905-41F8A52593F8}"/>
              </a:ext>
            </a:extLst>
          </p:cNvPr>
          <p:cNvSpPr>
            <a:spLocks noGrp="1" noChangeAspect="1"/>
          </p:cNvSpPr>
          <p:nvPr>
            <p:ph type="sldNum" sz="quarter" idx="4"/>
          </p:nvPr>
        </p:nvSpPr>
        <p:spPr>
          <a:xfrm>
            <a:off x="607220" y="6370840"/>
            <a:ext cx="291747" cy="291898"/>
          </a:xfrm>
          <a:prstGeom prst="ellipse">
            <a:avLst/>
          </a:prstGeom>
          <a:solidFill>
            <a:srgbClr val="2E2E38"/>
          </a:solidFill>
          <a:ln w="12700">
            <a:solidFill>
              <a:srgbClr val="747480"/>
            </a:solidFill>
          </a:ln>
        </p:spPr>
        <p:txBody>
          <a:bodyPr vert="horz" wrap="none" lIns="0" tIns="0" rIns="0" bIns="0" rtlCol="0" anchor="ctr" anchorCtr="0"/>
          <a:lstStyle>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a:t>
            </a:fld>
            <a:endParaRPr dirty="0"/>
          </a:p>
        </p:txBody>
      </p:sp>
      <p:sp>
        <p:nvSpPr>
          <p:cNvPr id="16" name="Slide Number Placeholder 5">
            <a:extLst>
              <a:ext uri="{FF2B5EF4-FFF2-40B4-BE49-F238E27FC236}">
                <a16:creationId xmlns:a16="http://schemas.microsoft.com/office/drawing/2014/main" id="{4E64D7C5-20B7-4CEB-AF18-E6329D3CB99B}"/>
              </a:ext>
            </a:extLst>
          </p:cNvPr>
          <p:cNvSpPr txBox="1">
            <a:spLocks noChangeAspect="1"/>
          </p:cNvSpPr>
          <p:nvPr userDrawn="1"/>
        </p:nvSpPr>
        <p:spPr>
          <a:xfrm>
            <a:off x="863543" y="6455915"/>
            <a:ext cx="132731" cy="132796"/>
          </a:xfrm>
          <a:prstGeom prst="ellipse">
            <a:avLst/>
          </a:prstGeom>
          <a:solidFill>
            <a:srgbClr val="2E2E38"/>
          </a:solidFill>
          <a:ln w="12700">
            <a:solidFill>
              <a:schemeClr val="tx1"/>
            </a:solidFill>
          </a:ln>
        </p:spPr>
        <p:txBody>
          <a:bodyPr vert="horz" wrap="none" lIns="0" tIns="0" rIns="0" bIns="0" rtlCol="0" anchor="ctr" anchorCtr="0">
            <a:noAutofit/>
          </a:bodyPr>
          <a:lstStyle>
            <a:defPPr>
              <a:defRPr lang="en-US"/>
            </a:defPPr>
            <a:lvl1pPr marL="0" algn="ctr"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800" dirty="0"/>
          </a:p>
        </p:txBody>
      </p:sp>
      <p:cxnSp>
        <p:nvCxnSpPr>
          <p:cNvPr id="15" name="Straight Connector 14">
            <a:extLst>
              <a:ext uri="{FF2B5EF4-FFF2-40B4-BE49-F238E27FC236}">
                <a16:creationId xmlns:a16="http://schemas.microsoft.com/office/drawing/2014/main" id="{54536E2C-A178-4102-B048-50BAC8465A1B}"/>
              </a:ext>
            </a:extLst>
          </p:cNvPr>
          <p:cNvCxnSpPr>
            <a:cxnSpLocks/>
          </p:cNvCxnSpPr>
          <p:nvPr userDrawn="1"/>
        </p:nvCxnSpPr>
        <p:spPr>
          <a:xfrm>
            <a:off x="898967" y="6522313"/>
            <a:ext cx="218008" cy="0"/>
          </a:xfrm>
          <a:prstGeom prst="line">
            <a:avLst/>
          </a:prstGeom>
          <a:ln w="12700">
            <a:solidFill>
              <a:srgbClr val="747480"/>
            </a:solidFill>
            <a:miter lim="800000"/>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C8DCB8-B781-4A29-A2A5-E75BBCA2E732}"/>
              </a:ext>
            </a:extLst>
          </p:cNvPr>
          <p:cNvCxnSpPr>
            <a:cxnSpLocks/>
          </p:cNvCxnSpPr>
          <p:nvPr userDrawn="1"/>
        </p:nvCxnSpPr>
        <p:spPr>
          <a:xfrm>
            <a:off x="1116975" y="6370840"/>
            <a:ext cx="0" cy="291898"/>
          </a:xfrm>
          <a:prstGeom prst="line">
            <a:avLst/>
          </a:prstGeom>
          <a:ln w="12700">
            <a:solidFill>
              <a:srgbClr val="747480"/>
            </a:solidFill>
            <a:miter lim="800000"/>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0A99164-E141-4710-8818-6D64F9E94A89}"/>
              </a:ext>
            </a:extLst>
          </p:cNvPr>
          <p:cNvGrpSpPr/>
          <p:nvPr userDrawn="1"/>
        </p:nvGrpSpPr>
        <p:grpSpPr>
          <a:xfrm>
            <a:off x="4008858" y="6409067"/>
            <a:ext cx="4176229" cy="215444"/>
            <a:chOff x="4010945" y="6409067"/>
            <a:chExt cx="4178405" cy="215444"/>
          </a:xfrm>
        </p:grpSpPr>
        <p:cxnSp>
          <p:nvCxnSpPr>
            <p:cNvPr id="18" name="Straight Connector 17">
              <a:extLst>
                <a:ext uri="{FF2B5EF4-FFF2-40B4-BE49-F238E27FC236}">
                  <a16:creationId xmlns:a16="http://schemas.microsoft.com/office/drawing/2014/main" id="{C29FFE9F-4988-4473-9C49-49CA07246D7F}"/>
                </a:ext>
              </a:extLst>
            </p:cNvPr>
            <p:cNvCxnSpPr>
              <a:cxnSpLocks/>
              <a:endCxn id="23" idx="1"/>
            </p:cNvCxnSpPr>
            <p:nvPr userDrawn="1"/>
          </p:nvCxnSpPr>
          <p:spPr>
            <a:xfrm>
              <a:off x="4010945" y="6516789"/>
              <a:ext cx="1114055" cy="0"/>
            </a:xfrm>
            <a:prstGeom prst="line">
              <a:avLst/>
            </a:prstGeom>
            <a:ln w="6350">
              <a:solidFill>
                <a:srgbClr val="74748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8CF3C7E-741F-4715-BD37-BB486BA7F88F}"/>
                </a:ext>
              </a:extLst>
            </p:cNvPr>
            <p:cNvSpPr/>
            <p:nvPr userDrawn="1"/>
          </p:nvSpPr>
          <p:spPr>
            <a:xfrm>
              <a:off x="5125000" y="6409067"/>
              <a:ext cx="1948350" cy="215444"/>
            </a:xfrm>
            <a:prstGeom prst="rect">
              <a:avLst/>
            </a:prstGeom>
            <a:noFill/>
          </p:spPr>
          <p:txBody>
            <a:bodyPr wrap="square" lIns="72000" tIns="72000" rIns="72000" bIns="72000" anchor="ctr" anchorCtr="0">
              <a:noAutofit/>
            </a:bodyPr>
            <a:lstStyle/>
            <a:p>
              <a:pPr marL="0" algn="ctr" defTabSz="914400" rtl="0" eaLnBrk="1" latinLnBrk="0" hangingPunct="1">
                <a:spcBef>
                  <a:spcPct val="0"/>
                </a:spcBef>
                <a:defRPr/>
              </a:pPr>
              <a:r>
                <a:rPr lang="en-IN" sz="800" kern="1200" dirty="0">
                  <a:solidFill>
                    <a:srgbClr val="C4C4CD"/>
                  </a:solidFill>
                  <a:latin typeface="EYInterstate" panose="02000503020000020004" pitchFamily="2" charset="0"/>
                  <a:ea typeface="+mn-ea"/>
                  <a:cs typeface="+mn-cs"/>
                </a:rPr>
                <a:t>Confidential — Internal use only</a:t>
              </a:r>
            </a:p>
          </p:txBody>
        </p:sp>
        <p:cxnSp>
          <p:nvCxnSpPr>
            <p:cNvPr id="25" name="Straight Connector 24">
              <a:extLst>
                <a:ext uri="{FF2B5EF4-FFF2-40B4-BE49-F238E27FC236}">
                  <a16:creationId xmlns:a16="http://schemas.microsoft.com/office/drawing/2014/main" id="{084EEA1E-1759-4045-B673-A12295D47370}"/>
                </a:ext>
              </a:extLst>
            </p:cNvPr>
            <p:cNvCxnSpPr>
              <a:cxnSpLocks/>
              <a:stCxn id="23" idx="3"/>
            </p:cNvCxnSpPr>
            <p:nvPr userDrawn="1"/>
          </p:nvCxnSpPr>
          <p:spPr>
            <a:xfrm>
              <a:off x="7073350" y="6516789"/>
              <a:ext cx="1116000" cy="0"/>
            </a:xfrm>
            <a:prstGeom prst="line">
              <a:avLst/>
            </a:prstGeom>
            <a:ln w="6350">
              <a:solidFill>
                <a:srgbClr val="747480"/>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258115"/>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 id="2147484373" r:id="rId15"/>
    <p:sldLayoutId id="2147484374" r:id="rId16"/>
    <p:sldLayoutId id="2147484375" r:id="rId17"/>
    <p:sldLayoutId id="2147484376" r:id="rId18"/>
    <p:sldLayoutId id="2147484377" r:id="rId19"/>
    <p:sldLayoutId id="2147484378" r:id="rId20"/>
    <p:sldLayoutId id="2147484379" r:id="rId21"/>
    <p:sldLayoutId id="2147484380" r:id="rId22"/>
    <p:sldLayoutId id="2147484381" r:id="rId23"/>
    <p:sldLayoutId id="2147484382" r:id="rId24"/>
    <p:sldLayoutId id="2147484383" r:id="rId25"/>
    <p:sldLayoutId id="2147484384" r:id="rId26"/>
    <p:sldLayoutId id="2147484385" r:id="rId27"/>
    <p:sldLayoutId id="2147484386" r:id="rId28"/>
    <p:sldLayoutId id="2147484387" r:id="rId29"/>
    <p:sldLayoutId id="2147484388" r:id="rId30"/>
    <p:sldLayoutId id="2147484389" r:id="rId31"/>
    <p:sldLayoutId id="2147484390" r:id="rId32"/>
    <p:sldLayoutId id="2147484391" r:id="rId33"/>
    <p:sldLayoutId id="2147484392" r:id="rId34"/>
    <p:sldLayoutId id="2147484393" r:id="rId35"/>
    <p:sldLayoutId id="2147484394" r:id="rId36"/>
    <p:sldLayoutId id="2147484395" r:id="rId37"/>
    <p:sldLayoutId id="2147484396" r:id="rId38"/>
    <p:sldLayoutId id="2147484397" r:id="rId39"/>
    <p:sldLayoutId id="2147484398" r:id="rId40"/>
    <p:sldLayoutId id="2147484399" r:id="rId41"/>
    <p:sldLayoutId id="2147484400" r:id="rId42"/>
    <p:sldLayoutId id="2147484401" r:id="rId43"/>
    <p:sldLayoutId id="2147484402" r:id="rId44"/>
    <p:sldLayoutId id="2147484403" r:id="rId45"/>
    <p:sldLayoutId id="2147484404" r:id="rId46"/>
    <p:sldLayoutId id="2147484405" r:id="rId47"/>
    <p:sldLayoutId id="2147484406" r:id="rId48"/>
    <p:sldLayoutId id="2147484407" r:id="rId49"/>
    <p:sldLayoutId id="2147484408" r:id="rId50"/>
    <p:sldLayoutId id="2147484409" r:id="rId51"/>
    <p:sldLayoutId id="2147484410" r:id="rId52"/>
    <p:sldLayoutId id="2147484411" r:id="rId53"/>
    <p:sldLayoutId id="2147484412" r:id="rId54"/>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369283" y="338367"/>
            <a:ext cx="7118637" cy="8077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Headline 1 (Interstate 24pt)</a:t>
            </a:r>
          </a:p>
        </p:txBody>
      </p:sp>
      <p:sp>
        <p:nvSpPr>
          <p:cNvPr id="1027" name="Rectangle 3"/>
          <p:cNvSpPr>
            <a:spLocks noGrp="1" noChangeArrowheads="1"/>
          </p:cNvSpPr>
          <p:nvPr>
            <p:ph type="body" idx="1"/>
          </p:nvPr>
        </p:nvSpPr>
        <p:spPr bwMode="gray">
          <a:xfrm>
            <a:off x="696843" y="1274267"/>
            <a:ext cx="10791079" cy="4896925"/>
          </a:xfrm>
          <a:prstGeom prst="rect">
            <a:avLst/>
          </a:prstGeom>
          <a:noFill/>
          <a:ln w="9525">
            <a:noFill/>
            <a:miter lim="800000"/>
            <a:headEnd/>
            <a:tailEnd/>
          </a:ln>
        </p:spPr>
        <p:txBody>
          <a:bodyPr vert="horz" wrap="square" lIns="0" tIns="0" rIns="72000" bIns="0" numCol="1" anchor="t" anchorCtr="0" compatLnSpc="1">
            <a:prstTxWarp prst="textNoShape">
              <a:avLst/>
            </a:prstTxWarp>
          </a:bodyPr>
          <a:lstStyle/>
          <a:p>
            <a:pPr lvl="0"/>
            <a:r>
              <a:rPr lang="en-US"/>
              <a:t>Body text (Interstate 10pt)</a:t>
            </a:r>
          </a:p>
          <a:p>
            <a:pPr lvl="1"/>
            <a:r>
              <a:rPr lang="en-US"/>
              <a:t>Headline 2 (Interstate bold 14pt)</a:t>
            </a:r>
          </a:p>
          <a:p>
            <a:pPr lvl="3"/>
            <a:r>
              <a:rPr lang="en-US"/>
              <a:t>Bullet 1 (Interstate 10pt)</a:t>
            </a:r>
          </a:p>
          <a:p>
            <a:pPr lvl="4"/>
            <a:r>
              <a:rPr lang="en-US"/>
              <a:t>Bullet 2 (Interstate 10pt)</a:t>
            </a:r>
          </a:p>
          <a:p>
            <a:pPr lvl="2"/>
            <a:r>
              <a:rPr lang="en-US"/>
              <a:t>Headline 3 (Interstate bold 12pt)</a:t>
            </a:r>
          </a:p>
        </p:txBody>
      </p:sp>
      <p:sp>
        <p:nvSpPr>
          <p:cNvPr id="20502" name="Rectangle 22"/>
          <p:cNvSpPr>
            <a:spLocks noGrp="1" noChangeArrowheads="1"/>
          </p:cNvSpPr>
          <p:nvPr>
            <p:ph type="ftr" sz="quarter" idx="3"/>
          </p:nvPr>
        </p:nvSpPr>
        <p:spPr bwMode="gray">
          <a:xfrm>
            <a:off x="4371095" y="6408144"/>
            <a:ext cx="6199168" cy="97719"/>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buClr>
                <a:srgbClr val="7F7E82"/>
              </a:buClr>
              <a:buFont typeface="EYInterstate" pitchFamily="2" charset="0"/>
              <a:buNone/>
              <a:defRPr sz="635" b="1">
                <a:solidFill>
                  <a:schemeClr val="accent1"/>
                </a:solidFill>
                <a:latin typeface="EYInterstate" pitchFamily="2" charset="0"/>
                <a:sym typeface="Arial Unicode MS" pitchFamily="34" charset="-128"/>
              </a:defRPr>
            </a:lvl1pPr>
          </a:lstStyle>
          <a:p>
            <a:pPr>
              <a:defRPr/>
            </a:pPr>
            <a:r>
              <a:rPr lang="en-US"/>
              <a:t>ETSC PIN Talk</a:t>
            </a:r>
            <a:endParaRPr lang="el-GR"/>
          </a:p>
        </p:txBody>
      </p:sp>
      <p:sp>
        <p:nvSpPr>
          <p:cNvPr id="20503" name="Rectangle 23"/>
          <p:cNvSpPr>
            <a:spLocks noGrp="1" noChangeArrowheads="1"/>
          </p:cNvSpPr>
          <p:nvPr>
            <p:ph type="sldNum" sz="quarter" idx="4"/>
          </p:nvPr>
        </p:nvSpPr>
        <p:spPr bwMode="gray">
          <a:xfrm>
            <a:off x="10720490" y="6408144"/>
            <a:ext cx="767431" cy="97719"/>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r">
              <a:buClr>
                <a:srgbClr val="7F7E82"/>
              </a:buClr>
              <a:buFont typeface="EYInterstate" pitchFamily="2" charset="0"/>
              <a:buNone/>
              <a:defRPr sz="635">
                <a:solidFill>
                  <a:schemeClr val="accent1"/>
                </a:solidFill>
                <a:latin typeface="EYInterstate" pitchFamily="2" charset="0"/>
                <a:sym typeface="Arial Unicode MS" pitchFamily="34" charset="-128"/>
              </a:defRPr>
            </a:lvl1pPr>
          </a:lstStyle>
          <a:p>
            <a:pPr>
              <a:defRPr/>
            </a:pPr>
            <a:fld id="{79EF93A3-9D07-4C58-8DF7-FF7040A1532C}" type="slidenum">
              <a:rPr lang="en-US"/>
              <a:pPr>
                <a:defRPr/>
              </a:pPr>
              <a:t>‹#›</a:t>
            </a:fld>
            <a:endParaRPr lang="en-US"/>
          </a:p>
        </p:txBody>
      </p:sp>
    </p:spTree>
    <p:extLst>
      <p:ext uri="{BB962C8B-B14F-4D97-AF65-F5344CB8AC3E}">
        <p14:creationId xmlns:p14="http://schemas.microsoft.com/office/powerpoint/2010/main" val="3426442027"/>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Lst>
  <p:hf hdr="0"/>
  <p:txStyles>
    <p:titleStyle>
      <a:lvl1pPr algn="l" defTabSz="902794" rtl="0" eaLnBrk="0" fontAlgn="base" hangingPunct="0">
        <a:lnSpc>
          <a:spcPct val="85000"/>
        </a:lnSpc>
        <a:spcBef>
          <a:spcPct val="0"/>
        </a:spcBef>
        <a:spcAft>
          <a:spcPct val="0"/>
        </a:spcAft>
        <a:defRPr sz="2177">
          <a:solidFill>
            <a:schemeClr val="accent1"/>
          </a:solidFill>
          <a:latin typeface="+mj-lt"/>
          <a:ea typeface="+mj-ea"/>
          <a:cs typeface="+mj-cs"/>
        </a:defRPr>
      </a:lvl1pPr>
      <a:lvl2pPr algn="l" defTabSz="902794" rtl="0" eaLnBrk="0" fontAlgn="base" hangingPunct="0">
        <a:lnSpc>
          <a:spcPct val="85000"/>
        </a:lnSpc>
        <a:spcBef>
          <a:spcPct val="0"/>
        </a:spcBef>
        <a:spcAft>
          <a:spcPct val="0"/>
        </a:spcAft>
        <a:defRPr sz="2177">
          <a:solidFill>
            <a:schemeClr val="accent1"/>
          </a:solidFill>
          <a:latin typeface="EYInterstate" pitchFamily="2" charset="0"/>
          <a:cs typeface="Arial" charset="0"/>
        </a:defRPr>
      </a:lvl2pPr>
      <a:lvl3pPr algn="l" defTabSz="902794" rtl="0" eaLnBrk="0" fontAlgn="base" hangingPunct="0">
        <a:lnSpc>
          <a:spcPct val="85000"/>
        </a:lnSpc>
        <a:spcBef>
          <a:spcPct val="0"/>
        </a:spcBef>
        <a:spcAft>
          <a:spcPct val="0"/>
        </a:spcAft>
        <a:defRPr sz="2177">
          <a:solidFill>
            <a:schemeClr val="accent1"/>
          </a:solidFill>
          <a:latin typeface="EYInterstate" pitchFamily="2" charset="0"/>
          <a:cs typeface="Arial" charset="0"/>
        </a:defRPr>
      </a:lvl3pPr>
      <a:lvl4pPr algn="l" defTabSz="902794" rtl="0" eaLnBrk="0" fontAlgn="base" hangingPunct="0">
        <a:lnSpc>
          <a:spcPct val="85000"/>
        </a:lnSpc>
        <a:spcBef>
          <a:spcPct val="0"/>
        </a:spcBef>
        <a:spcAft>
          <a:spcPct val="0"/>
        </a:spcAft>
        <a:defRPr sz="2177">
          <a:solidFill>
            <a:schemeClr val="accent1"/>
          </a:solidFill>
          <a:latin typeface="EYInterstate" pitchFamily="2" charset="0"/>
          <a:cs typeface="Arial" charset="0"/>
        </a:defRPr>
      </a:lvl4pPr>
      <a:lvl5pPr algn="l" defTabSz="902794" rtl="0" eaLnBrk="0" fontAlgn="base" hangingPunct="0">
        <a:lnSpc>
          <a:spcPct val="85000"/>
        </a:lnSpc>
        <a:spcBef>
          <a:spcPct val="0"/>
        </a:spcBef>
        <a:spcAft>
          <a:spcPct val="0"/>
        </a:spcAft>
        <a:defRPr sz="2177">
          <a:solidFill>
            <a:schemeClr val="accent1"/>
          </a:solidFill>
          <a:latin typeface="EYInterstate" pitchFamily="2" charset="0"/>
          <a:cs typeface="Arial" charset="0"/>
        </a:defRPr>
      </a:lvl5pPr>
      <a:lvl6pPr marL="414680" algn="l" defTabSz="902794" rtl="0" fontAlgn="base">
        <a:lnSpc>
          <a:spcPct val="85000"/>
        </a:lnSpc>
        <a:spcBef>
          <a:spcPct val="0"/>
        </a:spcBef>
        <a:spcAft>
          <a:spcPct val="0"/>
        </a:spcAft>
        <a:defRPr sz="2177">
          <a:solidFill>
            <a:schemeClr val="accent1"/>
          </a:solidFill>
          <a:latin typeface="EYInterstate" pitchFamily="2" charset="0"/>
          <a:cs typeface="Arial" charset="0"/>
        </a:defRPr>
      </a:lvl6pPr>
      <a:lvl7pPr marL="829361" algn="l" defTabSz="902794" rtl="0" fontAlgn="base">
        <a:lnSpc>
          <a:spcPct val="85000"/>
        </a:lnSpc>
        <a:spcBef>
          <a:spcPct val="0"/>
        </a:spcBef>
        <a:spcAft>
          <a:spcPct val="0"/>
        </a:spcAft>
        <a:defRPr sz="2177">
          <a:solidFill>
            <a:schemeClr val="accent1"/>
          </a:solidFill>
          <a:latin typeface="EYInterstate" pitchFamily="2" charset="0"/>
          <a:cs typeface="Arial" charset="0"/>
        </a:defRPr>
      </a:lvl7pPr>
      <a:lvl8pPr marL="1244041" algn="l" defTabSz="902794" rtl="0" fontAlgn="base">
        <a:lnSpc>
          <a:spcPct val="85000"/>
        </a:lnSpc>
        <a:spcBef>
          <a:spcPct val="0"/>
        </a:spcBef>
        <a:spcAft>
          <a:spcPct val="0"/>
        </a:spcAft>
        <a:defRPr sz="2177">
          <a:solidFill>
            <a:schemeClr val="accent1"/>
          </a:solidFill>
          <a:latin typeface="EYInterstate" pitchFamily="2" charset="0"/>
          <a:cs typeface="Arial" charset="0"/>
        </a:defRPr>
      </a:lvl8pPr>
      <a:lvl9pPr marL="1658722" algn="l" defTabSz="902794" rtl="0" fontAlgn="base">
        <a:lnSpc>
          <a:spcPct val="85000"/>
        </a:lnSpc>
        <a:spcBef>
          <a:spcPct val="0"/>
        </a:spcBef>
        <a:spcAft>
          <a:spcPct val="0"/>
        </a:spcAft>
        <a:defRPr sz="2177">
          <a:solidFill>
            <a:schemeClr val="accent1"/>
          </a:solidFill>
          <a:latin typeface="EYInterstate" pitchFamily="2" charset="0"/>
          <a:cs typeface="Arial" charset="0"/>
        </a:defRPr>
      </a:lvl9pPr>
    </p:titleStyle>
    <p:bodyStyle>
      <a:lvl1pPr marL="311010" indent="-311010" algn="l" defTabSz="902794" rtl="0" eaLnBrk="0" fontAlgn="base" hangingPunct="0">
        <a:spcBef>
          <a:spcPct val="0"/>
        </a:spcBef>
        <a:spcAft>
          <a:spcPct val="40000"/>
        </a:spcAft>
        <a:buClr>
          <a:srgbClr val="FFD200"/>
        </a:buClr>
        <a:buSzPct val="75000"/>
        <a:buFont typeface="Arial Unicode MS" pitchFamily="34" charset="-128"/>
        <a:tabLst>
          <a:tab pos="1464341" algn="l"/>
          <a:tab pos="2928680" algn="l"/>
          <a:tab pos="4231756" algn="r"/>
        </a:tabLst>
        <a:defRPr sz="998">
          <a:solidFill>
            <a:schemeClr val="tx1"/>
          </a:solidFill>
          <a:latin typeface="+mn-lt"/>
          <a:ea typeface="+mn-ea"/>
          <a:cs typeface="+mn-cs"/>
        </a:defRPr>
      </a:lvl1pPr>
      <a:lvl2pPr marL="1440" indent="413241" algn="l" defTabSz="902794" rtl="0" eaLnBrk="0" fontAlgn="base" hangingPunct="0">
        <a:spcBef>
          <a:spcPct val="20000"/>
        </a:spcBef>
        <a:spcAft>
          <a:spcPct val="40000"/>
        </a:spcAft>
        <a:buClr>
          <a:srgbClr val="FFD200"/>
        </a:buClr>
        <a:buSzPct val="75000"/>
        <a:buFont typeface="Arial Unicode MS" pitchFamily="34" charset="-128"/>
        <a:tabLst>
          <a:tab pos="1464341" algn="l"/>
          <a:tab pos="2928680" algn="l"/>
          <a:tab pos="4231756" algn="r"/>
        </a:tabLst>
        <a:defRPr sz="1361" b="1">
          <a:solidFill>
            <a:schemeClr val="tx2"/>
          </a:solidFill>
          <a:latin typeface="+mn-lt"/>
          <a:cs typeface="+mn-cs"/>
        </a:defRPr>
      </a:lvl2pPr>
      <a:lvl3pPr marL="2880" indent="826481" algn="l" defTabSz="902794" rtl="0" eaLnBrk="0" fontAlgn="base" hangingPunct="0">
        <a:spcBef>
          <a:spcPct val="20000"/>
        </a:spcBef>
        <a:spcAft>
          <a:spcPct val="40000"/>
        </a:spcAft>
        <a:buClr>
          <a:schemeClr val="tx2"/>
        </a:buClr>
        <a:buSzPct val="75000"/>
        <a:buFont typeface="Arial Unicode MS" pitchFamily="34" charset="-128"/>
        <a:tabLst>
          <a:tab pos="1464341" algn="l"/>
          <a:tab pos="2928680" algn="l"/>
          <a:tab pos="4231756" algn="r"/>
        </a:tabLst>
        <a:defRPr sz="1179" b="1">
          <a:solidFill>
            <a:schemeClr val="accent1"/>
          </a:solidFill>
          <a:latin typeface="+mn-lt"/>
          <a:cs typeface="+mn-cs"/>
        </a:defRPr>
      </a:lvl3pPr>
      <a:lvl4pPr marL="172784" indent="-168464" algn="l" defTabSz="902794" rtl="0" eaLnBrk="0" fontAlgn="base" hangingPunct="0">
        <a:spcBef>
          <a:spcPct val="0"/>
        </a:spcBef>
        <a:spcAft>
          <a:spcPct val="40000"/>
        </a:spcAft>
        <a:buClr>
          <a:schemeClr val="tx1"/>
        </a:buClr>
        <a:buSzPct val="75000"/>
        <a:buFont typeface="EYInterstate" pitchFamily="2" charset="0"/>
        <a:buChar char="►"/>
        <a:tabLst>
          <a:tab pos="1464341" algn="l"/>
          <a:tab pos="2928680" algn="l"/>
          <a:tab pos="4231756" algn="r"/>
        </a:tabLst>
        <a:defRPr sz="998">
          <a:solidFill>
            <a:schemeClr val="tx1"/>
          </a:solidFill>
          <a:latin typeface="+mn-lt"/>
          <a:cs typeface="+mn-cs"/>
        </a:defRPr>
      </a:lvl4pPr>
      <a:lvl5pPr marL="319649" indent="-145427" algn="l" defTabSz="902794" rtl="0" eaLnBrk="0" fontAlgn="base" hangingPunct="0">
        <a:spcBef>
          <a:spcPct val="0"/>
        </a:spcBef>
        <a:spcAft>
          <a:spcPct val="40000"/>
        </a:spcAft>
        <a:buClr>
          <a:schemeClr val="tx1"/>
        </a:buClr>
        <a:buSzPct val="75000"/>
        <a:buFont typeface="EYInterstate" pitchFamily="2" charset="0"/>
        <a:buChar char="►"/>
        <a:tabLst>
          <a:tab pos="1464341" algn="l"/>
          <a:tab pos="2928680" algn="l"/>
          <a:tab pos="4231756" algn="r"/>
        </a:tabLst>
        <a:defRPr sz="998">
          <a:solidFill>
            <a:schemeClr val="tx1"/>
          </a:solidFill>
          <a:latin typeface="+mn-lt"/>
          <a:cs typeface="+mn-cs"/>
        </a:defRPr>
      </a:lvl5pPr>
      <a:lvl6pPr marL="734330" indent="-145427" algn="l" defTabSz="902794" rtl="0" fontAlgn="base">
        <a:spcBef>
          <a:spcPct val="0"/>
        </a:spcBef>
        <a:spcAft>
          <a:spcPct val="40000"/>
        </a:spcAft>
        <a:buClr>
          <a:schemeClr val="tx1"/>
        </a:buClr>
        <a:buSzPct val="75000"/>
        <a:buFont typeface="EYInterstate" pitchFamily="2" charset="0"/>
        <a:buChar char="►"/>
        <a:tabLst>
          <a:tab pos="1464341" algn="l"/>
          <a:tab pos="2928680" algn="l"/>
          <a:tab pos="4231756" algn="r"/>
        </a:tabLst>
        <a:defRPr sz="998">
          <a:solidFill>
            <a:schemeClr val="tx1"/>
          </a:solidFill>
          <a:latin typeface="+mn-lt"/>
          <a:cs typeface="+mn-cs"/>
        </a:defRPr>
      </a:lvl6pPr>
      <a:lvl7pPr marL="1149010" indent="-145427" algn="l" defTabSz="902794" rtl="0" fontAlgn="base">
        <a:spcBef>
          <a:spcPct val="0"/>
        </a:spcBef>
        <a:spcAft>
          <a:spcPct val="40000"/>
        </a:spcAft>
        <a:buClr>
          <a:schemeClr val="tx1"/>
        </a:buClr>
        <a:buSzPct val="75000"/>
        <a:buFont typeface="EYInterstate" pitchFamily="2" charset="0"/>
        <a:buChar char="►"/>
        <a:tabLst>
          <a:tab pos="1464341" algn="l"/>
          <a:tab pos="2928680" algn="l"/>
          <a:tab pos="4231756" algn="r"/>
        </a:tabLst>
        <a:defRPr sz="998">
          <a:solidFill>
            <a:schemeClr val="tx1"/>
          </a:solidFill>
          <a:latin typeface="+mn-lt"/>
          <a:cs typeface="+mn-cs"/>
        </a:defRPr>
      </a:lvl7pPr>
      <a:lvl8pPr marL="1563691" indent="-145427" algn="l" defTabSz="902794" rtl="0" fontAlgn="base">
        <a:spcBef>
          <a:spcPct val="0"/>
        </a:spcBef>
        <a:spcAft>
          <a:spcPct val="40000"/>
        </a:spcAft>
        <a:buClr>
          <a:schemeClr val="tx1"/>
        </a:buClr>
        <a:buSzPct val="75000"/>
        <a:buFont typeface="EYInterstate" pitchFamily="2" charset="0"/>
        <a:buChar char="►"/>
        <a:tabLst>
          <a:tab pos="1464341" algn="l"/>
          <a:tab pos="2928680" algn="l"/>
          <a:tab pos="4231756" algn="r"/>
        </a:tabLst>
        <a:defRPr sz="998">
          <a:solidFill>
            <a:schemeClr val="tx1"/>
          </a:solidFill>
          <a:latin typeface="+mn-lt"/>
          <a:cs typeface="+mn-cs"/>
        </a:defRPr>
      </a:lvl8pPr>
      <a:lvl9pPr marL="1978371" indent="-145427" algn="l" defTabSz="902794" rtl="0" fontAlgn="base">
        <a:spcBef>
          <a:spcPct val="0"/>
        </a:spcBef>
        <a:spcAft>
          <a:spcPct val="40000"/>
        </a:spcAft>
        <a:buClr>
          <a:schemeClr val="tx1"/>
        </a:buClr>
        <a:buSzPct val="75000"/>
        <a:buFont typeface="EYInterstate" pitchFamily="2" charset="0"/>
        <a:buChar char="►"/>
        <a:tabLst>
          <a:tab pos="1464341" algn="l"/>
          <a:tab pos="2928680" algn="l"/>
          <a:tab pos="4231756" algn="r"/>
        </a:tabLst>
        <a:defRPr sz="998">
          <a:solidFill>
            <a:schemeClr val="tx1"/>
          </a:solidFill>
          <a:latin typeface="+mn-lt"/>
          <a:cs typeface="+mn-cs"/>
        </a:defRPr>
      </a:lvl9pPr>
    </p:bodyStyle>
    <p:otherStyle>
      <a:defPPr>
        <a:defRPr lang="el-GR"/>
      </a:defPPr>
      <a:lvl1pPr marL="0" algn="l" defTabSz="829361" rtl="0" eaLnBrk="1" latinLnBrk="0" hangingPunct="1">
        <a:defRPr sz="1633" kern="1200">
          <a:solidFill>
            <a:schemeClr val="tx1"/>
          </a:solidFill>
          <a:latin typeface="+mn-lt"/>
          <a:ea typeface="+mn-ea"/>
          <a:cs typeface="+mn-cs"/>
        </a:defRPr>
      </a:lvl1pPr>
      <a:lvl2pPr marL="414680" algn="l" defTabSz="829361" rtl="0" eaLnBrk="1" latinLnBrk="0" hangingPunct="1">
        <a:defRPr sz="1633" kern="1200">
          <a:solidFill>
            <a:schemeClr val="tx1"/>
          </a:solidFill>
          <a:latin typeface="+mn-lt"/>
          <a:ea typeface="+mn-ea"/>
          <a:cs typeface="+mn-cs"/>
        </a:defRPr>
      </a:lvl2pPr>
      <a:lvl3pPr marL="829361" algn="l" defTabSz="829361" rtl="0" eaLnBrk="1" latinLnBrk="0" hangingPunct="1">
        <a:defRPr sz="1633" kern="1200">
          <a:solidFill>
            <a:schemeClr val="tx1"/>
          </a:solidFill>
          <a:latin typeface="+mn-lt"/>
          <a:ea typeface="+mn-ea"/>
          <a:cs typeface="+mn-cs"/>
        </a:defRPr>
      </a:lvl3pPr>
      <a:lvl4pPr marL="1244041" algn="l" defTabSz="829361" rtl="0" eaLnBrk="1" latinLnBrk="0" hangingPunct="1">
        <a:defRPr sz="1633" kern="1200">
          <a:solidFill>
            <a:schemeClr val="tx1"/>
          </a:solidFill>
          <a:latin typeface="+mn-lt"/>
          <a:ea typeface="+mn-ea"/>
          <a:cs typeface="+mn-cs"/>
        </a:defRPr>
      </a:lvl4pPr>
      <a:lvl5pPr marL="1658722" algn="l" defTabSz="829361" rtl="0" eaLnBrk="1" latinLnBrk="0" hangingPunct="1">
        <a:defRPr sz="1633" kern="1200">
          <a:solidFill>
            <a:schemeClr val="tx1"/>
          </a:solidFill>
          <a:latin typeface="+mn-lt"/>
          <a:ea typeface="+mn-ea"/>
          <a:cs typeface="+mn-cs"/>
        </a:defRPr>
      </a:lvl5pPr>
      <a:lvl6pPr marL="2073402" algn="l" defTabSz="829361" rtl="0" eaLnBrk="1" latinLnBrk="0" hangingPunct="1">
        <a:defRPr sz="1633" kern="1200">
          <a:solidFill>
            <a:schemeClr val="tx1"/>
          </a:solidFill>
          <a:latin typeface="+mn-lt"/>
          <a:ea typeface="+mn-ea"/>
          <a:cs typeface="+mn-cs"/>
        </a:defRPr>
      </a:lvl6pPr>
      <a:lvl7pPr marL="2488082" algn="l" defTabSz="829361" rtl="0" eaLnBrk="1" latinLnBrk="0" hangingPunct="1">
        <a:defRPr sz="1633" kern="1200">
          <a:solidFill>
            <a:schemeClr val="tx1"/>
          </a:solidFill>
          <a:latin typeface="+mn-lt"/>
          <a:ea typeface="+mn-ea"/>
          <a:cs typeface="+mn-cs"/>
        </a:defRPr>
      </a:lvl7pPr>
      <a:lvl8pPr marL="2902763" algn="l" defTabSz="829361" rtl="0" eaLnBrk="1" latinLnBrk="0" hangingPunct="1">
        <a:defRPr sz="1633" kern="1200">
          <a:solidFill>
            <a:schemeClr val="tx1"/>
          </a:solidFill>
          <a:latin typeface="+mn-lt"/>
          <a:ea typeface="+mn-ea"/>
          <a:cs typeface="+mn-cs"/>
        </a:defRPr>
      </a:lvl8pPr>
      <a:lvl9pPr marL="3317443" algn="l" defTabSz="829361" rtl="0" eaLnBrk="1" latinLnBrk="0" hangingPunct="1">
        <a:defRPr sz="163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137446"/>
            <a:ext cx="10972799" cy="59088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599"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8299999" y="6471244"/>
            <a:ext cx="3084493" cy="180000"/>
          </a:xfrm>
          <a:prstGeom prst="rect">
            <a:avLst/>
          </a:prstGeom>
        </p:spPr>
        <p:txBody>
          <a:bodyPr lIns="0" rIns="0" anchor="ctr"/>
          <a:lstStyle>
            <a:lvl1pPr marL="0" algn="r"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b="1"/>
              <a:t>ETSC PIN Talk</a:t>
            </a:r>
            <a:endParaRPr lang="en-IN" b="1"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1384493" y="6471244"/>
            <a:ext cx="197908" cy="180000"/>
          </a:xfrm>
          <a:prstGeom prst="rect">
            <a:avLst/>
          </a:prstGeom>
        </p:spPr>
        <p:txBody>
          <a:bodyPr lIns="0" rIns="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pPr algn="r"/>
            <a:fld id="{F1BC30E3-FFE5-4B91-AA19-87A149EBB9EE}" type="slidenum">
              <a:rPr lang="en-GB" smtClean="0"/>
              <a:pPr algn="r"/>
              <a:t>‹#›</a:t>
            </a:fld>
            <a:endParaRPr lang="en-GB"/>
          </a:p>
        </p:txBody>
      </p:sp>
      <p:sp>
        <p:nvSpPr>
          <p:cNvPr id="11" name="Text Box 16">
            <a:extLst>
              <a:ext uri="{FF2B5EF4-FFF2-40B4-BE49-F238E27FC236}">
                <a16:creationId xmlns:a16="http://schemas.microsoft.com/office/drawing/2014/main" id="{582FFAB3-652C-4D0D-A5F0-043C2D35B073}"/>
              </a:ext>
            </a:extLst>
          </p:cNvPr>
          <p:cNvSpPr txBox="1">
            <a:spLocks noChangeArrowheads="1"/>
          </p:cNvSpPr>
          <p:nvPr userDrawn="1"/>
        </p:nvSpPr>
        <p:spPr bwMode="auto">
          <a:xfrm>
            <a:off x="609600" y="6488007"/>
            <a:ext cx="154719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nSpc>
                <a:spcPct val="100000"/>
              </a:lnSpc>
            </a:pPr>
            <a:r>
              <a:rPr lang="en-GB" sz="700" b="0">
                <a:solidFill>
                  <a:schemeClr val="bg1"/>
                </a:solidFill>
                <a:latin typeface="+mj-lt"/>
              </a:rPr>
              <a:t>Confidential</a:t>
            </a:r>
            <a:r>
              <a:rPr lang="en-GB" sz="700" b="1">
                <a:solidFill>
                  <a:schemeClr val="bg1"/>
                </a:solidFill>
                <a:latin typeface="+mn-lt"/>
              </a:rPr>
              <a:t> –</a:t>
            </a:r>
            <a:r>
              <a:rPr lang="en-GB" sz="700">
                <a:solidFill>
                  <a:schemeClr val="bg1"/>
                </a:solidFill>
                <a:latin typeface="+mn-lt"/>
              </a:rPr>
              <a:t> All Rights Reserved</a:t>
            </a:r>
          </a:p>
          <a:p>
            <a:pPr>
              <a:lnSpc>
                <a:spcPct val="100000"/>
              </a:lnSpc>
            </a:pPr>
            <a:r>
              <a:rPr lang="en-GB" sz="700">
                <a:solidFill>
                  <a:schemeClr val="bg1"/>
                </a:solidFill>
                <a:latin typeface="+mn-lt"/>
              </a:rPr>
              <a:t>© Ernst &amp; Young LLP 2024</a:t>
            </a:r>
          </a:p>
        </p:txBody>
      </p:sp>
    </p:spTree>
    <p:extLst>
      <p:ext uri="{BB962C8B-B14F-4D97-AF65-F5344CB8AC3E}">
        <p14:creationId xmlns:p14="http://schemas.microsoft.com/office/powerpoint/2010/main" val="1872451130"/>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 id="2147484464" r:id="rId14"/>
  </p:sldLayoutIdLst>
  <p:hf hdr="0"/>
  <p:txStyles>
    <p:titleStyle>
      <a:lvl1pPr algn="l" defTabSz="914400" rtl="0" eaLnBrk="1" latinLnBrk="0" hangingPunct="1">
        <a:lnSpc>
          <a:spcPct val="100000"/>
        </a:lnSpc>
        <a:spcBef>
          <a:spcPct val="0"/>
        </a:spcBef>
        <a:buNone/>
        <a:defRPr sz="2400" b="1" kern="1200">
          <a:solidFill>
            <a:schemeClr val="tx1"/>
          </a:solidFill>
          <a:latin typeface="+mn-lt"/>
          <a:ea typeface="+mj-ea"/>
          <a:cs typeface="Arial" pitchFamily="34" charset="0"/>
        </a:defRPr>
      </a:lvl1pPr>
    </p:titleStyle>
    <p:bodyStyle>
      <a:lvl1pPr marL="0" indent="0" algn="l" defTabSz="914400" rtl="0" eaLnBrk="1" latinLnBrk="0" hangingPunct="1">
        <a:spcBef>
          <a:spcPts val="300"/>
        </a:spcBef>
        <a:buClr>
          <a:schemeClr val="tx2"/>
        </a:buClr>
        <a:buSzPct val="70000"/>
        <a:buFont typeface="Arial" pitchFamily="34" charset="0"/>
        <a:buNone/>
        <a:defRPr sz="1000" b="0" kern="1200">
          <a:solidFill>
            <a:schemeClr val="bg1"/>
          </a:solidFill>
          <a:latin typeface="EYInterstate" panose="02000503020000020004" pitchFamily="2" charset="0"/>
          <a:ea typeface="+mn-ea"/>
          <a:cs typeface="+mn-cs"/>
        </a:defRPr>
      </a:lvl1pPr>
      <a:lvl2pPr marL="0" indent="0" algn="l" defTabSz="914400" rtl="0" eaLnBrk="1" latinLnBrk="0" hangingPunct="1">
        <a:spcBef>
          <a:spcPts val="300"/>
        </a:spcBef>
        <a:buClr>
          <a:schemeClr val="tx2"/>
        </a:buClr>
        <a:buSzPct val="70000"/>
        <a:buFont typeface="Arial" pitchFamily="34" charset="0"/>
        <a:buNone/>
        <a:defRPr sz="1000" kern="1200">
          <a:solidFill>
            <a:schemeClr val="bg1">
              <a:lumMod val="60000"/>
              <a:lumOff val="40000"/>
            </a:schemeClr>
          </a:solidFill>
          <a:latin typeface="EYInterstate" panose="02000503020000020004" pitchFamily="2" charset="0"/>
          <a:ea typeface="+mn-ea"/>
          <a:cs typeface="+mn-cs"/>
        </a:defRPr>
      </a:lvl2pPr>
      <a:lvl3pPr marL="0" indent="0" algn="l" defTabSz="914400" rtl="0" eaLnBrk="1" latinLnBrk="0" hangingPunct="1">
        <a:spcBef>
          <a:spcPts val="300"/>
        </a:spcBef>
        <a:buClr>
          <a:schemeClr val="tx2"/>
        </a:buClr>
        <a:buSzPct val="70000"/>
        <a:buFont typeface="Arial" pitchFamily="34" charset="0"/>
        <a:buNone/>
        <a:defRPr sz="900" kern="1200">
          <a:solidFill>
            <a:schemeClr val="bg1"/>
          </a:solidFill>
          <a:latin typeface="EYInterstate Light" panose="02000506000000020004" pitchFamily="2" charset="0"/>
          <a:ea typeface="+mn-ea"/>
          <a:cs typeface="+mn-cs"/>
        </a:defRPr>
      </a:lvl3pPr>
      <a:lvl4pPr marL="179388" indent="-179388" algn="l" defTabSz="914400" rtl="0" eaLnBrk="1" latinLnBrk="0" hangingPunct="1">
        <a:spcBef>
          <a:spcPts val="300"/>
        </a:spcBef>
        <a:buClr>
          <a:schemeClr val="bg1"/>
        </a:buClr>
        <a:buSzPct val="70000"/>
        <a:buFont typeface="Arial" pitchFamily="34" charset="0"/>
        <a:buChar char="►"/>
        <a:defRPr sz="900" kern="1200">
          <a:solidFill>
            <a:schemeClr val="bg1"/>
          </a:solidFill>
          <a:latin typeface="EYInterstate Light" panose="02000506000000020004" pitchFamily="2" charset="0"/>
          <a:ea typeface="+mn-ea"/>
          <a:cs typeface="+mn-cs"/>
        </a:defRPr>
      </a:lvl4pPr>
      <a:lvl5pPr marL="357188" indent="-177800" algn="l" defTabSz="914400" rtl="0" eaLnBrk="1" latinLnBrk="0" hangingPunct="1">
        <a:spcBef>
          <a:spcPts val="300"/>
        </a:spcBef>
        <a:buClr>
          <a:schemeClr val="bg1"/>
        </a:buClr>
        <a:buSzPct val="70000"/>
        <a:buFont typeface="Arial" pitchFamily="34" charset="0"/>
        <a:buChar char="►"/>
        <a:defRPr sz="9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userDrawn="1">
          <p15:clr>
            <a:srgbClr val="F26B43"/>
          </p15:clr>
        </p15:guide>
        <p15:guide id="2" pos="381" userDrawn="1">
          <p15:clr>
            <a:srgbClr val="F26B43"/>
          </p15:clr>
        </p15:guide>
        <p15:guide id="3" orient="horz" pos="3974" userDrawn="1">
          <p15:clr>
            <a:srgbClr val="F26B43"/>
          </p15:clr>
        </p15:guide>
        <p15:guide id="4" orient="horz" pos="709" userDrawn="1">
          <p15:clr>
            <a:srgbClr val="F26B43"/>
          </p15:clr>
        </p15:guide>
        <p15:guide id="5" pos="73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23F54-4CFF-45C8-9AF8-BDD6E9BA296A}"/>
              </a:ext>
            </a:extLst>
          </p:cNvPr>
          <p:cNvSpPr>
            <a:spLocks noGrp="1"/>
          </p:cNvSpPr>
          <p:nvPr>
            <p:ph type="title"/>
          </p:nvPr>
        </p:nvSpPr>
        <p:spPr>
          <a:xfrm>
            <a:off x="837765" y="365127"/>
            <a:ext cx="1051647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F69643-E418-4E39-9BD3-A74A532B4EDF}"/>
              </a:ext>
            </a:extLst>
          </p:cNvPr>
          <p:cNvSpPr>
            <a:spLocks noGrp="1"/>
          </p:cNvSpPr>
          <p:nvPr>
            <p:ph type="body" idx="1"/>
          </p:nvPr>
        </p:nvSpPr>
        <p:spPr>
          <a:xfrm>
            <a:off x="837765" y="1825625"/>
            <a:ext cx="1051647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BD80C-F78A-4689-9AC2-C1A2178F1B6B}"/>
              </a:ext>
            </a:extLst>
          </p:cNvPr>
          <p:cNvSpPr>
            <a:spLocks noGrp="1"/>
          </p:cNvSpPr>
          <p:nvPr>
            <p:ph type="dt" sz="half" idx="2"/>
          </p:nvPr>
        </p:nvSpPr>
        <p:spPr>
          <a:xfrm>
            <a:off x="837765" y="6356352"/>
            <a:ext cx="27433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11.09.2024</a:t>
            </a:r>
            <a:endParaRPr lang="en-US"/>
          </a:p>
        </p:txBody>
      </p:sp>
      <p:sp>
        <p:nvSpPr>
          <p:cNvPr id="5" name="Footer Placeholder 4">
            <a:extLst>
              <a:ext uri="{FF2B5EF4-FFF2-40B4-BE49-F238E27FC236}">
                <a16:creationId xmlns:a16="http://schemas.microsoft.com/office/drawing/2014/main" id="{C2F9C33A-EEFF-4245-A2E5-08E8711E1A4A}"/>
              </a:ext>
            </a:extLst>
          </p:cNvPr>
          <p:cNvSpPr>
            <a:spLocks noGrp="1"/>
          </p:cNvSpPr>
          <p:nvPr>
            <p:ph type="ftr" sz="quarter" idx="3"/>
          </p:nvPr>
        </p:nvSpPr>
        <p:spPr>
          <a:xfrm>
            <a:off x="4038085" y="6356352"/>
            <a:ext cx="411583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ETSC PIN Talk</a:t>
            </a:r>
          </a:p>
        </p:txBody>
      </p:sp>
      <p:sp>
        <p:nvSpPr>
          <p:cNvPr id="6" name="Slide Number Placeholder 5">
            <a:extLst>
              <a:ext uri="{FF2B5EF4-FFF2-40B4-BE49-F238E27FC236}">
                <a16:creationId xmlns:a16="http://schemas.microsoft.com/office/drawing/2014/main" id="{A408F8A4-FE4E-47F8-B39D-056B16458137}"/>
              </a:ext>
            </a:extLst>
          </p:cNvPr>
          <p:cNvSpPr>
            <a:spLocks noGrp="1"/>
          </p:cNvSpPr>
          <p:nvPr>
            <p:ph type="sldNum" sz="quarter" idx="4"/>
          </p:nvPr>
        </p:nvSpPr>
        <p:spPr>
          <a:xfrm>
            <a:off x="8610879" y="6356352"/>
            <a:ext cx="27433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6F9D6-739A-49A3-8C19-1A458625A46E}" type="slidenum">
              <a:rPr lang="en-US" smtClean="0"/>
              <a:t>‹#›</a:t>
            </a:fld>
            <a:endParaRPr lang="en-US"/>
          </a:p>
        </p:txBody>
      </p:sp>
    </p:spTree>
    <p:extLst>
      <p:ext uri="{BB962C8B-B14F-4D97-AF65-F5344CB8AC3E}">
        <p14:creationId xmlns:p14="http://schemas.microsoft.com/office/powerpoint/2010/main" val="210157835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1251" y="6356350"/>
            <a:ext cx="303055"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184" y="6471244"/>
            <a:ext cx="1190637"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GB"/>
              <a:t>11.09.2024</a:t>
            </a:r>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7502" y="6471244"/>
            <a:ext cx="3084493"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a:t>ETSC PIN Talk</a:t>
            </a:r>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6901" y="6471244"/>
            <a:ext cx="662721"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609217" y="242313"/>
            <a:ext cx="10976127" cy="739149"/>
          </a:xfrm>
          <a:prstGeom prst="rect">
            <a:avLst/>
          </a:prstGeom>
          <a:noFill/>
          <a:ln w="9525">
            <a:noFill/>
            <a:miter lim="800000"/>
            <a:headEnd/>
            <a:tailEnd/>
          </a:ln>
          <a:effectLst/>
        </p:spPr>
        <p:txBody>
          <a:bodyPr vert="horz" wrap="square" lIns="0" tIns="39200" rIns="0" bIns="0" numCol="1" anchor="ctr" anchorCtr="0" compatLnSpc="1">
            <a:prstTxWarp prst="textNoShape">
              <a:avLst/>
            </a:prstTxWarp>
          </a:bodyPr>
          <a:lstStyle/>
          <a:p>
            <a:pPr lvl="0"/>
            <a:r>
              <a:rPr lang="en-US" dirty="0"/>
              <a:t>Click to edit Master title style</a:t>
            </a:r>
            <a:endParaRPr lang="nb-NO" dirty="0"/>
          </a:p>
        </p:txBody>
      </p:sp>
      <p:sp>
        <p:nvSpPr>
          <p:cNvPr id="165891" name="Rectangle 3"/>
          <p:cNvSpPr>
            <a:spLocks noGrp="1" noChangeArrowheads="1"/>
          </p:cNvSpPr>
          <p:nvPr>
            <p:ph type="body" idx="1"/>
          </p:nvPr>
        </p:nvSpPr>
        <p:spPr bwMode="auto">
          <a:xfrm>
            <a:off x="606660" y="1443684"/>
            <a:ext cx="10878857" cy="44888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165914" name="Rectangle 26"/>
          <p:cNvSpPr>
            <a:spLocks noGrp="1" noChangeArrowheads="1"/>
          </p:cNvSpPr>
          <p:nvPr>
            <p:ph type="dt" sz="half" idx="2"/>
          </p:nvPr>
        </p:nvSpPr>
        <p:spPr bwMode="auto">
          <a:xfrm>
            <a:off x="1871165" y="6472138"/>
            <a:ext cx="2367751" cy="18936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638326">
              <a:defRPr sz="705">
                <a:cs typeface="Arial" charset="0"/>
              </a:defRPr>
            </a:lvl1pPr>
          </a:lstStyle>
          <a:p>
            <a:r>
              <a:rPr lang="en-GB"/>
              <a:t>11.09.2024</a:t>
            </a:r>
            <a:endParaRPr lang="nb-NO"/>
          </a:p>
        </p:txBody>
      </p:sp>
      <p:sp>
        <p:nvSpPr>
          <p:cNvPr id="165915" name="Rectangle 27"/>
          <p:cNvSpPr>
            <a:spLocks noGrp="1" noChangeArrowheads="1"/>
          </p:cNvSpPr>
          <p:nvPr>
            <p:ph type="ftr" sz="quarter" idx="3"/>
          </p:nvPr>
        </p:nvSpPr>
        <p:spPr bwMode="auto">
          <a:xfrm>
            <a:off x="4238917" y="6472138"/>
            <a:ext cx="4410417" cy="18936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638326">
              <a:defRPr sz="705">
                <a:cs typeface="Arial" charset="0"/>
              </a:defRPr>
            </a:lvl1pPr>
          </a:lstStyle>
          <a:p>
            <a:r>
              <a:rPr lang="nb-NO"/>
              <a:t>ETSC PIN Talk</a:t>
            </a:r>
          </a:p>
        </p:txBody>
      </p:sp>
      <p:sp>
        <p:nvSpPr>
          <p:cNvPr id="165916" name="Rectangle 28"/>
          <p:cNvSpPr>
            <a:spLocks noGrp="1" noChangeArrowheads="1"/>
          </p:cNvSpPr>
          <p:nvPr>
            <p:ph type="sldNum" sz="quarter" idx="4"/>
          </p:nvPr>
        </p:nvSpPr>
        <p:spPr bwMode="auto">
          <a:xfrm>
            <a:off x="637374" y="6477226"/>
            <a:ext cx="1054609" cy="18326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defTabSz="638326">
              <a:defRPr sz="513">
                <a:cs typeface="Arial" charset="0"/>
              </a:defRPr>
            </a:lvl1pPr>
          </a:lstStyle>
          <a:p>
            <a:pPr algn="l"/>
            <a:r>
              <a:rPr lang="nb-NO" dirty="0"/>
              <a:t>Page </a:t>
            </a:r>
            <a:fld id="{E9E991CA-A72D-49DA-AFF7-8CEDD75B21CB}" type="slidenum">
              <a:rPr lang="nb-NO" smtClean="0"/>
              <a:pPr algn="l"/>
              <a:t>‹#›</a:t>
            </a:fld>
            <a:endParaRPr lang="nb-NO" dirty="0"/>
          </a:p>
        </p:txBody>
      </p:sp>
      <p:grpSp>
        <p:nvGrpSpPr>
          <p:cNvPr id="14" name="Group 13"/>
          <p:cNvGrpSpPr/>
          <p:nvPr/>
        </p:nvGrpSpPr>
        <p:grpSpPr bwMode="gray">
          <a:xfrm>
            <a:off x="11123953" y="6476940"/>
            <a:ext cx="545223" cy="131336"/>
            <a:chOff x="8348663" y="6450013"/>
            <a:chExt cx="338137" cy="204787"/>
          </a:xfrm>
          <a:solidFill>
            <a:srgbClr val="808080"/>
          </a:solidFill>
        </p:grpSpPr>
        <p:sp>
          <p:nvSpPr>
            <p:cNvPr id="15"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154"/>
            </a:p>
          </p:txBody>
        </p:sp>
        <p:sp>
          <p:nvSpPr>
            <p:cNvPr id="16"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154"/>
            </a:p>
          </p:txBody>
        </p:sp>
      </p:grpSp>
    </p:spTree>
    <p:extLst>
      <p:ext uri="{BB962C8B-B14F-4D97-AF65-F5344CB8AC3E}">
        <p14:creationId xmlns:p14="http://schemas.microsoft.com/office/powerpoint/2010/main" val="405485683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Lst>
  <p:hf hdr="0"/>
  <p:txStyles>
    <p:titleStyle>
      <a:lvl1pPr algn="l" defTabSz="638326" rtl="0" eaLnBrk="1" fontAlgn="base" hangingPunct="1">
        <a:lnSpc>
          <a:spcPct val="85000"/>
        </a:lnSpc>
        <a:spcBef>
          <a:spcPct val="0"/>
        </a:spcBef>
        <a:spcAft>
          <a:spcPct val="0"/>
        </a:spcAft>
        <a:defRPr sz="1924" b="1">
          <a:solidFill>
            <a:srgbClr val="808080"/>
          </a:solidFill>
          <a:latin typeface="EYInterstate" panose="02000503020000020004" pitchFamily="2" charset="0"/>
          <a:ea typeface="+mj-ea"/>
          <a:cs typeface="Times New Roman" panose="02020603050405020304" pitchFamily="18" charset="0"/>
        </a:defRPr>
      </a:lvl1pPr>
      <a:lvl2pPr algn="l" defTabSz="638326" rtl="0" eaLnBrk="1" fontAlgn="base" hangingPunct="1">
        <a:lnSpc>
          <a:spcPct val="85000"/>
        </a:lnSpc>
        <a:spcBef>
          <a:spcPct val="0"/>
        </a:spcBef>
        <a:spcAft>
          <a:spcPct val="0"/>
        </a:spcAft>
        <a:defRPr sz="1924" b="1">
          <a:solidFill>
            <a:srgbClr val="646464"/>
          </a:solidFill>
          <a:latin typeface="Arial" charset="0"/>
        </a:defRPr>
      </a:lvl2pPr>
      <a:lvl3pPr algn="l" defTabSz="638326" rtl="0" eaLnBrk="1" fontAlgn="base" hangingPunct="1">
        <a:lnSpc>
          <a:spcPct val="85000"/>
        </a:lnSpc>
        <a:spcBef>
          <a:spcPct val="0"/>
        </a:spcBef>
        <a:spcAft>
          <a:spcPct val="0"/>
        </a:spcAft>
        <a:defRPr sz="1924" b="1">
          <a:solidFill>
            <a:srgbClr val="646464"/>
          </a:solidFill>
          <a:latin typeface="Arial" charset="0"/>
        </a:defRPr>
      </a:lvl3pPr>
      <a:lvl4pPr algn="l" defTabSz="638326" rtl="0" eaLnBrk="1" fontAlgn="base" hangingPunct="1">
        <a:lnSpc>
          <a:spcPct val="85000"/>
        </a:lnSpc>
        <a:spcBef>
          <a:spcPct val="0"/>
        </a:spcBef>
        <a:spcAft>
          <a:spcPct val="0"/>
        </a:spcAft>
        <a:defRPr sz="1924" b="1">
          <a:solidFill>
            <a:srgbClr val="646464"/>
          </a:solidFill>
          <a:latin typeface="Arial" charset="0"/>
        </a:defRPr>
      </a:lvl4pPr>
      <a:lvl5pPr algn="l" defTabSz="638326" rtl="0" eaLnBrk="1" fontAlgn="base" hangingPunct="1">
        <a:lnSpc>
          <a:spcPct val="85000"/>
        </a:lnSpc>
        <a:spcBef>
          <a:spcPct val="0"/>
        </a:spcBef>
        <a:spcAft>
          <a:spcPct val="0"/>
        </a:spcAft>
        <a:defRPr sz="1924" b="1">
          <a:solidFill>
            <a:srgbClr val="646464"/>
          </a:solidFill>
          <a:latin typeface="Arial" charset="0"/>
        </a:defRPr>
      </a:lvl5pPr>
      <a:lvl6pPr marL="293202" algn="l" defTabSz="638326" rtl="0" eaLnBrk="1" fontAlgn="base" hangingPunct="1">
        <a:lnSpc>
          <a:spcPct val="85000"/>
        </a:lnSpc>
        <a:spcBef>
          <a:spcPct val="0"/>
        </a:spcBef>
        <a:spcAft>
          <a:spcPct val="0"/>
        </a:spcAft>
        <a:defRPr sz="1924" b="1">
          <a:solidFill>
            <a:srgbClr val="646464"/>
          </a:solidFill>
          <a:latin typeface="Arial" charset="0"/>
        </a:defRPr>
      </a:lvl6pPr>
      <a:lvl7pPr marL="586405" algn="l" defTabSz="638326" rtl="0" eaLnBrk="1" fontAlgn="base" hangingPunct="1">
        <a:lnSpc>
          <a:spcPct val="85000"/>
        </a:lnSpc>
        <a:spcBef>
          <a:spcPct val="0"/>
        </a:spcBef>
        <a:spcAft>
          <a:spcPct val="0"/>
        </a:spcAft>
        <a:defRPr sz="1924" b="1">
          <a:solidFill>
            <a:srgbClr val="646464"/>
          </a:solidFill>
          <a:latin typeface="Arial" charset="0"/>
        </a:defRPr>
      </a:lvl7pPr>
      <a:lvl8pPr marL="879607" algn="l" defTabSz="638326" rtl="0" eaLnBrk="1" fontAlgn="base" hangingPunct="1">
        <a:lnSpc>
          <a:spcPct val="85000"/>
        </a:lnSpc>
        <a:spcBef>
          <a:spcPct val="0"/>
        </a:spcBef>
        <a:spcAft>
          <a:spcPct val="0"/>
        </a:spcAft>
        <a:defRPr sz="1924" b="1">
          <a:solidFill>
            <a:srgbClr val="646464"/>
          </a:solidFill>
          <a:latin typeface="Arial" charset="0"/>
        </a:defRPr>
      </a:lvl8pPr>
      <a:lvl9pPr marL="1172809" algn="l" defTabSz="638326" rtl="0" eaLnBrk="1" fontAlgn="base" hangingPunct="1">
        <a:lnSpc>
          <a:spcPct val="85000"/>
        </a:lnSpc>
        <a:spcBef>
          <a:spcPct val="0"/>
        </a:spcBef>
        <a:spcAft>
          <a:spcPct val="0"/>
        </a:spcAft>
        <a:defRPr sz="1924" b="1">
          <a:solidFill>
            <a:srgbClr val="646464"/>
          </a:solidFill>
          <a:latin typeface="Arial" charset="0"/>
        </a:defRPr>
      </a:lvl9pPr>
    </p:titleStyle>
    <p:bodyStyle>
      <a:lvl1pPr marL="230868" indent="-230868" algn="l" defTabSz="638326" rtl="0" eaLnBrk="1" fontAlgn="base" hangingPunct="1">
        <a:spcBef>
          <a:spcPts val="0"/>
        </a:spcBef>
        <a:spcAft>
          <a:spcPct val="0"/>
        </a:spcAft>
        <a:buClr>
          <a:srgbClr val="FFD200"/>
        </a:buClr>
        <a:buSzPct val="75000"/>
        <a:buFont typeface="Arial" charset="0"/>
        <a:buChar char="►"/>
        <a:defRPr sz="577">
          <a:solidFill>
            <a:srgbClr val="646464"/>
          </a:solidFill>
          <a:latin typeface="EYInterstate Light" panose="02000506000000020004" pitchFamily="2" charset="0"/>
          <a:ea typeface="+mn-ea"/>
          <a:cs typeface="Times New Roman" panose="02020603050405020304" pitchFamily="18" charset="0"/>
        </a:defRPr>
      </a:lvl1pPr>
      <a:lvl2pPr marL="461736" indent="-230868" algn="l" defTabSz="638326" rtl="0" eaLnBrk="1" fontAlgn="base" hangingPunct="1">
        <a:spcBef>
          <a:spcPts val="0"/>
        </a:spcBef>
        <a:spcAft>
          <a:spcPct val="0"/>
        </a:spcAft>
        <a:buClr>
          <a:srgbClr val="FFD200"/>
        </a:buClr>
        <a:buSzPct val="75000"/>
        <a:buFont typeface="Arial" charset="0"/>
        <a:buChar char="▬"/>
        <a:defRPr sz="577">
          <a:solidFill>
            <a:srgbClr val="646464"/>
          </a:solidFill>
          <a:latin typeface="EYInterstate Light" panose="02000506000000020004" pitchFamily="2" charset="0"/>
          <a:cs typeface="Times New Roman" panose="02020603050405020304" pitchFamily="18" charset="0"/>
        </a:defRPr>
      </a:lvl2pPr>
      <a:lvl3pPr marL="692604" indent="-231101" algn="l" defTabSz="638326" rtl="0" eaLnBrk="1" fontAlgn="base" hangingPunct="1">
        <a:spcBef>
          <a:spcPts val="0"/>
        </a:spcBef>
        <a:spcAft>
          <a:spcPct val="0"/>
        </a:spcAft>
        <a:buClr>
          <a:srgbClr val="FFD200"/>
        </a:buClr>
        <a:buSzPct val="75000"/>
        <a:buFont typeface="Arial" charset="0"/>
        <a:buChar char="►"/>
        <a:defRPr sz="577">
          <a:solidFill>
            <a:srgbClr val="646464"/>
          </a:solidFill>
          <a:latin typeface="EYInterstate Light" panose="02000506000000020004" pitchFamily="2" charset="0"/>
          <a:cs typeface="Times New Roman" panose="02020603050405020304" pitchFamily="18" charset="0"/>
        </a:defRPr>
      </a:lvl3pPr>
      <a:lvl4pPr marL="923472" indent="-230868" algn="l" defTabSz="638326" rtl="0" eaLnBrk="1" fontAlgn="base" hangingPunct="1">
        <a:spcBef>
          <a:spcPts val="0"/>
        </a:spcBef>
        <a:spcAft>
          <a:spcPct val="0"/>
        </a:spcAft>
        <a:buClr>
          <a:srgbClr val="FFD200"/>
        </a:buClr>
        <a:buSzPct val="75000"/>
        <a:buFont typeface="Arial" charset="0"/>
        <a:buChar char="▬"/>
        <a:defRPr sz="577">
          <a:solidFill>
            <a:srgbClr val="646464"/>
          </a:solidFill>
          <a:latin typeface="EYInterstate Light" panose="02000506000000020004" pitchFamily="2" charset="0"/>
          <a:cs typeface="Times New Roman" panose="02020603050405020304" pitchFamily="18" charset="0"/>
        </a:defRPr>
      </a:lvl4pPr>
      <a:lvl5pPr marL="1154340" indent="-230868" algn="l" defTabSz="638326" rtl="0" eaLnBrk="1" fontAlgn="base" hangingPunct="1">
        <a:spcBef>
          <a:spcPts val="0"/>
        </a:spcBef>
        <a:spcAft>
          <a:spcPct val="0"/>
        </a:spcAft>
        <a:buClr>
          <a:srgbClr val="FFD200"/>
        </a:buClr>
        <a:buSzPct val="75000"/>
        <a:buFont typeface="Arial" charset="0"/>
        <a:buChar char="►"/>
        <a:defRPr sz="577">
          <a:solidFill>
            <a:srgbClr val="646464"/>
          </a:solidFill>
          <a:latin typeface="EYInterstate Light" panose="02000506000000020004" pitchFamily="2" charset="0"/>
          <a:cs typeface="Times New Roman" panose="02020603050405020304" pitchFamily="18" charset="0"/>
        </a:defRPr>
      </a:lvl5pPr>
      <a:lvl6pPr marL="1550511"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6pPr>
      <a:lvl7pPr marL="1843714"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7pPr>
      <a:lvl8pPr marL="2136916"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8pPr>
      <a:lvl9pPr marL="2430118"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9pPr>
    </p:bodyStyle>
    <p:otherStyle>
      <a:defPPr>
        <a:defRPr lang="nb-NO"/>
      </a:defPPr>
      <a:lvl1pPr marL="0" algn="l" defTabSz="586405" rtl="0" eaLnBrk="1" latinLnBrk="0" hangingPunct="1">
        <a:defRPr sz="1154" kern="1200">
          <a:solidFill>
            <a:schemeClr val="tx1"/>
          </a:solidFill>
          <a:latin typeface="+mn-lt"/>
          <a:ea typeface="+mn-ea"/>
          <a:cs typeface="+mn-cs"/>
        </a:defRPr>
      </a:lvl1pPr>
      <a:lvl2pPr marL="293202" algn="l" defTabSz="586405" rtl="0" eaLnBrk="1" latinLnBrk="0" hangingPunct="1">
        <a:defRPr sz="1154" kern="1200">
          <a:solidFill>
            <a:schemeClr val="tx1"/>
          </a:solidFill>
          <a:latin typeface="+mn-lt"/>
          <a:ea typeface="+mn-ea"/>
          <a:cs typeface="+mn-cs"/>
        </a:defRPr>
      </a:lvl2pPr>
      <a:lvl3pPr marL="586405" algn="l" defTabSz="586405" rtl="0" eaLnBrk="1" latinLnBrk="0" hangingPunct="1">
        <a:defRPr sz="1154" kern="1200">
          <a:solidFill>
            <a:schemeClr val="tx1"/>
          </a:solidFill>
          <a:latin typeface="+mn-lt"/>
          <a:ea typeface="+mn-ea"/>
          <a:cs typeface="+mn-cs"/>
        </a:defRPr>
      </a:lvl3pPr>
      <a:lvl4pPr marL="879607" algn="l" defTabSz="586405" rtl="0" eaLnBrk="1" latinLnBrk="0" hangingPunct="1">
        <a:defRPr sz="1154" kern="1200">
          <a:solidFill>
            <a:schemeClr val="tx1"/>
          </a:solidFill>
          <a:latin typeface="+mn-lt"/>
          <a:ea typeface="+mn-ea"/>
          <a:cs typeface="+mn-cs"/>
        </a:defRPr>
      </a:lvl4pPr>
      <a:lvl5pPr marL="1172809" algn="l" defTabSz="586405" rtl="0" eaLnBrk="1" latinLnBrk="0" hangingPunct="1">
        <a:defRPr sz="1154" kern="1200">
          <a:solidFill>
            <a:schemeClr val="tx1"/>
          </a:solidFill>
          <a:latin typeface="+mn-lt"/>
          <a:ea typeface="+mn-ea"/>
          <a:cs typeface="+mn-cs"/>
        </a:defRPr>
      </a:lvl5pPr>
      <a:lvl6pPr marL="1466012" algn="l" defTabSz="586405" rtl="0" eaLnBrk="1" latinLnBrk="0" hangingPunct="1">
        <a:defRPr sz="1154" kern="1200">
          <a:solidFill>
            <a:schemeClr val="tx1"/>
          </a:solidFill>
          <a:latin typeface="+mn-lt"/>
          <a:ea typeface="+mn-ea"/>
          <a:cs typeface="+mn-cs"/>
        </a:defRPr>
      </a:lvl6pPr>
      <a:lvl7pPr marL="1759214" algn="l" defTabSz="586405" rtl="0" eaLnBrk="1" latinLnBrk="0" hangingPunct="1">
        <a:defRPr sz="1154" kern="1200">
          <a:solidFill>
            <a:schemeClr val="tx1"/>
          </a:solidFill>
          <a:latin typeface="+mn-lt"/>
          <a:ea typeface="+mn-ea"/>
          <a:cs typeface="+mn-cs"/>
        </a:defRPr>
      </a:lvl7pPr>
      <a:lvl8pPr marL="2052417" algn="l" defTabSz="586405" rtl="0" eaLnBrk="1" latinLnBrk="0" hangingPunct="1">
        <a:defRPr sz="1154" kern="1200">
          <a:solidFill>
            <a:schemeClr val="tx1"/>
          </a:solidFill>
          <a:latin typeface="+mn-lt"/>
          <a:ea typeface="+mn-ea"/>
          <a:cs typeface="+mn-cs"/>
        </a:defRPr>
      </a:lvl8pPr>
      <a:lvl9pPr marL="2345619" algn="l" defTabSz="586405" rtl="0" eaLnBrk="1" latinLnBrk="0" hangingPunct="1">
        <a:defRPr sz="115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609217" y="242313"/>
            <a:ext cx="10976127" cy="739149"/>
          </a:xfrm>
          <a:prstGeom prst="rect">
            <a:avLst/>
          </a:prstGeom>
          <a:noFill/>
          <a:ln w="9525">
            <a:noFill/>
            <a:miter lim="800000"/>
            <a:headEnd/>
            <a:tailEnd/>
          </a:ln>
          <a:effectLst/>
        </p:spPr>
        <p:txBody>
          <a:bodyPr vert="horz" wrap="square" lIns="0" tIns="39200" rIns="0" bIns="0" numCol="1" anchor="ctr" anchorCtr="0" compatLnSpc="1">
            <a:prstTxWarp prst="textNoShape">
              <a:avLst/>
            </a:prstTxWarp>
          </a:bodyPr>
          <a:lstStyle/>
          <a:p>
            <a:pPr lvl="0"/>
            <a:r>
              <a:rPr lang="en-US" dirty="0"/>
              <a:t>Click to edit Master title style</a:t>
            </a:r>
            <a:endParaRPr lang="nb-NO" dirty="0"/>
          </a:p>
        </p:txBody>
      </p:sp>
      <p:sp>
        <p:nvSpPr>
          <p:cNvPr id="165891" name="Rectangle 3"/>
          <p:cNvSpPr>
            <a:spLocks noGrp="1" noChangeArrowheads="1"/>
          </p:cNvSpPr>
          <p:nvPr>
            <p:ph type="body" idx="1"/>
          </p:nvPr>
        </p:nvSpPr>
        <p:spPr bwMode="auto">
          <a:xfrm>
            <a:off x="606658" y="1443684"/>
            <a:ext cx="11027321" cy="44888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165914" name="Rectangle 26"/>
          <p:cNvSpPr>
            <a:spLocks noGrp="1" noChangeArrowheads="1"/>
          </p:cNvSpPr>
          <p:nvPr>
            <p:ph type="dt" sz="half" idx="2"/>
          </p:nvPr>
        </p:nvSpPr>
        <p:spPr bwMode="auto">
          <a:xfrm>
            <a:off x="1871165" y="6472138"/>
            <a:ext cx="2367751" cy="18936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638326">
              <a:defRPr sz="705">
                <a:cs typeface="Arial" charset="0"/>
              </a:defRPr>
            </a:lvl1pPr>
          </a:lstStyle>
          <a:p>
            <a:r>
              <a:rPr lang="en-GB"/>
              <a:t>11.09.2024</a:t>
            </a:r>
            <a:endParaRPr lang="nb-NO"/>
          </a:p>
        </p:txBody>
      </p:sp>
      <p:sp>
        <p:nvSpPr>
          <p:cNvPr id="165915" name="Rectangle 27"/>
          <p:cNvSpPr>
            <a:spLocks noGrp="1" noChangeArrowheads="1"/>
          </p:cNvSpPr>
          <p:nvPr>
            <p:ph type="ftr" sz="quarter" idx="3"/>
          </p:nvPr>
        </p:nvSpPr>
        <p:spPr bwMode="auto">
          <a:xfrm>
            <a:off x="4238917" y="6472138"/>
            <a:ext cx="4410417" cy="189369"/>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l" defTabSz="638326">
              <a:defRPr sz="705">
                <a:cs typeface="Arial" charset="0"/>
              </a:defRPr>
            </a:lvl1pPr>
          </a:lstStyle>
          <a:p>
            <a:r>
              <a:rPr lang="nb-NO"/>
              <a:t>ETSC PIN Talk</a:t>
            </a:r>
          </a:p>
        </p:txBody>
      </p:sp>
      <p:sp>
        <p:nvSpPr>
          <p:cNvPr id="165916" name="Rectangle 28"/>
          <p:cNvSpPr>
            <a:spLocks noGrp="1" noChangeArrowheads="1"/>
          </p:cNvSpPr>
          <p:nvPr>
            <p:ph type="sldNum" sz="quarter" idx="4"/>
          </p:nvPr>
        </p:nvSpPr>
        <p:spPr bwMode="auto">
          <a:xfrm>
            <a:off x="10612646" y="6477226"/>
            <a:ext cx="1054609" cy="18326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defTabSz="638326">
              <a:defRPr sz="513">
                <a:cs typeface="Arial" charset="0"/>
              </a:defRPr>
            </a:lvl1pPr>
          </a:lstStyle>
          <a:p>
            <a:r>
              <a:rPr lang="nb-NO" dirty="0"/>
              <a:t>Page </a:t>
            </a:r>
            <a:fld id="{E9E991CA-A72D-49DA-AFF7-8CEDD75B21CB}" type="slidenum">
              <a:rPr lang="nb-NO" smtClean="0"/>
              <a:pPr/>
              <a:t>‹#›</a:t>
            </a:fld>
            <a:endParaRPr lang="nb-NO" dirty="0"/>
          </a:p>
        </p:txBody>
      </p:sp>
      <p:grpSp>
        <p:nvGrpSpPr>
          <p:cNvPr id="14" name="Group 13"/>
          <p:cNvGrpSpPr/>
          <p:nvPr userDrawn="1"/>
        </p:nvGrpSpPr>
        <p:grpSpPr bwMode="gray">
          <a:xfrm>
            <a:off x="638934" y="6476940"/>
            <a:ext cx="545223" cy="131336"/>
            <a:chOff x="8348663" y="6450013"/>
            <a:chExt cx="338137" cy="204787"/>
          </a:xfrm>
          <a:solidFill>
            <a:srgbClr val="808080"/>
          </a:solidFill>
        </p:grpSpPr>
        <p:sp>
          <p:nvSpPr>
            <p:cNvPr id="15"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154"/>
            </a:p>
          </p:txBody>
        </p:sp>
        <p:sp>
          <p:nvSpPr>
            <p:cNvPr id="16"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154"/>
            </a:p>
          </p:txBody>
        </p:sp>
      </p:grpSp>
    </p:spTree>
    <p:extLst>
      <p:ext uri="{BB962C8B-B14F-4D97-AF65-F5344CB8AC3E}">
        <p14:creationId xmlns:p14="http://schemas.microsoft.com/office/powerpoint/2010/main" val="172074974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Lst>
  <p:hf hdr="0"/>
  <p:txStyles>
    <p:titleStyle>
      <a:lvl1pPr algn="l" defTabSz="638326" rtl="0" eaLnBrk="1" fontAlgn="base" hangingPunct="1">
        <a:lnSpc>
          <a:spcPct val="85000"/>
        </a:lnSpc>
        <a:spcBef>
          <a:spcPct val="0"/>
        </a:spcBef>
        <a:spcAft>
          <a:spcPct val="0"/>
        </a:spcAft>
        <a:defRPr sz="1924" b="1">
          <a:solidFill>
            <a:srgbClr val="808080"/>
          </a:solidFill>
          <a:latin typeface="EYInterstate" panose="02000503020000020004" pitchFamily="2" charset="0"/>
          <a:ea typeface="+mj-ea"/>
          <a:cs typeface="+mj-cs"/>
        </a:defRPr>
      </a:lvl1pPr>
      <a:lvl2pPr algn="l" defTabSz="638326" rtl="0" eaLnBrk="1" fontAlgn="base" hangingPunct="1">
        <a:lnSpc>
          <a:spcPct val="85000"/>
        </a:lnSpc>
        <a:spcBef>
          <a:spcPct val="0"/>
        </a:spcBef>
        <a:spcAft>
          <a:spcPct val="0"/>
        </a:spcAft>
        <a:defRPr sz="1924" b="1">
          <a:solidFill>
            <a:srgbClr val="646464"/>
          </a:solidFill>
          <a:latin typeface="Arial" charset="0"/>
        </a:defRPr>
      </a:lvl2pPr>
      <a:lvl3pPr algn="l" defTabSz="638326" rtl="0" eaLnBrk="1" fontAlgn="base" hangingPunct="1">
        <a:lnSpc>
          <a:spcPct val="85000"/>
        </a:lnSpc>
        <a:spcBef>
          <a:spcPct val="0"/>
        </a:spcBef>
        <a:spcAft>
          <a:spcPct val="0"/>
        </a:spcAft>
        <a:defRPr sz="1924" b="1">
          <a:solidFill>
            <a:srgbClr val="646464"/>
          </a:solidFill>
          <a:latin typeface="Arial" charset="0"/>
        </a:defRPr>
      </a:lvl3pPr>
      <a:lvl4pPr algn="l" defTabSz="638326" rtl="0" eaLnBrk="1" fontAlgn="base" hangingPunct="1">
        <a:lnSpc>
          <a:spcPct val="85000"/>
        </a:lnSpc>
        <a:spcBef>
          <a:spcPct val="0"/>
        </a:spcBef>
        <a:spcAft>
          <a:spcPct val="0"/>
        </a:spcAft>
        <a:defRPr sz="1924" b="1">
          <a:solidFill>
            <a:srgbClr val="646464"/>
          </a:solidFill>
          <a:latin typeface="Arial" charset="0"/>
        </a:defRPr>
      </a:lvl4pPr>
      <a:lvl5pPr algn="l" defTabSz="638326" rtl="0" eaLnBrk="1" fontAlgn="base" hangingPunct="1">
        <a:lnSpc>
          <a:spcPct val="85000"/>
        </a:lnSpc>
        <a:spcBef>
          <a:spcPct val="0"/>
        </a:spcBef>
        <a:spcAft>
          <a:spcPct val="0"/>
        </a:spcAft>
        <a:defRPr sz="1924" b="1">
          <a:solidFill>
            <a:srgbClr val="646464"/>
          </a:solidFill>
          <a:latin typeface="Arial" charset="0"/>
        </a:defRPr>
      </a:lvl5pPr>
      <a:lvl6pPr marL="293202" algn="l" defTabSz="638326" rtl="0" eaLnBrk="1" fontAlgn="base" hangingPunct="1">
        <a:lnSpc>
          <a:spcPct val="85000"/>
        </a:lnSpc>
        <a:spcBef>
          <a:spcPct val="0"/>
        </a:spcBef>
        <a:spcAft>
          <a:spcPct val="0"/>
        </a:spcAft>
        <a:defRPr sz="1924" b="1">
          <a:solidFill>
            <a:srgbClr val="646464"/>
          </a:solidFill>
          <a:latin typeface="Arial" charset="0"/>
        </a:defRPr>
      </a:lvl6pPr>
      <a:lvl7pPr marL="586405" algn="l" defTabSz="638326" rtl="0" eaLnBrk="1" fontAlgn="base" hangingPunct="1">
        <a:lnSpc>
          <a:spcPct val="85000"/>
        </a:lnSpc>
        <a:spcBef>
          <a:spcPct val="0"/>
        </a:spcBef>
        <a:spcAft>
          <a:spcPct val="0"/>
        </a:spcAft>
        <a:defRPr sz="1924" b="1">
          <a:solidFill>
            <a:srgbClr val="646464"/>
          </a:solidFill>
          <a:latin typeface="Arial" charset="0"/>
        </a:defRPr>
      </a:lvl7pPr>
      <a:lvl8pPr marL="879607" algn="l" defTabSz="638326" rtl="0" eaLnBrk="1" fontAlgn="base" hangingPunct="1">
        <a:lnSpc>
          <a:spcPct val="85000"/>
        </a:lnSpc>
        <a:spcBef>
          <a:spcPct val="0"/>
        </a:spcBef>
        <a:spcAft>
          <a:spcPct val="0"/>
        </a:spcAft>
        <a:defRPr sz="1924" b="1">
          <a:solidFill>
            <a:srgbClr val="646464"/>
          </a:solidFill>
          <a:latin typeface="Arial" charset="0"/>
        </a:defRPr>
      </a:lvl8pPr>
      <a:lvl9pPr marL="1172809" algn="l" defTabSz="638326" rtl="0" eaLnBrk="1" fontAlgn="base" hangingPunct="1">
        <a:lnSpc>
          <a:spcPct val="85000"/>
        </a:lnSpc>
        <a:spcBef>
          <a:spcPct val="0"/>
        </a:spcBef>
        <a:spcAft>
          <a:spcPct val="0"/>
        </a:spcAft>
        <a:defRPr sz="1924" b="1">
          <a:solidFill>
            <a:srgbClr val="646464"/>
          </a:solidFill>
          <a:latin typeface="Arial" charset="0"/>
        </a:defRPr>
      </a:lvl9pPr>
    </p:titleStyle>
    <p:bodyStyle>
      <a:lvl1pPr marL="230868" indent="-230868" algn="l" defTabSz="638326" rtl="0" eaLnBrk="1" fontAlgn="base" hangingPunct="1">
        <a:spcBef>
          <a:spcPts val="385"/>
        </a:spcBef>
        <a:spcAft>
          <a:spcPct val="0"/>
        </a:spcAft>
        <a:buClr>
          <a:srgbClr val="FFD200"/>
        </a:buClr>
        <a:buSzPct val="75000"/>
        <a:buFont typeface="Arial" charset="0"/>
        <a:buChar char="►"/>
        <a:defRPr sz="577">
          <a:solidFill>
            <a:srgbClr val="646464"/>
          </a:solidFill>
          <a:latin typeface="EYInterstate Light" panose="02000506000000020004" pitchFamily="2" charset="0"/>
          <a:ea typeface="+mn-ea"/>
          <a:cs typeface="+mn-cs"/>
        </a:defRPr>
      </a:lvl1pPr>
      <a:lvl2pPr marL="461736" indent="-230868" algn="l" defTabSz="638326" rtl="0" eaLnBrk="1" fontAlgn="base" hangingPunct="1">
        <a:spcBef>
          <a:spcPts val="385"/>
        </a:spcBef>
        <a:spcAft>
          <a:spcPct val="0"/>
        </a:spcAft>
        <a:buClr>
          <a:srgbClr val="FFD200"/>
        </a:buClr>
        <a:buSzPct val="75000"/>
        <a:buFont typeface="Arial" charset="0"/>
        <a:buChar char="▬"/>
        <a:defRPr sz="577">
          <a:solidFill>
            <a:srgbClr val="646464"/>
          </a:solidFill>
          <a:latin typeface="EYInterstate Light" panose="02000506000000020004" pitchFamily="2" charset="0"/>
        </a:defRPr>
      </a:lvl2pPr>
      <a:lvl3pPr marL="692604" indent="-231101" algn="l" defTabSz="638326" rtl="0" eaLnBrk="1" fontAlgn="base" hangingPunct="1">
        <a:spcBef>
          <a:spcPts val="192"/>
        </a:spcBef>
        <a:spcAft>
          <a:spcPct val="0"/>
        </a:spcAft>
        <a:buClr>
          <a:srgbClr val="FFD200"/>
        </a:buClr>
        <a:buSzPct val="75000"/>
        <a:buFont typeface="Arial" charset="0"/>
        <a:buChar char="►"/>
        <a:defRPr sz="577">
          <a:solidFill>
            <a:srgbClr val="646464"/>
          </a:solidFill>
          <a:latin typeface="EYInterstate Light" panose="02000506000000020004" pitchFamily="2" charset="0"/>
        </a:defRPr>
      </a:lvl3pPr>
      <a:lvl4pPr marL="923472" indent="-230868" algn="l" defTabSz="638326" rtl="0" eaLnBrk="1" fontAlgn="base" hangingPunct="1">
        <a:spcBef>
          <a:spcPts val="192"/>
        </a:spcBef>
        <a:spcAft>
          <a:spcPct val="0"/>
        </a:spcAft>
        <a:buClr>
          <a:srgbClr val="FFD200"/>
        </a:buClr>
        <a:buSzPct val="75000"/>
        <a:buFont typeface="Arial" charset="0"/>
        <a:buChar char="▬"/>
        <a:defRPr sz="577">
          <a:solidFill>
            <a:srgbClr val="646464"/>
          </a:solidFill>
          <a:latin typeface="EYInterstate Light" panose="02000506000000020004" pitchFamily="2" charset="0"/>
        </a:defRPr>
      </a:lvl4pPr>
      <a:lvl5pPr marL="1154340" indent="-230868" algn="l" defTabSz="638326" rtl="0" eaLnBrk="1" fontAlgn="base" hangingPunct="1">
        <a:spcBef>
          <a:spcPts val="192"/>
        </a:spcBef>
        <a:spcAft>
          <a:spcPct val="0"/>
        </a:spcAft>
        <a:buClr>
          <a:srgbClr val="FFD200"/>
        </a:buClr>
        <a:buSzPct val="75000"/>
        <a:buFont typeface="Arial" charset="0"/>
        <a:buChar char="►"/>
        <a:defRPr sz="577">
          <a:solidFill>
            <a:srgbClr val="646464"/>
          </a:solidFill>
          <a:latin typeface="EYInterstate Light" panose="02000506000000020004" pitchFamily="2" charset="0"/>
        </a:defRPr>
      </a:lvl5pPr>
      <a:lvl6pPr marL="1550511"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6pPr>
      <a:lvl7pPr marL="1843714"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7pPr>
      <a:lvl8pPr marL="2136916"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8pPr>
      <a:lvl9pPr marL="2430118"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9pPr>
    </p:bodyStyle>
    <p:otherStyle>
      <a:defPPr>
        <a:defRPr lang="nb-NO"/>
      </a:defPPr>
      <a:lvl1pPr marL="0" algn="l" defTabSz="586405" rtl="0" eaLnBrk="1" latinLnBrk="0" hangingPunct="1">
        <a:defRPr sz="1154" kern="1200">
          <a:solidFill>
            <a:schemeClr val="tx1"/>
          </a:solidFill>
          <a:latin typeface="+mn-lt"/>
          <a:ea typeface="+mn-ea"/>
          <a:cs typeface="+mn-cs"/>
        </a:defRPr>
      </a:lvl1pPr>
      <a:lvl2pPr marL="293202" algn="l" defTabSz="586405" rtl="0" eaLnBrk="1" latinLnBrk="0" hangingPunct="1">
        <a:defRPr sz="1154" kern="1200">
          <a:solidFill>
            <a:schemeClr val="tx1"/>
          </a:solidFill>
          <a:latin typeface="+mn-lt"/>
          <a:ea typeface="+mn-ea"/>
          <a:cs typeface="+mn-cs"/>
        </a:defRPr>
      </a:lvl2pPr>
      <a:lvl3pPr marL="586405" algn="l" defTabSz="586405" rtl="0" eaLnBrk="1" latinLnBrk="0" hangingPunct="1">
        <a:defRPr sz="1154" kern="1200">
          <a:solidFill>
            <a:schemeClr val="tx1"/>
          </a:solidFill>
          <a:latin typeface="+mn-lt"/>
          <a:ea typeface="+mn-ea"/>
          <a:cs typeface="+mn-cs"/>
        </a:defRPr>
      </a:lvl3pPr>
      <a:lvl4pPr marL="879607" algn="l" defTabSz="586405" rtl="0" eaLnBrk="1" latinLnBrk="0" hangingPunct="1">
        <a:defRPr sz="1154" kern="1200">
          <a:solidFill>
            <a:schemeClr val="tx1"/>
          </a:solidFill>
          <a:latin typeface="+mn-lt"/>
          <a:ea typeface="+mn-ea"/>
          <a:cs typeface="+mn-cs"/>
        </a:defRPr>
      </a:lvl4pPr>
      <a:lvl5pPr marL="1172809" algn="l" defTabSz="586405" rtl="0" eaLnBrk="1" latinLnBrk="0" hangingPunct="1">
        <a:defRPr sz="1154" kern="1200">
          <a:solidFill>
            <a:schemeClr val="tx1"/>
          </a:solidFill>
          <a:latin typeface="+mn-lt"/>
          <a:ea typeface="+mn-ea"/>
          <a:cs typeface="+mn-cs"/>
        </a:defRPr>
      </a:lvl5pPr>
      <a:lvl6pPr marL="1466012" algn="l" defTabSz="586405" rtl="0" eaLnBrk="1" latinLnBrk="0" hangingPunct="1">
        <a:defRPr sz="1154" kern="1200">
          <a:solidFill>
            <a:schemeClr val="tx1"/>
          </a:solidFill>
          <a:latin typeface="+mn-lt"/>
          <a:ea typeface="+mn-ea"/>
          <a:cs typeface="+mn-cs"/>
        </a:defRPr>
      </a:lvl6pPr>
      <a:lvl7pPr marL="1759214" algn="l" defTabSz="586405" rtl="0" eaLnBrk="1" latinLnBrk="0" hangingPunct="1">
        <a:defRPr sz="1154" kern="1200">
          <a:solidFill>
            <a:schemeClr val="tx1"/>
          </a:solidFill>
          <a:latin typeface="+mn-lt"/>
          <a:ea typeface="+mn-ea"/>
          <a:cs typeface="+mn-cs"/>
        </a:defRPr>
      </a:lvl7pPr>
      <a:lvl8pPr marL="2052417" algn="l" defTabSz="586405" rtl="0" eaLnBrk="1" latinLnBrk="0" hangingPunct="1">
        <a:defRPr sz="1154" kern="1200">
          <a:solidFill>
            <a:schemeClr val="tx1"/>
          </a:solidFill>
          <a:latin typeface="+mn-lt"/>
          <a:ea typeface="+mn-ea"/>
          <a:cs typeface="+mn-cs"/>
        </a:defRPr>
      </a:lvl8pPr>
      <a:lvl9pPr marL="2345619" algn="l" defTabSz="586405" rtl="0" eaLnBrk="1" latinLnBrk="0" hangingPunct="1">
        <a:defRPr sz="115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4464172" y="553853"/>
            <a:ext cx="7131411" cy="23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a:t>Header 1</a:t>
            </a:r>
          </a:p>
        </p:txBody>
      </p:sp>
      <p:sp>
        <p:nvSpPr>
          <p:cNvPr id="102479" name="Text Box 79"/>
          <p:cNvSpPr txBox="1">
            <a:spLocks noChangeArrowheads="1"/>
          </p:cNvSpPr>
          <p:nvPr/>
        </p:nvSpPr>
        <p:spPr bwMode="auto">
          <a:xfrm>
            <a:off x="4461613" y="198538"/>
            <a:ext cx="5290963" cy="9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nSpc>
                <a:spcPct val="100000"/>
              </a:lnSpc>
              <a:defRPr/>
            </a:pPr>
            <a:r>
              <a:rPr lang="en-GB" sz="449" b="0" dirty="0">
                <a:solidFill>
                  <a:srgbClr val="808080"/>
                </a:solidFill>
                <a:latin typeface="EYInterstate Regular" pitchFamily="2" charset="0"/>
              </a:rPr>
              <a:t>Section or Chapter title</a:t>
            </a:r>
          </a:p>
        </p:txBody>
      </p:sp>
      <p:sp>
        <p:nvSpPr>
          <p:cNvPr id="102482" name="Text Box 82"/>
          <p:cNvSpPr txBox="1">
            <a:spLocks noChangeArrowheads="1"/>
          </p:cNvSpPr>
          <p:nvPr/>
        </p:nvSpPr>
        <p:spPr bwMode="auto">
          <a:xfrm>
            <a:off x="11160939" y="6573077"/>
            <a:ext cx="319968" cy="6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a:lnSpc>
                <a:spcPct val="100000"/>
              </a:lnSpc>
              <a:defRPr/>
            </a:pPr>
            <a:fld id="{585FB8CF-363A-4DDB-8230-46E0EF1E7943}" type="slidenum">
              <a:rPr lang="en-GB" sz="449" smtClean="0">
                <a:solidFill>
                  <a:srgbClr val="808080"/>
                </a:solidFill>
                <a:latin typeface="EYInterstate Regular" pitchFamily="2" charset="0"/>
              </a:rPr>
              <a:pPr algn="r">
                <a:lnSpc>
                  <a:spcPct val="100000"/>
                </a:lnSpc>
                <a:defRPr/>
              </a:pPr>
              <a:t>‹#›</a:t>
            </a:fld>
            <a:endParaRPr lang="en-GB" sz="449" dirty="0">
              <a:solidFill>
                <a:srgbClr val="808080"/>
              </a:solidFill>
              <a:latin typeface="EYInterstate Regular" pitchFamily="2" charset="0"/>
            </a:endParaRPr>
          </a:p>
        </p:txBody>
      </p:sp>
      <p:sp>
        <p:nvSpPr>
          <p:cNvPr id="102483" name="Text Box 83"/>
          <p:cNvSpPr txBox="1">
            <a:spLocks noChangeArrowheads="1"/>
          </p:cNvSpPr>
          <p:nvPr/>
        </p:nvSpPr>
        <p:spPr bwMode="auto">
          <a:xfrm>
            <a:off x="6049157" y="6573077"/>
            <a:ext cx="5111783" cy="6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a:lnSpc>
                <a:spcPct val="100000"/>
              </a:lnSpc>
              <a:defRPr/>
            </a:pPr>
            <a:r>
              <a:rPr lang="en-GB" sz="449" b="0" dirty="0">
                <a:solidFill>
                  <a:srgbClr val="808080"/>
                </a:solidFill>
                <a:latin typeface="EYInterstate Regular" pitchFamily="2" charset="0"/>
              </a:rPr>
              <a:t>Proposal title |</a:t>
            </a:r>
          </a:p>
        </p:txBody>
      </p:sp>
      <p:sp>
        <p:nvSpPr>
          <p:cNvPr id="102484" name="Text Box 84"/>
          <p:cNvSpPr txBox="1">
            <a:spLocks noChangeArrowheads="1"/>
          </p:cNvSpPr>
          <p:nvPr/>
        </p:nvSpPr>
        <p:spPr bwMode="auto">
          <a:xfrm>
            <a:off x="698807" y="6573041"/>
            <a:ext cx="4768779" cy="6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nSpc>
                <a:spcPct val="100000"/>
              </a:lnSpc>
              <a:defRPr/>
            </a:pPr>
            <a:r>
              <a:rPr lang="en-GB" sz="449" b="0" dirty="0">
                <a:solidFill>
                  <a:srgbClr val="808080"/>
                </a:solidFill>
                <a:latin typeface="EYInterstate Regular" pitchFamily="2" charset="0"/>
              </a:rPr>
              <a:t>Confidential</a:t>
            </a:r>
            <a:r>
              <a:rPr lang="en-GB" sz="449" dirty="0">
                <a:solidFill>
                  <a:srgbClr val="808080"/>
                </a:solidFill>
                <a:latin typeface="EYInterstate Regular" pitchFamily="2" charset="0"/>
              </a:rPr>
              <a:t> </a:t>
            </a:r>
            <a:r>
              <a:rPr lang="en-GB" sz="449" dirty="0">
                <a:solidFill>
                  <a:srgbClr val="808080"/>
                </a:solidFill>
                <a:latin typeface="EYInterstate Light" pitchFamily="2" charset="0"/>
              </a:rPr>
              <a:t>– All Rights Reserved –  </a:t>
            </a:r>
            <a:r>
              <a:rPr lang="en-GB" sz="449" dirty="0">
                <a:solidFill>
                  <a:srgbClr val="EB008C"/>
                </a:solidFill>
                <a:latin typeface="EYInterstate Light" pitchFamily="2" charset="0"/>
              </a:rPr>
              <a:t>[Insert local</a:t>
            </a:r>
            <a:r>
              <a:rPr lang="en-GB" sz="449" baseline="0" dirty="0">
                <a:solidFill>
                  <a:srgbClr val="EB008C"/>
                </a:solidFill>
                <a:latin typeface="EYInterstate Light" pitchFamily="2" charset="0"/>
              </a:rPr>
              <a:t> EY firm Name] </a:t>
            </a:r>
            <a:endParaRPr lang="en-GB" sz="449" dirty="0">
              <a:solidFill>
                <a:srgbClr val="EB008C"/>
              </a:solidFill>
              <a:latin typeface="EYInterstate Light" pitchFamily="2" charset="0"/>
            </a:endParaRPr>
          </a:p>
        </p:txBody>
      </p:sp>
    </p:spTree>
    <p:extLst>
      <p:ext uri="{BB962C8B-B14F-4D97-AF65-F5344CB8AC3E}">
        <p14:creationId xmlns:p14="http://schemas.microsoft.com/office/powerpoint/2010/main" val="4054118452"/>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5" r:id="rId9"/>
    <p:sldLayoutId id="2147483996" r:id="rId10"/>
    <p:sldLayoutId id="2147483997" r:id="rId11"/>
  </p:sldLayoutIdLst>
  <p:hf hdr="0"/>
  <p:txStyles>
    <p:titleStyle>
      <a:lvl1pPr algn="l" defTabSz="638326" rtl="0" eaLnBrk="1" fontAlgn="base" hangingPunct="1">
        <a:lnSpc>
          <a:spcPts val="1884"/>
        </a:lnSpc>
        <a:spcBef>
          <a:spcPct val="0"/>
        </a:spcBef>
        <a:spcAft>
          <a:spcPct val="0"/>
        </a:spcAft>
        <a:defRPr sz="1539">
          <a:solidFill>
            <a:srgbClr val="000000"/>
          </a:solidFill>
          <a:latin typeface="EYInterstate Regular" pitchFamily="2" charset="0"/>
          <a:ea typeface="+mj-ea"/>
          <a:cs typeface="+mj-cs"/>
        </a:defRPr>
      </a:lvl1pPr>
      <a:lvl2pPr algn="l" defTabSz="638326" rtl="0" eaLnBrk="1" fontAlgn="base" hangingPunct="1">
        <a:lnSpc>
          <a:spcPts val="1884"/>
        </a:lnSpc>
        <a:spcBef>
          <a:spcPct val="0"/>
        </a:spcBef>
        <a:spcAft>
          <a:spcPct val="0"/>
        </a:spcAft>
        <a:defRPr sz="1539">
          <a:solidFill>
            <a:schemeClr val="tx1"/>
          </a:solidFill>
          <a:latin typeface="EYInterstate" pitchFamily="2" charset="0"/>
        </a:defRPr>
      </a:lvl2pPr>
      <a:lvl3pPr algn="l" defTabSz="638326" rtl="0" eaLnBrk="1" fontAlgn="base" hangingPunct="1">
        <a:lnSpc>
          <a:spcPts val="1884"/>
        </a:lnSpc>
        <a:spcBef>
          <a:spcPct val="0"/>
        </a:spcBef>
        <a:spcAft>
          <a:spcPct val="0"/>
        </a:spcAft>
        <a:defRPr sz="1539">
          <a:solidFill>
            <a:schemeClr val="tx1"/>
          </a:solidFill>
          <a:latin typeface="EYInterstate" pitchFamily="2" charset="0"/>
        </a:defRPr>
      </a:lvl3pPr>
      <a:lvl4pPr algn="l" defTabSz="638326" rtl="0" eaLnBrk="1" fontAlgn="base" hangingPunct="1">
        <a:lnSpc>
          <a:spcPts val="1884"/>
        </a:lnSpc>
        <a:spcBef>
          <a:spcPct val="0"/>
        </a:spcBef>
        <a:spcAft>
          <a:spcPct val="0"/>
        </a:spcAft>
        <a:defRPr sz="1539">
          <a:solidFill>
            <a:schemeClr val="tx1"/>
          </a:solidFill>
          <a:latin typeface="EYInterstate" pitchFamily="2" charset="0"/>
        </a:defRPr>
      </a:lvl4pPr>
      <a:lvl5pPr algn="l" defTabSz="638326" rtl="0" eaLnBrk="1" fontAlgn="base" hangingPunct="1">
        <a:lnSpc>
          <a:spcPts val="1884"/>
        </a:lnSpc>
        <a:spcBef>
          <a:spcPct val="0"/>
        </a:spcBef>
        <a:spcAft>
          <a:spcPct val="0"/>
        </a:spcAft>
        <a:defRPr sz="1539">
          <a:solidFill>
            <a:schemeClr val="tx1"/>
          </a:solidFill>
          <a:latin typeface="EYInterstate" pitchFamily="2" charset="0"/>
        </a:defRPr>
      </a:lvl5pPr>
      <a:lvl6pPr marL="293202" algn="l" defTabSz="638326" rtl="0" eaLnBrk="1" fontAlgn="base" hangingPunct="1">
        <a:lnSpc>
          <a:spcPts val="1884"/>
        </a:lnSpc>
        <a:spcBef>
          <a:spcPct val="0"/>
        </a:spcBef>
        <a:spcAft>
          <a:spcPct val="0"/>
        </a:spcAft>
        <a:defRPr sz="1539">
          <a:solidFill>
            <a:schemeClr val="tx1"/>
          </a:solidFill>
          <a:latin typeface="EYInterstate" pitchFamily="2" charset="0"/>
        </a:defRPr>
      </a:lvl6pPr>
      <a:lvl7pPr marL="586405" algn="l" defTabSz="638326" rtl="0" eaLnBrk="1" fontAlgn="base" hangingPunct="1">
        <a:lnSpc>
          <a:spcPts val="1884"/>
        </a:lnSpc>
        <a:spcBef>
          <a:spcPct val="0"/>
        </a:spcBef>
        <a:spcAft>
          <a:spcPct val="0"/>
        </a:spcAft>
        <a:defRPr sz="1539">
          <a:solidFill>
            <a:schemeClr val="tx1"/>
          </a:solidFill>
          <a:latin typeface="EYInterstate" pitchFamily="2" charset="0"/>
        </a:defRPr>
      </a:lvl7pPr>
      <a:lvl8pPr marL="879607" algn="l" defTabSz="638326" rtl="0" eaLnBrk="1" fontAlgn="base" hangingPunct="1">
        <a:lnSpc>
          <a:spcPts val="1884"/>
        </a:lnSpc>
        <a:spcBef>
          <a:spcPct val="0"/>
        </a:spcBef>
        <a:spcAft>
          <a:spcPct val="0"/>
        </a:spcAft>
        <a:defRPr sz="1539">
          <a:solidFill>
            <a:schemeClr val="tx1"/>
          </a:solidFill>
          <a:latin typeface="EYInterstate" pitchFamily="2" charset="0"/>
        </a:defRPr>
      </a:lvl8pPr>
      <a:lvl9pPr marL="1172809" algn="l" defTabSz="638326" rtl="0" eaLnBrk="1" fontAlgn="base" hangingPunct="1">
        <a:lnSpc>
          <a:spcPts val="1884"/>
        </a:lnSpc>
        <a:spcBef>
          <a:spcPct val="0"/>
        </a:spcBef>
        <a:spcAft>
          <a:spcPct val="0"/>
        </a:spcAft>
        <a:defRPr sz="1539">
          <a:solidFill>
            <a:schemeClr val="tx1"/>
          </a:solidFill>
          <a:latin typeface="EYInterstate" pitchFamily="2" charset="0"/>
        </a:defRPr>
      </a:lvl9pPr>
    </p:titleStyle>
    <p:bodyStyle>
      <a:lvl1pPr marL="219902" indent="-219902" algn="l" defTabSz="638326" rtl="0" eaLnBrk="1" fontAlgn="base" hangingPunct="1">
        <a:lnSpc>
          <a:spcPts val="1090"/>
        </a:lnSpc>
        <a:spcBef>
          <a:spcPct val="0"/>
        </a:spcBef>
        <a:spcAft>
          <a:spcPct val="0"/>
        </a:spcAft>
        <a:defRPr>
          <a:solidFill>
            <a:srgbClr val="000000"/>
          </a:solidFill>
          <a:latin typeface="+mn-lt"/>
          <a:ea typeface="+mn-ea"/>
          <a:cs typeface="+mn-cs"/>
        </a:defRPr>
      </a:lvl1pPr>
      <a:lvl2pPr marL="1018" indent="292185" algn="l" defTabSz="638326" rtl="0" eaLnBrk="1" fontAlgn="base" hangingPunct="1">
        <a:lnSpc>
          <a:spcPts val="898"/>
        </a:lnSpc>
        <a:spcBef>
          <a:spcPct val="0"/>
        </a:spcBef>
        <a:spcAft>
          <a:spcPct val="0"/>
        </a:spcAft>
        <a:buSzPct val="30000"/>
        <a:buFont typeface="Arial" charset="0"/>
        <a:defRPr sz="705">
          <a:solidFill>
            <a:schemeClr val="tx1"/>
          </a:solidFill>
          <a:latin typeface="+mn-lt"/>
        </a:defRPr>
      </a:lvl2pPr>
      <a:lvl3pPr marL="2036" indent="584369" algn="l" defTabSz="638326" rtl="0" eaLnBrk="1" fontAlgn="base" hangingPunct="1">
        <a:lnSpc>
          <a:spcPts val="1154"/>
        </a:lnSpc>
        <a:spcBef>
          <a:spcPts val="385"/>
        </a:spcBef>
        <a:spcAft>
          <a:spcPct val="0"/>
        </a:spcAft>
        <a:buSzPct val="30000"/>
        <a:buFont typeface="Arial" charset="0"/>
        <a:defRPr sz="898">
          <a:solidFill>
            <a:schemeClr val="tx1"/>
          </a:solidFill>
          <a:latin typeface="EYInterstate Light" pitchFamily="2" charset="0"/>
        </a:defRPr>
      </a:lvl3pPr>
      <a:lvl4pPr marL="3055" indent="876553" algn="l" defTabSz="638326" rtl="0" eaLnBrk="1" fontAlgn="base" hangingPunct="1">
        <a:lnSpc>
          <a:spcPts val="770"/>
        </a:lnSpc>
        <a:spcBef>
          <a:spcPts val="385"/>
        </a:spcBef>
        <a:spcAft>
          <a:spcPct val="0"/>
        </a:spcAft>
        <a:buSzPct val="30000"/>
        <a:buFont typeface="Arial" charset="0"/>
        <a:defRPr sz="577">
          <a:solidFill>
            <a:schemeClr val="tx1"/>
          </a:solidFill>
          <a:latin typeface="EYInterstate Light" pitchFamily="2" charset="0"/>
        </a:defRPr>
      </a:lvl4pPr>
      <a:lvl5pPr marL="57012" indent="-51922" algn="l" defTabSz="638326"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5pPr>
      <a:lvl6pPr marL="350214" indent="-51922" algn="l" defTabSz="638326"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6pPr>
      <a:lvl7pPr marL="643416" indent="-51922" algn="l" defTabSz="638326"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7pPr>
      <a:lvl8pPr marL="936619" indent="-51922" algn="l" defTabSz="638326"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8pPr>
      <a:lvl9pPr marL="1229821" indent="-51922" algn="l" defTabSz="638326"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9pPr>
    </p:bodyStyle>
    <p:otherStyle>
      <a:defPPr>
        <a:defRPr lang="en-US"/>
      </a:defPPr>
      <a:lvl1pPr marL="0" algn="l" defTabSz="586405" rtl="0" eaLnBrk="1" latinLnBrk="0" hangingPunct="1">
        <a:defRPr sz="1154" kern="1200">
          <a:solidFill>
            <a:schemeClr val="tx1"/>
          </a:solidFill>
          <a:latin typeface="+mn-lt"/>
          <a:ea typeface="+mn-ea"/>
          <a:cs typeface="+mn-cs"/>
        </a:defRPr>
      </a:lvl1pPr>
      <a:lvl2pPr marL="293202" algn="l" defTabSz="586405" rtl="0" eaLnBrk="1" latinLnBrk="0" hangingPunct="1">
        <a:defRPr sz="1154" kern="1200">
          <a:solidFill>
            <a:schemeClr val="tx1"/>
          </a:solidFill>
          <a:latin typeface="+mn-lt"/>
          <a:ea typeface="+mn-ea"/>
          <a:cs typeface="+mn-cs"/>
        </a:defRPr>
      </a:lvl2pPr>
      <a:lvl3pPr marL="586405" algn="l" defTabSz="586405" rtl="0" eaLnBrk="1" latinLnBrk="0" hangingPunct="1">
        <a:defRPr sz="1154" kern="1200">
          <a:solidFill>
            <a:schemeClr val="tx1"/>
          </a:solidFill>
          <a:latin typeface="+mn-lt"/>
          <a:ea typeface="+mn-ea"/>
          <a:cs typeface="+mn-cs"/>
        </a:defRPr>
      </a:lvl3pPr>
      <a:lvl4pPr marL="879607" algn="l" defTabSz="586405" rtl="0" eaLnBrk="1" latinLnBrk="0" hangingPunct="1">
        <a:defRPr sz="1154" kern="1200">
          <a:solidFill>
            <a:schemeClr val="tx1"/>
          </a:solidFill>
          <a:latin typeface="+mn-lt"/>
          <a:ea typeface="+mn-ea"/>
          <a:cs typeface="+mn-cs"/>
        </a:defRPr>
      </a:lvl4pPr>
      <a:lvl5pPr marL="1172809" algn="l" defTabSz="586405" rtl="0" eaLnBrk="1" latinLnBrk="0" hangingPunct="1">
        <a:defRPr sz="1154" kern="1200">
          <a:solidFill>
            <a:schemeClr val="tx1"/>
          </a:solidFill>
          <a:latin typeface="+mn-lt"/>
          <a:ea typeface="+mn-ea"/>
          <a:cs typeface="+mn-cs"/>
        </a:defRPr>
      </a:lvl5pPr>
      <a:lvl6pPr marL="1466012" algn="l" defTabSz="586405" rtl="0" eaLnBrk="1" latinLnBrk="0" hangingPunct="1">
        <a:defRPr sz="1154" kern="1200">
          <a:solidFill>
            <a:schemeClr val="tx1"/>
          </a:solidFill>
          <a:latin typeface="+mn-lt"/>
          <a:ea typeface="+mn-ea"/>
          <a:cs typeface="+mn-cs"/>
        </a:defRPr>
      </a:lvl6pPr>
      <a:lvl7pPr marL="1759214" algn="l" defTabSz="586405" rtl="0" eaLnBrk="1" latinLnBrk="0" hangingPunct="1">
        <a:defRPr sz="1154" kern="1200">
          <a:solidFill>
            <a:schemeClr val="tx1"/>
          </a:solidFill>
          <a:latin typeface="+mn-lt"/>
          <a:ea typeface="+mn-ea"/>
          <a:cs typeface="+mn-cs"/>
        </a:defRPr>
      </a:lvl7pPr>
      <a:lvl8pPr marL="2052417" algn="l" defTabSz="586405" rtl="0" eaLnBrk="1" latinLnBrk="0" hangingPunct="1">
        <a:defRPr sz="1154" kern="1200">
          <a:solidFill>
            <a:schemeClr val="tx1"/>
          </a:solidFill>
          <a:latin typeface="+mn-lt"/>
          <a:ea typeface="+mn-ea"/>
          <a:cs typeface="+mn-cs"/>
        </a:defRPr>
      </a:lvl8pPr>
      <a:lvl9pPr marL="2345619" algn="l" defTabSz="586405" rtl="0" eaLnBrk="1" latinLnBrk="0" hangingPunct="1">
        <a:defRPr sz="115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5999459"/>
            <a:ext cx="12192000" cy="871151"/>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80" dirty="0">
              <a:solidFill>
                <a:srgbClr val="000000"/>
              </a:solidFill>
            </a:endParaRPr>
          </a:p>
        </p:txBody>
      </p:sp>
      <p:sp>
        <p:nvSpPr>
          <p:cNvPr id="23" name="Rectangle 22"/>
          <p:cNvSpPr/>
          <p:nvPr userDrawn="1"/>
        </p:nvSpPr>
        <p:spPr>
          <a:xfrm>
            <a:off x="1388746" y="6321965"/>
            <a:ext cx="1329796" cy="25918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b="0" dirty="0">
                <a:solidFill>
                  <a:srgbClr val="404040"/>
                </a:solidFill>
                <a:latin typeface="EYInterstate Light" panose="02000506000000020004" pitchFamily="2" charset="0"/>
              </a:rPr>
              <a:t>Cover letter</a:t>
            </a:r>
          </a:p>
        </p:txBody>
      </p:sp>
      <p:sp>
        <p:nvSpPr>
          <p:cNvPr id="24" name="Rectangle 23"/>
          <p:cNvSpPr>
            <a:spLocks/>
          </p:cNvSpPr>
          <p:nvPr userDrawn="1"/>
        </p:nvSpPr>
        <p:spPr>
          <a:xfrm>
            <a:off x="5600141"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Professional experience</a:t>
            </a:r>
          </a:p>
        </p:txBody>
      </p:sp>
      <p:sp>
        <p:nvSpPr>
          <p:cNvPr id="25" name="Rectangle 24"/>
          <p:cNvSpPr>
            <a:spLocks/>
          </p:cNvSpPr>
          <p:nvPr userDrawn="1"/>
        </p:nvSpPr>
        <p:spPr>
          <a:xfrm>
            <a:off x="70039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Team qualifications</a:t>
            </a:r>
          </a:p>
        </p:txBody>
      </p:sp>
      <p:sp>
        <p:nvSpPr>
          <p:cNvPr id="26" name="Rectangle 25"/>
          <p:cNvSpPr>
            <a:spLocks/>
          </p:cNvSpPr>
          <p:nvPr userDrawn="1"/>
        </p:nvSpPr>
        <p:spPr>
          <a:xfrm>
            <a:off x="4196343"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Service approach</a:t>
            </a:r>
          </a:p>
        </p:txBody>
      </p:sp>
      <p:sp>
        <p:nvSpPr>
          <p:cNvPr id="27" name="Rectangle 26"/>
          <p:cNvSpPr>
            <a:spLocks/>
          </p:cNvSpPr>
          <p:nvPr userDrawn="1"/>
        </p:nvSpPr>
        <p:spPr>
          <a:xfrm>
            <a:off x="2792545"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Executive summary</a:t>
            </a:r>
          </a:p>
        </p:txBody>
      </p:sp>
      <p:sp>
        <p:nvSpPr>
          <p:cNvPr id="28" name="Freeform 221"/>
          <p:cNvSpPr>
            <a:spLocks/>
          </p:cNvSpPr>
          <p:nvPr userDrawn="1"/>
        </p:nvSpPr>
        <p:spPr bwMode="auto">
          <a:xfrm>
            <a:off x="470609" y="6333894"/>
            <a:ext cx="252704" cy="235324"/>
          </a:xfrm>
          <a:custGeom>
            <a:avLst/>
            <a:gdLst>
              <a:gd name="T0" fmla="*/ 0 w 934"/>
              <a:gd name="T1" fmla="*/ 413 h 999"/>
              <a:gd name="T2" fmla="*/ 0 w 934"/>
              <a:gd name="T3" fmla="*/ 999 h 999"/>
              <a:gd name="T4" fmla="*/ 332 w 934"/>
              <a:gd name="T5" fmla="*/ 999 h 999"/>
              <a:gd name="T6" fmla="*/ 332 w 934"/>
              <a:gd name="T7" fmla="*/ 625 h 999"/>
              <a:gd name="T8" fmla="*/ 611 w 934"/>
              <a:gd name="T9" fmla="*/ 625 h 999"/>
              <a:gd name="T10" fmla="*/ 611 w 934"/>
              <a:gd name="T11" fmla="*/ 999 h 999"/>
              <a:gd name="T12" fmla="*/ 934 w 934"/>
              <a:gd name="T13" fmla="*/ 999 h 999"/>
              <a:gd name="T14" fmla="*/ 934 w 934"/>
              <a:gd name="T15" fmla="*/ 416 h 999"/>
              <a:gd name="T16" fmla="*/ 473 w 934"/>
              <a:gd name="T17" fmla="*/ 0 h 999"/>
              <a:gd name="T18" fmla="*/ 0 w 934"/>
              <a:gd name="T19" fmla="*/ 413 h 999"/>
              <a:gd name="T20" fmla="*/ 0 w 934"/>
              <a:gd name="T21" fmla="*/ 413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4" h="999">
                <a:moveTo>
                  <a:pt x="0" y="413"/>
                </a:moveTo>
                <a:lnTo>
                  <a:pt x="0" y="999"/>
                </a:lnTo>
                <a:lnTo>
                  <a:pt x="332" y="999"/>
                </a:lnTo>
                <a:lnTo>
                  <a:pt x="332" y="625"/>
                </a:lnTo>
                <a:lnTo>
                  <a:pt x="611" y="625"/>
                </a:lnTo>
                <a:lnTo>
                  <a:pt x="611" y="999"/>
                </a:lnTo>
                <a:lnTo>
                  <a:pt x="934" y="999"/>
                </a:lnTo>
                <a:lnTo>
                  <a:pt x="934" y="416"/>
                </a:lnTo>
                <a:lnTo>
                  <a:pt x="473" y="0"/>
                </a:lnTo>
                <a:lnTo>
                  <a:pt x="0" y="413"/>
                </a:lnTo>
                <a:lnTo>
                  <a:pt x="0" y="413"/>
                </a:lnTo>
                <a:close/>
              </a:path>
            </a:pathLst>
          </a:custGeom>
          <a:solidFill>
            <a:srgbClr val="C0C0C0"/>
          </a:solidFill>
          <a:ln>
            <a:noFill/>
          </a:ln>
        </p:spPr>
        <p:txBody>
          <a:bodyPr vert="horz" wrap="square" lIns="74749" tIns="37375" rIns="74749" bIns="37375" numCol="1" anchor="t" anchorCtr="0" compatLnSpc="1">
            <a:prstTxWarp prst="textNoShape">
              <a:avLst/>
            </a:prstTxWarp>
          </a:bodyPr>
          <a:lstStyle/>
          <a:p>
            <a:endParaRPr lang="en-GB" sz="793" dirty="0">
              <a:solidFill>
                <a:srgbClr val="404040"/>
              </a:solidFill>
              <a:latin typeface="EYInterstate Light" panose="02000506000000020004" pitchFamily="2" charset="0"/>
            </a:endParaRPr>
          </a:p>
        </p:txBody>
      </p:sp>
      <p:sp>
        <p:nvSpPr>
          <p:cNvPr id="29" name="Isosceles Triangle 28"/>
          <p:cNvSpPr>
            <a:spLocks/>
          </p:cNvSpPr>
          <p:nvPr userDrawn="1"/>
        </p:nvSpPr>
        <p:spPr>
          <a:xfrm rot="5400000">
            <a:off x="1024118" y="6387164"/>
            <a:ext cx="235324"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30" name="Isosceles Triangle 29"/>
          <p:cNvSpPr>
            <a:spLocks/>
          </p:cNvSpPr>
          <p:nvPr userDrawn="1"/>
        </p:nvSpPr>
        <p:spPr>
          <a:xfrm rot="16200000">
            <a:off x="806471" y="6387162"/>
            <a:ext cx="235323" cy="128789"/>
          </a:xfrm>
          <a:prstGeom prst="triangle">
            <a:avLst/>
          </a:prstGeom>
          <a:solidFill>
            <a:srgbClr val="C0C0C0"/>
          </a:solidFill>
          <a:ln w="9525" cmpd="sng">
            <a:noFill/>
          </a:ln>
        </p:spPr>
        <p:style>
          <a:lnRef idx="2">
            <a:schemeClr val="accent1">
              <a:shade val="50000"/>
            </a:schemeClr>
          </a:lnRef>
          <a:fillRef idx="1">
            <a:schemeClr val="accent1"/>
          </a:fillRef>
          <a:effectRef idx="0">
            <a:schemeClr val="accent1"/>
          </a:effectRef>
          <a:fontRef idx="minor">
            <a:schemeClr val="lt1"/>
          </a:fontRef>
        </p:style>
        <p:txBody>
          <a:bodyPr lIns="58858" tIns="58858" rIns="58858" bIns="58858" rtlCol="0" anchor="ctr"/>
          <a:lstStyle/>
          <a:p>
            <a:pPr algn="ctr"/>
            <a:endParaRPr lang="en-GB" sz="793" b="1" dirty="0">
              <a:solidFill>
                <a:srgbClr val="404040"/>
              </a:solidFill>
              <a:latin typeface="EYInterstate Light" panose="02000506000000020004" pitchFamily="2" charset="0"/>
            </a:endParaRPr>
          </a:p>
        </p:txBody>
      </p:sp>
      <p:sp>
        <p:nvSpPr>
          <p:cNvPr id="31" name="Rectangle 30"/>
          <p:cNvSpPr>
            <a:spLocks/>
          </p:cNvSpPr>
          <p:nvPr userDrawn="1"/>
        </p:nvSpPr>
        <p:spPr>
          <a:xfrm>
            <a:off x="8407738"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IN" sz="793" dirty="0">
                <a:solidFill>
                  <a:srgbClr val="404040"/>
                </a:solidFill>
                <a:latin typeface="EYInterstate Light" panose="02000506000000020004" pitchFamily="2" charset="0"/>
              </a:rPr>
              <a:t>Fees</a:t>
            </a:r>
          </a:p>
        </p:txBody>
      </p:sp>
      <p:sp>
        <p:nvSpPr>
          <p:cNvPr id="32" name="Rectangle 31"/>
          <p:cNvSpPr>
            <a:spLocks/>
          </p:cNvSpPr>
          <p:nvPr userDrawn="1"/>
        </p:nvSpPr>
        <p:spPr>
          <a:xfrm>
            <a:off x="9811534" y="6321965"/>
            <a:ext cx="1329796" cy="259182"/>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2425" tIns="22425" rIns="22425" bIns="22425" rtlCol="0" anchor="ctr" anchorCtr="0"/>
          <a:lstStyle/>
          <a:p>
            <a:pPr algn="ctr">
              <a:lnSpc>
                <a:spcPts val="818"/>
              </a:lnSpc>
            </a:pPr>
            <a:r>
              <a:rPr lang="en-US" sz="793" dirty="0">
                <a:solidFill>
                  <a:srgbClr val="404040"/>
                </a:solidFill>
                <a:latin typeface="EYInterstate Light" panose="02000506000000020004" pitchFamily="2" charset="0"/>
              </a:rPr>
              <a:t>Additional qualifications</a:t>
            </a:r>
          </a:p>
        </p:txBody>
      </p:sp>
      <p:pic>
        <p:nvPicPr>
          <p:cNvPr id="33" name="Picture 32"/>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293161" y="6172310"/>
            <a:ext cx="399711" cy="408838"/>
          </a:xfrm>
          <a:prstGeom prst="rect">
            <a:avLst/>
          </a:prstGeom>
        </p:spPr>
      </p:pic>
      <p:sp>
        <p:nvSpPr>
          <p:cNvPr id="5" name="Rectangle 4"/>
          <p:cNvSpPr/>
          <p:nvPr userDrawn="1"/>
        </p:nvSpPr>
        <p:spPr>
          <a:xfrm>
            <a:off x="9160193" y="-1"/>
            <a:ext cx="3031808" cy="353677"/>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99456" marR="0" lvl="0" indent="0" algn="l" defTabSz="871400" rtl="0" eaLnBrk="1" fontAlgn="auto" latinLnBrk="0" hangingPunct="1">
              <a:lnSpc>
                <a:spcPct val="100000"/>
              </a:lnSpc>
              <a:spcBef>
                <a:spcPts val="0"/>
              </a:spcBef>
              <a:spcAft>
                <a:spcPts val="0"/>
              </a:spcAft>
              <a:buClrTx/>
              <a:buSzTx/>
              <a:buFontTx/>
              <a:buNone/>
              <a:tabLst/>
              <a:defRPr/>
            </a:pPr>
            <a:endParaRPr lang="en-US" sz="882" b="1" dirty="0">
              <a:solidFill>
                <a:srgbClr val="FFE600"/>
              </a:solidFill>
              <a:latin typeface="EYInterstate" panose="02000503020000020004" pitchFamily="2" charset="0"/>
            </a:endParaRPr>
          </a:p>
        </p:txBody>
      </p:sp>
      <p:sp>
        <p:nvSpPr>
          <p:cNvPr id="42" name="TextBox 41"/>
          <p:cNvSpPr txBox="1"/>
          <p:nvPr userDrawn="1"/>
        </p:nvSpPr>
        <p:spPr>
          <a:xfrm>
            <a:off x="5967156" y="6608503"/>
            <a:ext cx="595761" cy="195657"/>
          </a:xfrm>
          <a:prstGeom prst="rect">
            <a:avLst/>
          </a:prstGeom>
          <a:noFill/>
        </p:spPr>
        <p:txBody>
          <a:bodyPr vert="horz" wrap="square" lIns="0" tIns="0" rIns="0" bIns="0" rtlCol="0" anchor="ctr" anchorCtr="0">
            <a:noAutofit/>
          </a:bodyPr>
          <a:lstStyle/>
          <a:p>
            <a:pPr algn="ctr"/>
            <a:fld id="{9AE4D82F-B047-469B-AC52-A46321747EAF}" type="slidenum">
              <a:rPr lang="en-GB" sz="818" smtClean="0">
                <a:solidFill>
                  <a:srgbClr val="404040"/>
                </a:solidFill>
                <a:latin typeface="EYInterstate" panose="02000503020000020004" pitchFamily="2" charset="0"/>
                <a:cs typeface="Arial" pitchFamily="34" charset="0"/>
              </a:rPr>
              <a:pPr algn="ctr"/>
              <a:t>‹#›</a:t>
            </a:fld>
            <a:endParaRPr lang="en-GB" sz="818" dirty="0">
              <a:solidFill>
                <a:srgbClr val="404040"/>
              </a:solidFill>
              <a:latin typeface="EYInterstate" panose="02000503020000020004" pitchFamily="2" charset="0"/>
              <a:cs typeface="Arial" pitchFamily="34" charset="0"/>
            </a:endParaRPr>
          </a:p>
        </p:txBody>
      </p:sp>
      <p:sp>
        <p:nvSpPr>
          <p:cNvPr id="3" name="Rectangle 2"/>
          <p:cNvSpPr/>
          <p:nvPr userDrawn="1"/>
        </p:nvSpPr>
        <p:spPr>
          <a:xfrm>
            <a:off x="9160197" y="102799"/>
            <a:ext cx="1788951" cy="241733"/>
          </a:xfrm>
          <a:prstGeom prst="rect">
            <a:avLst/>
          </a:prstGeom>
        </p:spPr>
        <p:txBody>
          <a:bodyPr wrap="none">
            <a:spAutoFit/>
          </a:bodyPr>
          <a:lstStyle/>
          <a:p>
            <a:pPr marL="99456" marR="0" lvl="0" indent="0" algn="l" defTabSz="871400" rtl="0" eaLnBrk="1" fontAlgn="auto" latinLnBrk="0" hangingPunct="1">
              <a:lnSpc>
                <a:spcPct val="100000"/>
              </a:lnSpc>
              <a:spcBef>
                <a:spcPts val="0"/>
              </a:spcBef>
              <a:spcAft>
                <a:spcPts val="0"/>
              </a:spcAft>
              <a:buClrTx/>
              <a:buSzTx/>
              <a:buFontTx/>
              <a:buNone/>
              <a:tabLst/>
              <a:defRPr/>
            </a:pPr>
            <a:r>
              <a:rPr lang="en-US" sz="971" dirty="0">
                <a:solidFill>
                  <a:schemeClr val="tx2"/>
                </a:solidFill>
                <a:latin typeface="EYInterstate" panose="02000503020000020004" pitchFamily="2" charset="0"/>
              </a:rPr>
              <a:t>Proposal to serve </a:t>
            </a:r>
            <a:r>
              <a:rPr lang="en-US" sz="971" b="1" dirty="0">
                <a:solidFill>
                  <a:srgbClr val="FFE600"/>
                </a:solidFill>
                <a:latin typeface="EYInterstate" panose="02000503020000020004" pitchFamily="2" charset="0"/>
              </a:rPr>
              <a:t>CLIENT</a:t>
            </a:r>
          </a:p>
        </p:txBody>
      </p:sp>
    </p:spTree>
    <p:extLst>
      <p:ext uri="{BB962C8B-B14F-4D97-AF65-F5344CB8AC3E}">
        <p14:creationId xmlns:p14="http://schemas.microsoft.com/office/powerpoint/2010/main" val="2999238221"/>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Lst>
  <p:hf hdr="0"/>
  <p:txStyles>
    <p:titleStyle>
      <a:lvl1pPr algn="l" defTabSz="747174" rtl="0" eaLnBrk="1" latinLnBrk="0" hangingPunct="1">
        <a:lnSpc>
          <a:spcPct val="85000"/>
        </a:lnSpc>
        <a:spcBef>
          <a:spcPct val="0"/>
        </a:spcBef>
        <a:buNone/>
        <a:defRPr sz="2451" b="1" kern="1200">
          <a:solidFill>
            <a:schemeClr val="bg1"/>
          </a:solidFill>
          <a:latin typeface="+mn-lt"/>
          <a:ea typeface="+mj-ea"/>
          <a:cs typeface="Arial" pitchFamily="34" charset="0"/>
        </a:defRPr>
      </a:lvl1pPr>
    </p:titleStyle>
    <p:bodyStyle>
      <a:lvl1pPr marL="291398" indent="-291398" algn="l" defTabSz="747174" rtl="0" eaLnBrk="1" latinLnBrk="0" hangingPunct="1">
        <a:spcBef>
          <a:spcPct val="20000"/>
        </a:spcBef>
        <a:buClr>
          <a:schemeClr val="accent2"/>
        </a:buClr>
        <a:buSzPct val="70000"/>
        <a:buFont typeface="Arial" pitchFamily="34" charset="0"/>
        <a:buChar char="►"/>
        <a:defRPr sz="1962" kern="1200">
          <a:solidFill>
            <a:schemeClr val="bg1"/>
          </a:solidFill>
          <a:latin typeface="+mn-lt"/>
          <a:ea typeface="+mn-ea"/>
          <a:cs typeface="+mn-cs"/>
        </a:defRPr>
      </a:lvl1pPr>
      <a:lvl2pPr marL="582796" indent="-291398" algn="l" defTabSz="747174" rtl="0" eaLnBrk="1" latinLnBrk="0" hangingPunct="1">
        <a:spcBef>
          <a:spcPct val="20000"/>
        </a:spcBef>
        <a:buClr>
          <a:schemeClr val="accent2"/>
        </a:buClr>
        <a:buSzPct val="70000"/>
        <a:buFont typeface="Arial" pitchFamily="34" charset="0"/>
        <a:buChar char="►"/>
        <a:defRPr sz="1634" kern="1200">
          <a:solidFill>
            <a:schemeClr val="bg1"/>
          </a:solidFill>
          <a:latin typeface="+mn-lt"/>
          <a:ea typeface="+mn-ea"/>
          <a:cs typeface="+mn-cs"/>
        </a:defRPr>
      </a:lvl2pPr>
      <a:lvl3pPr marL="874194" indent="-291398" algn="l" defTabSz="747174" rtl="0" eaLnBrk="1" latinLnBrk="0" hangingPunct="1">
        <a:spcBef>
          <a:spcPct val="20000"/>
        </a:spcBef>
        <a:buClr>
          <a:schemeClr val="accent2"/>
        </a:buClr>
        <a:buSzPct val="70000"/>
        <a:buFont typeface="Arial" pitchFamily="34" charset="0"/>
        <a:buChar char="►"/>
        <a:defRPr sz="1471" kern="1200">
          <a:solidFill>
            <a:schemeClr val="bg1"/>
          </a:solidFill>
          <a:latin typeface="+mn-lt"/>
          <a:ea typeface="+mn-ea"/>
          <a:cs typeface="+mn-cs"/>
        </a:defRPr>
      </a:lvl3pPr>
      <a:lvl4pPr marL="1165591" indent="-291398" algn="l" defTabSz="747174" rtl="0" eaLnBrk="1" latinLnBrk="0" hangingPunct="1">
        <a:spcBef>
          <a:spcPct val="20000"/>
        </a:spcBef>
        <a:buClr>
          <a:schemeClr val="accent2"/>
        </a:buClr>
        <a:buSzPct val="70000"/>
        <a:buFont typeface="Arial" pitchFamily="34" charset="0"/>
        <a:buChar char="►"/>
        <a:defRPr sz="1307" kern="1200">
          <a:solidFill>
            <a:schemeClr val="bg1"/>
          </a:solidFill>
          <a:latin typeface="+mn-lt"/>
          <a:ea typeface="+mn-ea"/>
          <a:cs typeface="+mn-cs"/>
        </a:defRPr>
      </a:lvl4pPr>
      <a:lvl5pPr marL="1456990" indent="-291398" algn="l" defTabSz="747174" rtl="0" eaLnBrk="1" latinLnBrk="0" hangingPunct="1">
        <a:spcBef>
          <a:spcPct val="20000"/>
        </a:spcBef>
        <a:buClr>
          <a:schemeClr val="accent2"/>
        </a:buClr>
        <a:buSzPct val="70000"/>
        <a:buFont typeface="Arial" pitchFamily="34" charset="0"/>
        <a:buChar char="►"/>
        <a:defRPr sz="1307" kern="1200">
          <a:solidFill>
            <a:schemeClr val="bg1"/>
          </a:solidFill>
          <a:latin typeface="+mn-lt"/>
          <a:ea typeface="+mn-ea"/>
          <a:cs typeface="+mn-cs"/>
        </a:defRPr>
      </a:lvl5pPr>
      <a:lvl6pPr marL="2054730" indent="-186793" algn="l" defTabSz="747174" rtl="0" eaLnBrk="1" latinLnBrk="0" hangingPunct="1">
        <a:spcBef>
          <a:spcPct val="20000"/>
        </a:spcBef>
        <a:buFont typeface="Arial" pitchFamily="34" charset="0"/>
        <a:buChar char="•"/>
        <a:defRPr sz="1634" kern="1200">
          <a:solidFill>
            <a:schemeClr val="tx1"/>
          </a:solidFill>
          <a:latin typeface="+mn-lt"/>
          <a:ea typeface="+mn-ea"/>
          <a:cs typeface="+mn-cs"/>
        </a:defRPr>
      </a:lvl6pPr>
      <a:lvl7pPr marL="2428317" indent="-186793" algn="l" defTabSz="747174" rtl="0" eaLnBrk="1" latinLnBrk="0" hangingPunct="1">
        <a:spcBef>
          <a:spcPct val="20000"/>
        </a:spcBef>
        <a:buFont typeface="Arial" pitchFamily="34" charset="0"/>
        <a:buChar char="•"/>
        <a:defRPr sz="1634" kern="1200">
          <a:solidFill>
            <a:schemeClr val="tx1"/>
          </a:solidFill>
          <a:latin typeface="+mn-lt"/>
          <a:ea typeface="+mn-ea"/>
          <a:cs typeface="+mn-cs"/>
        </a:defRPr>
      </a:lvl7pPr>
      <a:lvl8pPr marL="2801904" indent="-186793" algn="l" defTabSz="747174" rtl="0" eaLnBrk="1" latinLnBrk="0" hangingPunct="1">
        <a:spcBef>
          <a:spcPct val="20000"/>
        </a:spcBef>
        <a:buFont typeface="Arial" pitchFamily="34" charset="0"/>
        <a:buChar char="•"/>
        <a:defRPr sz="1634" kern="1200">
          <a:solidFill>
            <a:schemeClr val="tx1"/>
          </a:solidFill>
          <a:latin typeface="+mn-lt"/>
          <a:ea typeface="+mn-ea"/>
          <a:cs typeface="+mn-cs"/>
        </a:defRPr>
      </a:lvl8pPr>
      <a:lvl9pPr marL="3175492" indent="-186793" algn="l" defTabSz="747174" rtl="0" eaLnBrk="1" latinLnBrk="0" hangingPunct="1">
        <a:spcBef>
          <a:spcPct val="20000"/>
        </a:spcBef>
        <a:buFont typeface="Arial" pitchFamily="34" charset="0"/>
        <a:buChar char="•"/>
        <a:defRPr sz="1634" kern="1200">
          <a:solidFill>
            <a:schemeClr val="tx1"/>
          </a:solidFill>
          <a:latin typeface="+mn-lt"/>
          <a:ea typeface="+mn-ea"/>
          <a:cs typeface="+mn-cs"/>
        </a:defRPr>
      </a:lvl9pPr>
    </p:bodyStyle>
    <p:otherStyle>
      <a:defPPr>
        <a:defRPr lang="en-US"/>
      </a:defPPr>
      <a:lvl1pPr marL="0" algn="l" defTabSz="747174" rtl="0" eaLnBrk="1" latinLnBrk="0" hangingPunct="1">
        <a:defRPr sz="1471" kern="1200">
          <a:solidFill>
            <a:schemeClr val="tx1"/>
          </a:solidFill>
          <a:latin typeface="+mn-lt"/>
          <a:ea typeface="+mn-ea"/>
          <a:cs typeface="+mn-cs"/>
        </a:defRPr>
      </a:lvl1pPr>
      <a:lvl2pPr marL="373588" algn="l" defTabSz="747174" rtl="0" eaLnBrk="1" latinLnBrk="0" hangingPunct="1">
        <a:defRPr sz="1471" kern="1200">
          <a:solidFill>
            <a:schemeClr val="tx1"/>
          </a:solidFill>
          <a:latin typeface="+mn-lt"/>
          <a:ea typeface="+mn-ea"/>
          <a:cs typeface="+mn-cs"/>
        </a:defRPr>
      </a:lvl2pPr>
      <a:lvl3pPr marL="747174" algn="l" defTabSz="747174" rtl="0" eaLnBrk="1" latinLnBrk="0" hangingPunct="1">
        <a:defRPr sz="1471" kern="1200">
          <a:solidFill>
            <a:schemeClr val="tx1"/>
          </a:solidFill>
          <a:latin typeface="+mn-lt"/>
          <a:ea typeface="+mn-ea"/>
          <a:cs typeface="+mn-cs"/>
        </a:defRPr>
      </a:lvl3pPr>
      <a:lvl4pPr marL="1120762" algn="l" defTabSz="747174" rtl="0" eaLnBrk="1" latinLnBrk="0" hangingPunct="1">
        <a:defRPr sz="1471" kern="1200">
          <a:solidFill>
            <a:schemeClr val="tx1"/>
          </a:solidFill>
          <a:latin typeface="+mn-lt"/>
          <a:ea typeface="+mn-ea"/>
          <a:cs typeface="+mn-cs"/>
        </a:defRPr>
      </a:lvl4pPr>
      <a:lvl5pPr marL="1494349" algn="l" defTabSz="747174" rtl="0" eaLnBrk="1" latinLnBrk="0" hangingPunct="1">
        <a:defRPr sz="1471" kern="1200">
          <a:solidFill>
            <a:schemeClr val="tx1"/>
          </a:solidFill>
          <a:latin typeface="+mn-lt"/>
          <a:ea typeface="+mn-ea"/>
          <a:cs typeface="+mn-cs"/>
        </a:defRPr>
      </a:lvl5pPr>
      <a:lvl6pPr marL="1867937" algn="l" defTabSz="747174" rtl="0" eaLnBrk="1" latinLnBrk="0" hangingPunct="1">
        <a:defRPr sz="1471" kern="1200">
          <a:solidFill>
            <a:schemeClr val="tx1"/>
          </a:solidFill>
          <a:latin typeface="+mn-lt"/>
          <a:ea typeface="+mn-ea"/>
          <a:cs typeface="+mn-cs"/>
        </a:defRPr>
      </a:lvl6pPr>
      <a:lvl7pPr marL="2241523" algn="l" defTabSz="747174" rtl="0" eaLnBrk="1" latinLnBrk="0" hangingPunct="1">
        <a:defRPr sz="1471" kern="1200">
          <a:solidFill>
            <a:schemeClr val="tx1"/>
          </a:solidFill>
          <a:latin typeface="+mn-lt"/>
          <a:ea typeface="+mn-ea"/>
          <a:cs typeface="+mn-cs"/>
        </a:defRPr>
      </a:lvl7pPr>
      <a:lvl8pPr marL="2615111" algn="l" defTabSz="747174" rtl="0" eaLnBrk="1" latinLnBrk="0" hangingPunct="1">
        <a:defRPr sz="1471" kern="1200">
          <a:solidFill>
            <a:schemeClr val="tx1"/>
          </a:solidFill>
          <a:latin typeface="+mn-lt"/>
          <a:ea typeface="+mn-ea"/>
          <a:cs typeface="+mn-cs"/>
        </a:defRPr>
      </a:lvl8pPr>
      <a:lvl9pPr marL="2988698" algn="l" defTabSz="747174" rtl="0" eaLnBrk="1" latinLnBrk="0" hangingPunct="1">
        <a:defRPr sz="14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52" userDrawn="1">
          <p15:clr>
            <a:srgbClr val="F26B43"/>
          </p15:clr>
        </p15:guide>
        <p15:guide id="2" pos="5671" userDrawn="1">
          <p15:clr>
            <a:srgbClr val="F26B43"/>
          </p15:clr>
        </p15:guide>
        <p15:guide id="3" orient="horz" pos="312" userDrawn="1">
          <p15:clr>
            <a:srgbClr val="F26B43"/>
          </p15:clr>
        </p15:guide>
        <p15:guide id="4" pos="8361" userDrawn="1">
          <p15:clr>
            <a:srgbClr val="F26B43"/>
          </p15:clr>
        </p15:guide>
        <p15:guide id="5" pos="3028" userDrawn="1">
          <p15:clr>
            <a:srgbClr val="F26B43"/>
          </p15:clr>
        </p15:guide>
        <p15:guide id="6" pos="337" userDrawn="1">
          <p15:clr>
            <a:srgbClr val="F26B43"/>
          </p15:clr>
        </p15:guide>
        <p15:guide id="7" orient="horz" pos="4320" userDrawn="1">
          <p15:clr>
            <a:srgbClr val="F26B43"/>
          </p15:clr>
        </p15:guide>
        <p15:guide id="8" pos="5591" userDrawn="1">
          <p15:clr>
            <a:srgbClr val="F26B43"/>
          </p15:clr>
        </p15:guide>
        <p15:guide id="9" pos="5748" userDrawn="1">
          <p15:clr>
            <a:srgbClr val="F26B43"/>
          </p15:clr>
        </p15:guide>
        <p15:guide id="10" pos="3095" userDrawn="1">
          <p15:clr>
            <a:srgbClr val="F26B43"/>
          </p15:clr>
        </p15:guide>
        <p15:guide id="11" pos="2952" userDrawn="1">
          <p15:clr>
            <a:srgbClr val="F26B43"/>
          </p15:clr>
        </p15:guide>
        <p15:guide id="12" orient="horz" pos="4007" userDrawn="1">
          <p15:clr>
            <a:srgbClr val="F26B43"/>
          </p15:clr>
        </p15:guide>
        <p15:guide id="13" orient="horz" pos="600" userDrawn="1">
          <p15:clr>
            <a:srgbClr val="F26B43"/>
          </p15:clr>
        </p15:guide>
        <p15:guide id="14" orient="horz" pos="69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4464173" y="553853"/>
            <a:ext cx="7131411" cy="23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dirty="0"/>
              <a:t>Header 1</a:t>
            </a:r>
          </a:p>
        </p:txBody>
      </p:sp>
    </p:spTree>
    <p:extLst>
      <p:ext uri="{BB962C8B-B14F-4D97-AF65-F5344CB8AC3E}">
        <p14:creationId xmlns:p14="http://schemas.microsoft.com/office/powerpoint/2010/main" val="1930432826"/>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Lst>
  <p:hf hdr="0"/>
  <p:txStyles>
    <p:titleStyle>
      <a:lvl1pPr algn="l" defTabSz="638370" rtl="0" eaLnBrk="1" fontAlgn="base" hangingPunct="1">
        <a:lnSpc>
          <a:spcPts val="1884"/>
        </a:lnSpc>
        <a:spcBef>
          <a:spcPct val="0"/>
        </a:spcBef>
        <a:spcAft>
          <a:spcPct val="0"/>
        </a:spcAft>
        <a:defRPr sz="1539">
          <a:solidFill>
            <a:srgbClr val="000000"/>
          </a:solidFill>
          <a:latin typeface="EYInterstate Regular" pitchFamily="2" charset="0"/>
          <a:ea typeface="+mj-ea"/>
          <a:cs typeface="+mj-cs"/>
        </a:defRPr>
      </a:lvl1pPr>
      <a:lvl2pPr algn="l" defTabSz="638370" rtl="0" eaLnBrk="1" fontAlgn="base" hangingPunct="1">
        <a:lnSpc>
          <a:spcPts val="1884"/>
        </a:lnSpc>
        <a:spcBef>
          <a:spcPct val="0"/>
        </a:spcBef>
        <a:spcAft>
          <a:spcPct val="0"/>
        </a:spcAft>
        <a:defRPr sz="1539">
          <a:solidFill>
            <a:schemeClr val="tx1"/>
          </a:solidFill>
          <a:latin typeface="EYInterstate" pitchFamily="2" charset="0"/>
        </a:defRPr>
      </a:lvl2pPr>
      <a:lvl3pPr algn="l" defTabSz="638370" rtl="0" eaLnBrk="1" fontAlgn="base" hangingPunct="1">
        <a:lnSpc>
          <a:spcPts val="1884"/>
        </a:lnSpc>
        <a:spcBef>
          <a:spcPct val="0"/>
        </a:spcBef>
        <a:spcAft>
          <a:spcPct val="0"/>
        </a:spcAft>
        <a:defRPr sz="1539">
          <a:solidFill>
            <a:schemeClr val="tx1"/>
          </a:solidFill>
          <a:latin typeface="EYInterstate" pitchFamily="2" charset="0"/>
        </a:defRPr>
      </a:lvl3pPr>
      <a:lvl4pPr algn="l" defTabSz="638370" rtl="0" eaLnBrk="1" fontAlgn="base" hangingPunct="1">
        <a:lnSpc>
          <a:spcPts val="1884"/>
        </a:lnSpc>
        <a:spcBef>
          <a:spcPct val="0"/>
        </a:spcBef>
        <a:spcAft>
          <a:spcPct val="0"/>
        </a:spcAft>
        <a:defRPr sz="1539">
          <a:solidFill>
            <a:schemeClr val="tx1"/>
          </a:solidFill>
          <a:latin typeface="EYInterstate" pitchFamily="2" charset="0"/>
        </a:defRPr>
      </a:lvl4pPr>
      <a:lvl5pPr algn="l" defTabSz="638370" rtl="0" eaLnBrk="1" fontAlgn="base" hangingPunct="1">
        <a:lnSpc>
          <a:spcPts val="1884"/>
        </a:lnSpc>
        <a:spcBef>
          <a:spcPct val="0"/>
        </a:spcBef>
        <a:spcAft>
          <a:spcPct val="0"/>
        </a:spcAft>
        <a:defRPr sz="1539">
          <a:solidFill>
            <a:schemeClr val="tx1"/>
          </a:solidFill>
          <a:latin typeface="EYInterstate" pitchFamily="2" charset="0"/>
        </a:defRPr>
      </a:lvl5pPr>
      <a:lvl6pPr marL="293222" algn="l" defTabSz="638370" rtl="0" eaLnBrk="1" fontAlgn="base" hangingPunct="1">
        <a:lnSpc>
          <a:spcPts val="1884"/>
        </a:lnSpc>
        <a:spcBef>
          <a:spcPct val="0"/>
        </a:spcBef>
        <a:spcAft>
          <a:spcPct val="0"/>
        </a:spcAft>
        <a:defRPr sz="1539">
          <a:solidFill>
            <a:schemeClr val="tx1"/>
          </a:solidFill>
          <a:latin typeface="EYInterstate" pitchFamily="2" charset="0"/>
        </a:defRPr>
      </a:lvl6pPr>
      <a:lvl7pPr marL="586444" algn="l" defTabSz="638370" rtl="0" eaLnBrk="1" fontAlgn="base" hangingPunct="1">
        <a:lnSpc>
          <a:spcPts val="1884"/>
        </a:lnSpc>
        <a:spcBef>
          <a:spcPct val="0"/>
        </a:spcBef>
        <a:spcAft>
          <a:spcPct val="0"/>
        </a:spcAft>
        <a:defRPr sz="1539">
          <a:solidFill>
            <a:schemeClr val="tx1"/>
          </a:solidFill>
          <a:latin typeface="EYInterstate" pitchFamily="2" charset="0"/>
        </a:defRPr>
      </a:lvl7pPr>
      <a:lvl8pPr marL="879666" algn="l" defTabSz="638370" rtl="0" eaLnBrk="1" fontAlgn="base" hangingPunct="1">
        <a:lnSpc>
          <a:spcPts val="1884"/>
        </a:lnSpc>
        <a:spcBef>
          <a:spcPct val="0"/>
        </a:spcBef>
        <a:spcAft>
          <a:spcPct val="0"/>
        </a:spcAft>
        <a:defRPr sz="1539">
          <a:solidFill>
            <a:schemeClr val="tx1"/>
          </a:solidFill>
          <a:latin typeface="EYInterstate" pitchFamily="2" charset="0"/>
        </a:defRPr>
      </a:lvl8pPr>
      <a:lvl9pPr marL="1172888" algn="l" defTabSz="638370" rtl="0" eaLnBrk="1" fontAlgn="base" hangingPunct="1">
        <a:lnSpc>
          <a:spcPts val="1884"/>
        </a:lnSpc>
        <a:spcBef>
          <a:spcPct val="0"/>
        </a:spcBef>
        <a:spcAft>
          <a:spcPct val="0"/>
        </a:spcAft>
        <a:defRPr sz="1539">
          <a:solidFill>
            <a:schemeClr val="tx1"/>
          </a:solidFill>
          <a:latin typeface="EYInterstate" pitchFamily="2" charset="0"/>
        </a:defRPr>
      </a:lvl9pPr>
    </p:titleStyle>
    <p:bodyStyle>
      <a:lvl1pPr marL="219917" indent="-219917" algn="l" defTabSz="638370" rtl="0" eaLnBrk="1" fontAlgn="base" hangingPunct="1">
        <a:lnSpc>
          <a:spcPts val="1090"/>
        </a:lnSpc>
        <a:spcBef>
          <a:spcPct val="0"/>
        </a:spcBef>
        <a:spcAft>
          <a:spcPct val="0"/>
        </a:spcAft>
        <a:defRPr>
          <a:solidFill>
            <a:srgbClr val="000000"/>
          </a:solidFill>
          <a:latin typeface="+mn-lt"/>
          <a:ea typeface="+mn-ea"/>
          <a:cs typeface="+mn-cs"/>
        </a:defRPr>
      </a:lvl1pPr>
      <a:lvl2pPr marL="1018" indent="292205" algn="l" defTabSz="638370" rtl="0" eaLnBrk="1" fontAlgn="base" hangingPunct="1">
        <a:lnSpc>
          <a:spcPts val="898"/>
        </a:lnSpc>
        <a:spcBef>
          <a:spcPct val="0"/>
        </a:spcBef>
        <a:spcAft>
          <a:spcPct val="0"/>
        </a:spcAft>
        <a:buSzPct val="30000"/>
        <a:buFont typeface="Arial" charset="0"/>
        <a:defRPr sz="706">
          <a:solidFill>
            <a:schemeClr val="tx1"/>
          </a:solidFill>
          <a:latin typeface="+mn-lt"/>
        </a:defRPr>
      </a:lvl2pPr>
      <a:lvl3pPr marL="2036" indent="584408" algn="l" defTabSz="638370" rtl="0" eaLnBrk="1" fontAlgn="base" hangingPunct="1">
        <a:lnSpc>
          <a:spcPts val="1154"/>
        </a:lnSpc>
        <a:spcBef>
          <a:spcPts val="385"/>
        </a:spcBef>
        <a:spcAft>
          <a:spcPct val="0"/>
        </a:spcAft>
        <a:buSzPct val="30000"/>
        <a:buFont typeface="Arial" charset="0"/>
        <a:defRPr sz="898">
          <a:solidFill>
            <a:schemeClr val="tx1"/>
          </a:solidFill>
          <a:latin typeface="EYInterstate Light" pitchFamily="2" charset="0"/>
        </a:defRPr>
      </a:lvl3pPr>
      <a:lvl4pPr marL="3055" indent="876612" algn="l" defTabSz="638370" rtl="0" eaLnBrk="1" fontAlgn="base" hangingPunct="1">
        <a:lnSpc>
          <a:spcPts val="770"/>
        </a:lnSpc>
        <a:spcBef>
          <a:spcPts val="385"/>
        </a:spcBef>
        <a:spcAft>
          <a:spcPct val="0"/>
        </a:spcAft>
        <a:buSzPct val="30000"/>
        <a:buFont typeface="Arial" charset="0"/>
        <a:defRPr sz="577">
          <a:solidFill>
            <a:schemeClr val="tx1"/>
          </a:solidFill>
          <a:latin typeface="EYInterstate Light" pitchFamily="2" charset="0"/>
        </a:defRPr>
      </a:lvl4pPr>
      <a:lvl5pPr marL="57015" indent="-51925" algn="l" defTabSz="638370"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5pPr>
      <a:lvl6pPr marL="350238" indent="-51925" algn="l" defTabSz="638370"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6pPr>
      <a:lvl7pPr marL="643460" indent="-51925" algn="l" defTabSz="638370"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7pPr>
      <a:lvl8pPr marL="936682" indent="-51925" algn="l" defTabSz="638370"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8pPr>
      <a:lvl9pPr marL="1229904" indent="-51925" algn="l" defTabSz="638370" rtl="0" eaLnBrk="1" fontAlgn="base" hangingPunct="1">
        <a:lnSpc>
          <a:spcPct val="130000"/>
        </a:lnSpc>
        <a:spcBef>
          <a:spcPts val="385"/>
        </a:spcBef>
        <a:spcAft>
          <a:spcPct val="0"/>
        </a:spcAft>
        <a:buSzPct val="30000"/>
        <a:buFont typeface="Arial" charset="0"/>
        <a:buChar char="►"/>
        <a:defRPr sz="577">
          <a:solidFill>
            <a:schemeClr val="tx1"/>
          </a:solidFill>
          <a:latin typeface="EYInterstate Light" pitchFamily="2" charset="0"/>
        </a:defRPr>
      </a:lvl9pPr>
    </p:bodyStyle>
    <p:otherStyle>
      <a:defPPr>
        <a:defRPr lang="en-US"/>
      </a:defPPr>
      <a:lvl1pPr marL="0" algn="l" defTabSz="586444" rtl="0" eaLnBrk="1" latinLnBrk="0" hangingPunct="1">
        <a:defRPr sz="1154" kern="1200">
          <a:solidFill>
            <a:schemeClr val="tx1"/>
          </a:solidFill>
          <a:latin typeface="+mn-lt"/>
          <a:ea typeface="+mn-ea"/>
          <a:cs typeface="+mn-cs"/>
        </a:defRPr>
      </a:lvl1pPr>
      <a:lvl2pPr marL="293222" algn="l" defTabSz="586444" rtl="0" eaLnBrk="1" latinLnBrk="0" hangingPunct="1">
        <a:defRPr sz="1154" kern="1200">
          <a:solidFill>
            <a:schemeClr val="tx1"/>
          </a:solidFill>
          <a:latin typeface="+mn-lt"/>
          <a:ea typeface="+mn-ea"/>
          <a:cs typeface="+mn-cs"/>
        </a:defRPr>
      </a:lvl2pPr>
      <a:lvl3pPr marL="586444" algn="l" defTabSz="586444" rtl="0" eaLnBrk="1" latinLnBrk="0" hangingPunct="1">
        <a:defRPr sz="1154" kern="1200">
          <a:solidFill>
            <a:schemeClr val="tx1"/>
          </a:solidFill>
          <a:latin typeface="+mn-lt"/>
          <a:ea typeface="+mn-ea"/>
          <a:cs typeface="+mn-cs"/>
        </a:defRPr>
      </a:lvl3pPr>
      <a:lvl4pPr marL="879666" algn="l" defTabSz="586444" rtl="0" eaLnBrk="1" latinLnBrk="0" hangingPunct="1">
        <a:defRPr sz="1154" kern="1200">
          <a:solidFill>
            <a:schemeClr val="tx1"/>
          </a:solidFill>
          <a:latin typeface="+mn-lt"/>
          <a:ea typeface="+mn-ea"/>
          <a:cs typeface="+mn-cs"/>
        </a:defRPr>
      </a:lvl4pPr>
      <a:lvl5pPr marL="1172888" algn="l" defTabSz="586444" rtl="0" eaLnBrk="1" latinLnBrk="0" hangingPunct="1">
        <a:defRPr sz="1154" kern="1200">
          <a:solidFill>
            <a:schemeClr val="tx1"/>
          </a:solidFill>
          <a:latin typeface="+mn-lt"/>
          <a:ea typeface="+mn-ea"/>
          <a:cs typeface="+mn-cs"/>
        </a:defRPr>
      </a:lvl5pPr>
      <a:lvl6pPr marL="1466111" algn="l" defTabSz="586444" rtl="0" eaLnBrk="1" latinLnBrk="0" hangingPunct="1">
        <a:defRPr sz="1154" kern="1200">
          <a:solidFill>
            <a:schemeClr val="tx1"/>
          </a:solidFill>
          <a:latin typeface="+mn-lt"/>
          <a:ea typeface="+mn-ea"/>
          <a:cs typeface="+mn-cs"/>
        </a:defRPr>
      </a:lvl6pPr>
      <a:lvl7pPr marL="1759333" algn="l" defTabSz="586444" rtl="0" eaLnBrk="1" latinLnBrk="0" hangingPunct="1">
        <a:defRPr sz="1154" kern="1200">
          <a:solidFill>
            <a:schemeClr val="tx1"/>
          </a:solidFill>
          <a:latin typeface="+mn-lt"/>
          <a:ea typeface="+mn-ea"/>
          <a:cs typeface="+mn-cs"/>
        </a:defRPr>
      </a:lvl7pPr>
      <a:lvl8pPr marL="2052555" algn="l" defTabSz="586444" rtl="0" eaLnBrk="1" latinLnBrk="0" hangingPunct="1">
        <a:defRPr sz="1154" kern="1200">
          <a:solidFill>
            <a:schemeClr val="tx1"/>
          </a:solidFill>
          <a:latin typeface="+mn-lt"/>
          <a:ea typeface="+mn-ea"/>
          <a:cs typeface="+mn-cs"/>
        </a:defRPr>
      </a:lvl8pPr>
      <a:lvl9pPr marL="2345777" algn="l" defTabSz="586444" rtl="0" eaLnBrk="1" latinLnBrk="0" hangingPunct="1">
        <a:defRPr sz="115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388511"/>
      </p:ext>
    </p:extLst>
  </p:cSld>
  <p:clrMap bg1="lt1" tx1="dk1" bg2="lt2" tx2="dk2" accent1="accent1" accent2="accent2" accent3="accent3" accent4="accent4" accent5="accent5" accent6="accent6" hlink="hlink" folHlink="folHlink"/>
  <p:sldLayoutIdLst>
    <p:sldLayoutId id="2147484083" r:id="rId1"/>
  </p:sldLayoutIdLst>
  <p:hf hdr="0"/>
  <p:txStyles>
    <p:titleStyle>
      <a:lvl1pPr algn="l" defTabSz="638326" rtl="0" eaLnBrk="1" fontAlgn="base" hangingPunct="1">
        <a:lnSpc>
          <a:spcPct val="85000"/>
        </a:lnSpc>
        <a:spcBef>
          <a:spcPct val="0"/>
        </a:spcBef>
        <a:spcAft>
          <a:spcPct val="0"/>
        </a:spcAft>
        <a:defRPr sz="1924" b="1">
          <a:solidFill>
            <a:srgbClr val="808080"/>
          </a:solidFill>
          <a:latin typeface="+mj-lt"/>
          <a:ea typeface="+mj-ea"/>
          <a:cs typeface="+mj-cs"/>
        </a:defRPr>
      </a:lvl1pPr>
      <a:lvl2pPr algn="l" defTabSz="638326" rtl="0" eaLnBrk="1" fontAlgn="base" hangingPunct="1">
        <a:lnSpc>
          <a:spcPct val="85000"/>
        </a:lnSpc>
        <a:spcBef>
          <a:spcPct val="0"/>
        </a:spcBef>
        <a:spcAft>
          <a:spcPct val="0"/>
        </a:spcAft>
        <a:defRPr sz="1924" b="1">
          <a:solidFill>
            <a:srgbClr val="646464"/>
          </a:solidFill>
          <a:latin typeface="Arial" charset="0"/>
        </a:defRPr>
      </a:lvl2pPr>
      <a:lvl3pPr algn="l" defTabSz="638326" rtl="0" eaLnBrk="1" fontAlgn="base" hangingPunct="1">
        <a:lnSpc>
          <a:spcPct val="85000"/>
        </a:lnSpc>
        <a:spcBef>
          <a:spcPct val="0"/>
        </a:spcBef>
        <a:spcAft>
          <a:spcPct val="0"/>
        </a:spcAft>
        <a:defRPr sz="1924" b="1">
          <a:solidFill>
            <a:srgbClr val="646464"/>
          </a:solidFill>
          <a:latin typeface="Arial" charset="0"/>
        </a:defRPr>
      </a:lvl3pPr>
      <a:lvl4pPr algn="l" defTabSz="638326" rtl="0" eaLnBrk="1" fontAlgn="base" hangingPunct="1">
        <a:lnSpc>
          <a:spcPct val="85000"/>
        </a:lnSpc>
        <a:spcBef>
          <a:spcPct val="0"/>
        </a:spcBef>
        <a:spcAft>
          <a:spcPct val="0"/>
        </a:spcAft>
        <a:defRPr sz="1924" b="1">
          <a:solidFill>
            <a:srgbClr val="646464"/>
          </a:solidFill>
          <a:latin typeface="Arial" charset="0"/>
        </a:defRPr>
      </a:lvl4pPr>
      <a:lvl5pPr algn="l" defTabSz="638326" rtl="0" eaLnBrk="1" fontAlgn="base" hangingPunct="1">
        <a:lnSpc>
          <a:spcPct val="85000"/>
        </a:lnSpc>
        <a:spcBef>
          <a:spcPct val="0"/>
        </a:spcBef>
        <a:spcAft>
          <a:spcPct val="0"/>
        </a:spcAft>
        <a:defRPr sz="1924" b="1">
          <a:solidFill>
            <a:srgbClr val="646464"/>
          </a:solidFill>
          <a:latin typeface="Arial" charset="0"/>
        </a:defRPr>
      </a:lvl5pPr>
      <a:lvl6pPr marL="293202" algn="l" defTabSz="638326" rtl="0" eaLnBrk="1" fontAlgn="base" hangingPunct="1">
        <a:lnSpc>
          <a:spcPct val="85000"/>
        </a:lnSpc>
        <a:spcBef>
          <a:spcPct val="0"/>
        </a:spcBef>
        <a:spcAft>
          <a:spcPct val="0"/>
        </a:spcAft>
        <a:defRPr sz="1924" b="1">
          <a:solidFill>
            <a:srgbClr val="646464"/>
          </a:solidFill>
          <a:latin typeface="Arial" charset="0"/>
        </a:defRPr>
      </a:lvl6pPr>
      <a:lvl7pPr marL="586405" algn="l" defTabSz="638326" rtl="0" eaLnBrk="1" fontAlgn="base" hangingPunct="1">
        <a:lnSpc>
          <a:spcPct val="85000"/>
        </a:lnSpc>
        <a:spcBef>
          <a:spcPct val="0"/>
        </a:spcBef>
        <a:spcAft>
          <a:spcPct val="0"/>
        </a:spcAft>
        <a:defRPr sz="1924" b="1">
          <a:solidFill>
            <a:srgbClr val="646464"/>
          </a:solidFill>
          <a:latin typeface="Arial" charset="0"/>
        </a:defRPr>
      </a:lvl7pPr>
      <a:lvl8pPr marL="879607" algn="l" defTabSz="638326" rtl="0" eaLnBrk="1" fontAlgn="base" hangingPunct="1">
        <a:lnSpc>
          <a:spcPct val="85000"/>
        </a:lnSpc>
        <a:spcBef>
          <a:spcPct val="0"/>
        </a:spcBef>
        <a:spcAft>
          <a:spcPct val="0"/>
        </a:spcAft>
        <a:defRPr sz="1924" b="1">
          <a:solidFill>
            <a:srgbClr val="646464"/>
          </a:solidFill>
          <a:latin typeface="Arial" charset="0"/>
        </a:defRPr>
      </a:lvl8pPr>
      <a:lvl9pPr marL="1172809" algn="l" defTabSz="638326" rtl="0" eaLnBrk="1" fontAlgn="base" hangingPunct="1">
        <a:lnSpc>
          <a:spcPct val="85000"/>
        </a:lnSpc>
        <a:spcBef>
          <a:spcPct val="0"/>
        </a:spcBef>
        <a:spcAft>
          <a:spcPct val="0"/>
        </a:spcAft>
        <a:defRPr sz="1924" b="1">
          <a:solidFill>
            <a:srgbClr val="646464"/>
          </a:solidFill>
          <a:latin typeface="Arial" charset="0"/>
        </a:defRPr>
      </a:lvl9pPr>
    </p:titleStyle>
    <p:bodyStyle>
      <a:lvl1pPr marL="230868" indent="-230868" algn="l" defTabSz="638326" rtl="0" eaLnBrk="1" fontAlgn="base" hangingPunct="1">
        <a:spcBef>
          <a:spcPts val="385"/>
        </a:spcBef>
        <a:spcAft>
          <a:spcPct val="0"/>
        </a:spcAft>
        <a:buClr>
          <a:srgbClr val="FFD200"/>
        </a:buClr>
        <a:buSzPct val="75000"/>
        <a:buFont typeface="Arial" charset="0"/>
        <a:buChar char="►"/>
        <a:defRPr sz="1539">
          <a:solidFill>
            <a:srgbClr val="646464"/>
          </a:solidFill>
          <a:latin typeface="+mn-lt"/>
          <a:ea typeface="+mn-ea"/>
          <a:cs typeface="+mn-cs"/>
        </a:defRPr>
      </a:lvl1pPr>
      <a:lvl2pPr marL="461736" indent="-230868" algn="l" defTabSz="638326" rtl="0" eaLnBrk="1" fontAlgn="base" hangingPunct="1">
        <a:spcBef>
          <a:spcPts val="385"/>
        </a:spcBef>
        <a:spcAft>
          <a:spcPct val="0"/>
        </a:spcAft>
        <a:buClr>
          <a:srgbClr val="FFD200"/>
        </a:buClr>
        <a:buSzPct val="75000"/>
        <a:buFont typeface="Arial" charset="0"/>
        <a:buChar char="▬"/>
        <a:defRPr sz="1283">
          <a:solidFill>
            <a:srgbClr val="646464"/>
          </a:solidFill>
          <a:latin typeface="+mn-lt"/>
        </a:defRPr>
      </a:lvl2pPr>
      <a:lvl3pPr marL="692604" indent="-231101" algn="l" defTabSz="638326" rtl="0" eaLnBrk="1" fontAlgn="base" hangingPunct="1">
        <a:spcBef>
          <a:spcPts val="192"/>
        </a:spcBef>
        <a:spcAft>
          <a:spcPct val="0"/>
        </a:spcAft>
        <a:buClr>
          <a:srgbClr val="FFD200"/>
        </a:buClr>
        <a:buSzPct val="75000"/>
        <a:buFont typeface="Arial" charset="0"/>
        <a:buChar char="►"/>
        <a:defRPr>
          <a:solidFill>
            <a:srgbClr val="646464"/>
          </a:solidFill>
          <a:latin typeface="+mn-lt"/>
        </a:defRPr>
      </a:lvl3pPr>
      <a:lvl4pPr marL="923472" indent="-230868" algn="l" defTabSz="638326" rtl="0" eaLnBrk="1" fontAlgn="base" hangingPunct="1">
        <a:spcBef>
          <a:spcPts val="192"/>
        </a:spcBef>
        <a:spcAft>
          <a:spcPct val="0"/>
        </a:spcAft>
        <a:buClr>
          <a:srgbClr val="FFD200"/>
        </a:buClr>
        <a:buSzPct val="75000"/>
        <a:buFont typeface="Arial" charset="0"/>
        <a:buChar char="▬"/>
        <a:defRPr sz="1026">
          <a:solidFill>
            <a:srgbClr val="646464"/>
          </a:solidFill>
          <a:latin typeface="+mn-lt"/>
        </a:defRPr>
      </a:lvl4pPr>
      <a:lvl5pPr marL="1154340" indent="-230868" algn="l" defTabSz="638326" rtl="0" eaLnBrk="1" fontAlgn="base" hangingPunct="1">
        <a:spcBef>
          <a:spcPts val="192"/>
        </a:spcBef>
        <a:spcAft>
          <a:spcPct val="0"/>
        </a:spcAft>
        <a:buClr>
          <a:srgbClr val="FFD200"/>
        </a:buClr>
        <a:buSzPct val="75000"/>
        <a:buFont typeface="Arial" charset="0"/>
        <a:buChar char="►"/>
        <a:defRPr sz="1090">
          <a:solidFill>
            <a:srgbClr val="646464"/>
          </a:solidFill>
          <a:latin typeface="+mn-lt"/>
        </a:defRPr>
      </a:lvl5pPr>
      <a:lvl6pPr marL="1550511"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6pPr>
      <a:lvl7pPr marL="1843714"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7pPr>
      <a:lvl8pPr marL="2136916"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8pPr>
      <a:lvl9pPr marL="2430118" indent="-249426" algn="l" defTabSz="638326" rtl="0" eaLnBrk="1" fontAlgn="base" hangingPunct="1">
        <a:spcBef>
          <a:spcPct val="20000"/>
        </a:spcBef>
        <a:spcAft>
          <a:spcPct val="0"/>
        </a:spcAft>
        <a:buClr>
          <a:srgbClr val="FFD200"/>
        </a:buClr>
        <a:buSzPct val="75000"/>
        <a:buFont typeface="Arial" charset="0"/>
        <a:buChar char="►"/>
        <a:defRPr sz="1090">
          <a:solidFill>
            <a:srgbClr val="646464"/>
          </a:solidFill>
          <a:latin typeface="+mn-lt"/>
        </a:defRPr>
      </a:lvl9pPr>
    </p:bodyStyle>
    <p:otherStyle>
      <a:defPPr>
        <a:defRPr lang="nb-NO"/>
      </a:defPPr>
      <a:lvl1pPr marL="0" algn="l" defTabSz="586405" rtl="0" eaLnBrk="1" latinLnBrk="0" hangingPunct="1">
        <a:defRPr sz="1154" kern="1200">
          <a:solidFill>
            <a:schemeClr val="tx1"/>
          </a:solidFill>
          <a:latin typeface="+mn-lt"/>
          <a:ea typeface="+mn-ea"/>
          <a:cs typeface="+mn-cs"/>
        </a:defRPr>
      </a:lvl1pPr>
      <a:lvl2pPr marL="293202" algn="l" defTabSz="586405" rtl="0" eaLnBrk="1" latinLnBrk="0" hangingPunct="1">
        <a:defRPr sz="1154" kern="1200">
          <a:solidFill>
            <a:schemeClr val="tx1"/>
          </a:solidFill>
          <a:latin typeface="+mn-lt"/>
          <a:ea typeface="+mn-ea"/>
          <a:cs typeface="+mn-cs"/>
        </a:defRPr>
      </a:lvl2pPr>
      <a:lvl3pPr marL="586405" algn="l" defTabSz="586405" rtl="0" eaLnBrk="1" latinLnBrk="0" hangingPunct="1">
        <a:defRPr sz="1154" kern="1200">
          <a:solidFill>
            <a:schemeClr val="tx1"/>
          </a:solidFill>
          <a:latin typeface="+mn-lt"/>
          <a:ea typeface="+mn-ea"/>
          <a:cs typeface="+mn-cs"/>
        </a:defRPr>
      </a:lvl3pPr>
      <a:lvl4pPr marL="879607" algn="l" defTabSz="586405" rtl="0" eaLnBrk="1" latinLnBrk="0" hangingPunct="1">
        <a:defRPr sz="1154" kern="1200">
          <a:solidFill>
            <a:schemeClr val="tx1"/>
          </a:solidFill>
          <a:latin typeface="+mn-lt"/>
          <a:ea typeface="+mn-ea"/>
          <a:cs typeface="+mn-cs"/>
        </a:defRPr>
      </a:lvl4pPr>
      <a:lvl5pPr marL="1172809" algn="l" defTabSz="586405" rtl="0" eaLnBrk="1" latinLnBrk="0" hangingPunct="1">
        <a:defRPr sz="1154" kern="1200">
          <a:solidFill>
            <a:schemeClr val="tx1"/>
          </a:solidFill>
          <a:latin typeface="+mn-lt"/>
          <a:ea typeface="+mn-ea"/>
          <a:cs typeface="+mn-cs"/>
        </a:defRPr>
      </a:lvl5pPr>
      <a:lvl6pPr marL="1466012" algn="l" defTabSz="586405" rtl="0" eaLnBrk="1" latinLnBrk="0" hangingPunct="1">
        <a:defRPr sz="1154" kern="1200">
          <a:solidFill>
            <a:schemeClr val="tx1"/>
          </a:solidFill>
          <a:latin typeface="+mn-lt"/>
          <a:ea typeface="+mn-ea"/>
          <a:cs typeface="+mn-cs"/>
        </a:defRPr>
      </a:lvl6pPr>
      <a:lvl7pPr marL="1759214" algn="l" defTabSz="586405" rtl="0" eaLnBrk="1" latinLnBrk="0" hangingPunct="1">
        <a:defRPr sz="1154" kern="1200">
          <a:solidFill>
            <a:schemeClr val="tx1"/>
          </a:solidFill>
          <a:latin typeface="+mn-lt"/>
          <a:ea typeface="+mn-ea"/>
          <a:cs typeface="+mn-cs"/>
        </a:defRPr>
      </a:lvl7pPr>
      <a:lvl8pPr marL="2052417" algn="l" defTabSz="586405" rtl="0" eaLnBrk="1" latinLnBrk="0" hangingPunct="1">
        <a:defRPr sz="1154" kern="1200">
          <a:solidFill>
            <a:schemeClr val="tx1"/>
          </a:solidFill>
          <a:latin typeface="+mn-lt"/>
          <a:ea typeface="+mn-ea"/>
          <a:cs typeface="+mn-cs"/>
        </a:defRPr>
      </a:lvl8pPr>
      <a:lvl9pPr marL="2345619" algn="l" defTabSz="586405" rtl="0" eaLnBrk="1" latinLnBrk="0" hangingPunct="1">
        <a:defRPr sz="11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57.jpeg"/></Relationships>
</file>

<file path=ppt/slides/_rels/slide10.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jpeg"/><Relationship Id="rId1" Type="http://schemas.openxmlformats.org/officeDocument/2006/relationships/slideLayout" Target="../slideLayouts/slideLayout6.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4.wmf"/></Relationships>
</file>

<file path=ppt/slides/_rels/slide1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svg"/><Relationship Id="rId10" Type="http://schemas.openxmlformats.org/officeDocument/2006/relationships/image" Target="../media/image97.jpeg"/><Relationship Id="rId4" Type="http://schemas.openxmlformats.org/officeDocument/2006/relationships/image" Target="../media/image91.png"/><Relationship Id="rId9" Type="http://schemas.openxmlformats.org/officeDocument/2006/relationships/image" Target="../media/image9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s/_rels/slide8.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5.xml"/><Relationship Id="rId5" Type="http://schemas.openxmlformats.org/officeDocument/2006/relationships/image" Target="../media/image87.svg"/><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dge over water with people walking&#10;&#10;Description automatically generated">
            <a:extLst>
              <a:ext uri="{FF2B5EF4-FFF2-40B4-BE49-F238E27FC236}">
                <a16:creationId xmlns:a16="http://schemas.microsoft.com/office/drawing/2014/main" id="{D8201EB9-5016-2264-ECDB-D972A27952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Freeform 56">
            <a:extLst>
              <a:ext uri="{FF2B5EF4-FFF2-40B4-BE49-F238E27FC236}">
                <a16:creationId xmlns:a16="http://schemas.microsoft.com/office/drawing/2014/main" id="{762AE3EC-B9B2-1B71-DDE2-D4A180A922E7}"/>
              </a:ext>
            </a:extLst>
          </p:cNvPr>
          <p:cNvSpPr/>
          <p:nvPr/>
        </p:nvSpPr>
        <p:spPr>
          <a:xfrm>
            <a:off x="497856" y="624962"/>
            <a:ext cx="5162715" cy="37521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nvGrpSpPr>
          <p:cNvPr id="6" name="Group 4">
            <a:extLst>
              <a:ext uri="{FF2B5EF4-FFF2-40B4-BE49-F238E27FC236}">
                <a16:creationId xmlns:a16="http://schemas.microsoft.com/office/drawing/2014/main" id="{DCFBD0BD-166F-3E62-71CF-56D94A450925}"/>
              </a:ext>
            </a:extLst>
          </p:cNvPr>
          <p:cNvGrpSpPr>
            <a:grpSpLocks noChangeAspect="1"/>
          </p:cNvGrpSpPr>
          <p:nvPr/>
        </p:nvGrpSpPr>
        <p:grpSpPr bwMode="auto">
          <a:xfrm>
            <a:off x="10359392" y="4960938"/>
            <a:ext cx="1224912" cy="1435100"/>
            <a:chOff x="6529" y="3125"/>
            <a:chExt cx="772" cy="904"/>
          </a:xfrm>
        </p:grpSpPr>
        <p:sp>
          <p:nvSpPr>
            <p:cNvPr id="8" name="Freeform 5">
              <a:extLst>
                <a:ext uri="{FF2B5EF4-FFF2-40B4-BE49-F238E27FC236}">
                  <a16:creationId xmlns:a16="http://schemas.microsoft.com/office/drawing/2014/main" id="{21202B76-98F0-AD17-8D0F-95D9FD82D579}"/>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9" name="Freeform 6">
              <a:extLst>
                <a:ext uri="{FF2B5EF4-FFF2-40B4-BE49-F238E27FC236}">
                  <a16:creationId xmlns:a16="http://schemas.microsoft.com/office/drawing/2014/main" id="{88827524-808F-20E3-D448-5CD718949488}"/>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0" name="Subtitle 2">
            <a:extLst>
              <a:ext uri="{FF2B5EF4-FFF2-40B4-BE49-F238E27FC236}">
                <a16:creationId xmlns:a16="http://schemas.microsoft.com/office/drawing/2014/main" id="{3EAF71A5-675E-45A3-9996-38F61457C37B}"/>
              </a:ext>
            </a:extLst>
          </p:cNvPr>
          <p:cNvSpPr>
            <a:spLocks noGrp="1"/>
          </p:cNvSpPr>
          <p:nvPr>
            <p:ph type="subTitle" idx="1"/>
          </p:nvPr>
        </p:nvSpPr>
        <p:spPr>
          <a:xfrm>
            <a:off x="777871" y="2876923"/>
            <a:ext cx="4324427" cy="1376599"/>
          </a:xfrm>
        </p:spPr>
        <p:txBody>
          <a:bodyPr rtlCol="0">
            <a:normAutofit lnSpcReduction="10000"/>
          </a:bodyPr>
          <a:lstStyle/>
          <a:p>
            <a:r>
              <a:rPr lang="en-US" sz="1599" dirty="0">
                <a:solidFill>
                  <a:schemeClr val="bg2"/>
                </a:solidFill>
              </a:rPr>
              <a:t>Improving Road Safety for Vulnerable Road Users in Latvia</a:t>
            </a:r>
          </a:p>
          <a:p>
            <a:r>
              <a:rPr lang="en-US" sz="1599" dirty="0">
                <a:solidFill>
                  <a:schemeClr val="bg2"/>
                </a:solidFill>
              </a:rPr>
              <a:t>PIN Talk</a:t>
            </a:r>
          </a:p>
          <a:p>
            <a:r>
              <a:rPr lang="en-US" sz="1600" b="1" dirty="0">
                <a:solidFill>
                  <a:schemeClr val="bg2"/>
                </a:solidFill>
              </a:rPr>
              <a:t>September</a:t>
            </a:r>
            <a:r>
              <a:rPr lang="lv-LV" sz="1600" b="1" dirty="0">
                <a:solidFill>
                  <a:schemeClr val="bg2"/>
                </a:solidFill>
              </a:rPr>
              <a:t> 11</a:t>
            </a:r>
            <a:r>
              <a:rPr lang="lv-LV" sz="1600" b="1" baseline="30000" dirty="0">
                <a:solidFill>
                  <a:schemeClr val="bg2"/>
                </a:solidFill>
              </a:rPr>
              <a:t>th</a:t>
            </a:r>
            <a:r>
              <a:rPr lang="en-US" sz="1600" b="1" dirty="0">
                <a:solidFill>
                  <a:schemeClr val="bg2"/>
                </a:solidFill>
              </a:rPr>
              <a:t>, 202</a:t>
            </a:r>
            <a:r>
              <a:rPr lang="lv-LV" sz="1600" b="1" dirty="0">
                <a:solidFill>
                  <a:schemeClr val="bg2"/>
                </a:solidFill>
              </a:rPr>
              <a:t>4</a:t>
            </a:r>
            <a:endParaRPr lang="en-US" sz="1600" b="1" dirty="0">
              <a:solidFill>
                <a:schemeClr val="bg2"/>
              </a:solidFill>
            </a:endParaRPr>
          </a:p>
        </p:txBody>
      </p:sp>
      <p:sp>
        <p:nvSpPr>
          <p:cNvPr id="5" name="Title 4">
            <a:extLst>
              <a:ext uri="{FF2B5EF4-FFF2-40B4-BE49-F238E27FC236}">
                <a16:creationId xmlns:a16="http://schemas.microsoft.com/office/drawing/2014/main" id="{D52E910F-8F85-377A-42ED-0C88EC3D0CB5}"/>
              </a:ext>
            </a:extLst>
          </p:cNvPr>
          <p:cNvSpPr>
            <a:spLocks noGrp="1"/>
          </p:cNvSpPr>
          <p:nvPr>
            <p:ph type="ctrTitle"/>
          </p:nvPr>
        </p:nvSpPr>
        <p:spPr>
          <a:xfrm>
            <a:off x="775100" y="1774108"/>
            <a:ext cx="4580671" cy="979192"/>
          </a:xfrm>
        </p:spPr>
        <p:txBody>
          <a:bodyPr/>
          <a:lstStyle/>
          <a:p>
            <a:r>
              <a:rPr lang="en-US" sz="2400" dirty="0">
                <a:solidFill>
                  <a:schemeClr val="bg2"/>
                </a:solidFill>
              </a:rPr>
              <a:t>EUROPEAN COMMISSION </a:t>
            </a:r>
            <a:br>
              <a:rPr lang="en-US" sz="2400" dirty="0">
                <a:solidFill>
                  <a:schemeClr val="bg2"/>
                </a:solidFill>
              </a:rPr>
            </a:br>
            <a:r>
              <a:rPr lang="en-US" sz="2400" dirty="0">
                <a:solidFill>
                  <a:schemeClr val="bg2"/>
                </a:solidFill>
              </a:rPr>
              <a:t>Directorate-General for Structural Reform Support</a:t>
            </a:r>
            <a:endParaRPr lang="en-US" sz="2400" dirty="0"/>
          </a:p>
        </p:txBody>
      </p:sp>
      <p:pic>
        <p:nvPicPr>
          <p:cNvPr id="1026" name="Picture 2" descr="EU">
            <a:extLst>
              <a:ext uri="{FF2B5EF4-FFF2-40B4-BE49-F238E27FC236}">
                <a16:creationId xmlns:a16="http://schemas.microsoft.com/office/drawing/2014/main" id="{916CEF9F-A2CD-11F0-16B1-CC1B73A0BF1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96332" y="624962"/>
            <a:ext cx="775054" cy="5179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7C9BD8-5754-2403-CBA4-AB26D8B170CB}"/>
              </a:ext>
            </a:extLst>
          </p:cNvPr>
          <p:cNvSpPr txBox="1"/>
          <p:nvPr/>
        </p:nvSpPr>
        <p:spPr>
          <a:xfrm>
            <a:off x="9983413" y="1193596"/>
            <a:ext cx="1600891" cy="344691"/>
          </a:xfrm>
          <a:prstGeom prst="rect">
            <a:avLst/>
          </a:prstGeom>
          <a:noFill/>
        </p:spPr>
        <p:txBody>
          <a:bodyPr wrap="square" lIns="0" tIns="36557" rIns="0" bIns="0" rtlCol="0">
            <a:spAutoFit/>
          </a:bodyPr>
          <a:lstStyle/>
          <a:p>
            <a:pPr algn="ctr">
              <a:lnSpc>
                <a:spcPts val="1200"/>
              </a:lnSpc>
              <a:buClr>
                <a:schemeClr val="accent2"/>
              </a:buClr>
              <a:buSzPct val="70000"/>
            </a:pPr>
            <a:r>
              <a:rPr lang="en-US" sz="1200" b="1" dirty="0">
                <a:solidFill>
                  <a:srgbClr val="003299"/>
                </a:solidFill>
                <a:latin typeface="Arial" panose="020B0604020202020204" pitchFamily="34" charset="0"/>
                <a:cs typeface="Arial" panose="020B0604020202020204" pitchFamily="34" charset="0"/>
              </a:rPr>
              <a:t>Funded by </a:t>
            </a:r>
          </a:p>
          <a:p>
            <a:pPr algn="ctr">
              <a:lnSpc>
                <a:spcPts val="1200"/>
              </a:lnSpc>
              <a:buClr>
                <a:schemeClr val="accent2"/>
              </a:buClr>
              <a:buSzPct val="70000"/>
            </a:pPr>
            <a:r>
              <a:rPr lang="en-US" sz="1200" b="1" dirty="0">
                <a:solidFill>
                  <a:srgbClr val="003299"/>
                </a:solidFill>
                <a:latin typeface="Arial" panose="020B0604020202020204" pitchFamily="34" charset="0"/>
                <a:cs typeface="Arial" panose="020B0604020202020204" pitchFamily="34" charset="0"/>
              </a:rPr>
              <a:t>the European Union</a:t>
            </a:r>
          </a:p>
        </p:txBody>
      </p:sp>
    </p:spTree>
    <p:extLst>
      <p:ext uri="{BB962C8B-B14F-4D97-AF65-F5344CB8AC3E}">
        <p14:creationId xmlns:p14="http://schemas.microsoft.com/office/powerpoint/2010/main" val="3356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E08DD3-151F-5FE7-0315-C5C3581A0F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11084" y="0"/>
            <a:ext cx="2784093" cy="6858000"/>
          </a:xfrm>
          <a:prstGeom prst="rect">
            <a:avLst/>
          </a:prstGeom>
        </p:spPr>
      </p:pic>
      <p:sp>
        <p:nvSpPr>
          <p:cNvPr id="11" name="Rectangle 10">
            <a:extLst>
              <a:ext uri="{FF2B5EF4-FFF2-40B4-BE49-F238E27FC236}">
                <a16:creationId xmlns:a16="http://schemas.microsoft.com/office/drawing/2014/main" id="{846AFB1E-DD87-8DC1-5A94-32A79C744557}"/>
              </a:ext>
            </a:extLst>
          </p:cNvPr>
          <p:cNvSpPr/>
          <p:nvPr/>
        </p:nvSpPr>
        <p:spPr>
          <a:xfrm>
            <a:off x="9411084" y="5950250"/>
            <a:ext cx="2784093" cy="907750"/>
          </a:xfrm>
          <a:prstGeom prst="rect">
            <a:avLst/>
          </a:prstGeom>
          <a:gradFill flip="none" rotWithShape="1">
            <a:gsLst>
              <a:gs pos="0">
                <a:schemeClr val="bg2">
                  <a:alpha val="0"/>
                </a:schemeClr>
              </a:gs>
              <a:gs pos="57000">
                <a:schemeClr val="bg2">
                  <a:alpha val="38000"/>
                </a:schemeClr>
              </a:gs>
              <a:gs pos="100000">
                <a:schemeClr val="bg2">
                  <a:alpha val="46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FFFFFF"/>
              </a:solidFill>
            </a:endParaRPr>
          </a:p>
        </p:txBody>
      </p:sp>
      <p:grpSp>
        <p:nvGrpSpPr>
          <p:cNvPr id="12" name="Group 4">
            <a:extLst>
              <a:ext uri="{FF2B5EF4-FFF2-40B4-BE49-F238E27FC236}">
                <a16:creationId xmlns:a16="http://schemas.microsoft.com/office/drawing/2014/main" id="{69456AA7-5C28-C94D-59B7-374D441770D2}"/>
              </a:ext>
            </a:extLst>
          </p:cNvPr>
          <p:cNvGrpSpPr>
            <a:grpSpLocks noChangeAspect="1"/>
          </p:cNvGrpSpPr>
          <p:nvPr/>
        </p:nvGrpSpPr>
        <p:grpSpPr bwMode="auto">
          <a:xfrm>
            <a:off x="11283088" y="6356350"/>
            <a:ext cx="303213" cy="311150"/>
            <a:chOff x="7110" y="4004"/>
            <a:chExt cx="191" cy="196"/>
          </a:xfrm>
        </p:grpSpPr>
        <p:sp>
          <p:nvSpPr>
            <p:cNvPr id="14" name="Freeform 5">
              <a:extLst>
                <a:ext uri="{FF2B5EF4-FFF2-40B4-BE49-F238E27FC236}">
                  <a16:creationId xmlns:a16="http://schemas.microsoft.com/office/drawing/2014/main" id="{5245C3CD-2D27-AC48-7237-8520C83DCF4B}"/>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6">
              <a:extLst>
                <a:ext uri="{FF2B5EF4-FFF2-40B4-BE49-F238E27FC236}">
                  <a16:creationId xmlns:a16="http://schemas.microsoft.com/office/drawing/2014/main" id="{BF436E93-8A13-BE3E-FFD0-F698CF41C3E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7">
              <a:extLst>
                <a:ext uri="{FF2B5EF4-FFF2-40B4-BE49-F238E27FC236}">
                  <a16:creationId xmlns:a16="http://schemas.microsoft.com/office/drawing/2014/main" id="{C3F697C9-7335-9421-B69A-31A71027101D}"/>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7" name="Title 3">
            <a:extLst>
              <a:ext uri="{FF2B5EF4-FFF2-40B4-BE49-F238E27FC236}">
                <a16:creationId xmlns:a16="http://schemas.microsoft.com/office/drawing/2014/main" id="{B1772580-A37F-E99A-4500-56515BF820C7}"/>
              </a:ext>
            </a:extLst>
          </p:cNvPr>
          <p:cNvSpPr txBox="1">
            <a:spLocks/>
          </p:cNvSpPr>
          <p:nvPr/>
        </p:nvSpPr>
        <p:spPr>
          <a:xfrm>
            <a:off x="609601" y="392329"/>
            <a:ext cx="878958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en-US" sz="2800" dirty="0"/>
              <a:t>AS-IS situation in Latvia</a:t>
            </a:r>
          </a:p>
        </p:txBody>
      </p:sp>
      <p:grpSp>
        <p:nvGrpSpPr>
          <p:cNvPr id="17" name="Group 16">
            <a:extLst>
              <a:ext uri="{FF2B5EF4-FFF2-40B4-BE49-F238E27FC236}">
                <a16:creationId xmlns:a16="http://schemas.microsoft.com/office/drawing/2014/main" id="{41B2A577-F074-FD6F-4134-B75B9693D666}"/>
              </a:ext>
            </a:extLst>
          </p:cNvPr>
          <p:cNvGrpSpPr/>
          <p:nvPr/>
        </p:nvGrpSpPr>
        <p:grpSpPr>
          <a:xfrm>
            <a:off x="662943" y="1367676"/>
            <a:ext cx="971226" cy="971226"/>
            <a:chOff x="1186221" y="1305594"/>
            <a:chExt cx="1044000" cy="1044000"/>
          </a:xfrm>
        </p:grpSpPr>
        <p:sp>
          <p:nvSpPr>
            <p:cNvPr id="13" name="Oval 12">
              <a:extLst>
                <a:ext uri="{FF2B5EF4-FFF2-40B4-BE49-F238E27FC236}">
                  <a16:creationId xmlns:a16="http://schemas.microsoft.com/office/drawing/2014/main" id="{BE50639D-B037-2E1C-5E9B-28F17E028073}"/>
                </a:ext>
              </a:extLst>
            </p:cNvPr>
            <p:cNvSpPr/>
            <p:nvPr/>
          </p:nvSpPr>
          <p:spPr>
            <a:xfrm flipH="1">
              <a:off x="1186221" y="1305594"/>
              <a:ext cx="1044000" cy="1044000"/>
            </a:xfrm>
            <a:prstGeom prst="ellipse">
              <a:avLst/>
            </a:prstGeom>
            <a:solidFill>
              <a:srgbClr val="FFE600"/>
            </a:solidFill>
            <a:ln w="9525" cap="flat" cmpd="sng" algn="ctr">
              <a:solidFill>
                <a:srgbClr val="FFE600"/>
              </a:solidFill>
              <a:prstDash val="solid"/>
            </a:ln>
            <a:effectLst/>
          </p:spPr>
          <p:txBody>
            <a:bodyPr lIns="0" tIns="0" rIns="0" bIns="0" rtlCol="0" anchor="ctr" anchorCtr="0"/>
            <a:lstStyle/>
            <a:p>
              <a:pPr algn="ctr" defTabSz="913943">
                <a:defRPr/>
              </a:pPr>
              <a:endParaRPr lang="en-US" sz="1400" kern="0" dirty="0">
                <a:solidFill>
                  <a:srgbClr val="808080">
                    <a:lumMod val="50000"/>
                  </a:srgbClr>
                </a:solidFill>
                <a:latin typeface="EYInterstate" panose="02000503020000020004" pitchFamily="2" charset="0"/>
              </a:endParaRPr>
            </a:p>
          </p:txBody>
        </p:sp>
        <p:pic>
          <p:nvPicPr>
            <p:cNvPr id="2" name="Graphic 1" descr="Fork In Road with solid fill">
              <a:extLst>
                <a:ext uri="{FF2B5EF4-FFF2-40B4-BE49-F238E27FC236}">
                  <a16:creationId xmlns:a16="http://schemas.microsoft.com/office/drawing/2014/main" id="{D6D766E5-188D-298E-D9B8-88B966B8FE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400739" y="1498068"/>
              <a:ext cx="614966" cy="648000"/>
            </a:xfrm>
            <a:prstGeom prst="rect">
              <a:avLst/>
            </a:prstGeom>
          </p:spPr>
        </p:pic>
      </p:grpSp>
      <p:graphicFrame>
        <p:nvGraphicFramePr>
          <p:cNvPr id="25" name="Table 24">
            <a:extLst>
              <a:ext uri="{FF2B5EF4-FFF2-40B4-BE49-F238E27FC236}">
                <a16:creationId xmlns:a16="http://schemas.microsoft.com/office/drawing/2014/main" id="{BC9F7837-BDCC-4D38-998E-91D19891EF4D}"/>
              </a:ext>
            </a:extLst>
          </p:cNvPr>
          <p:cNvGraphicFramePr>
            <a:graphicFrameLocks noGrp="1"/>
          </p:cNvGraphicFramePr>
          <p:nvPr>
            <p:extLst>
              <p:ext uri="{D42A27DB-BD31-4B8C-83A1-F6EECF244321}">
                <p14:modId xmlns:p14="http://schemas.microsoft.com/office/powerpoint/2010/main" val="1044466137"/>
              </p:ext>
            </p:extLst>
          </p:nvPr>
        </p:nvGraphicFramePr>
        <p:xfrm>
          <a:off x="1945037" y="1168606"/>
          <a:ext cx="6389277" cy="1264776"/>
        </p:xfrm>
        <a:graphic>
          <a:graphicData uri="http://schemas.openxmlformats.org/drawingml/2006/table">
            <a:tbl>
              <a:tblPr firstRow="1" bandRow="1">
                <a:tableStyleId>{5C22544A-7EE6-4342-B048-85BDC9FD1C3A}</a:tableStyleId>
              </a:tblPr>
              <a:tblGrid>
                <a:gridCol w="1399202">
                  <a:extLst>
                    <a:ext uri="{9D8B030D-6E8A-4147-A177-3AD203B41FA5}">
                      <a16:colId xmlns:a16="http://schemas.microsoft.com/office/drawing/2014/main" val="3413623120"/>
                    </a:ext>
                  </a:extLst>
                </a:gridCol>
                <a:gridCol w="4990075">
                  <a:extLst>
                    <a:ext uri="{9D8B030D-6E8A-4147-A177-3AD203B41FA5}">
                      <a16:colId xmlns:a16="http://schemas.microsoft.com/office/drawing/2014/main" val="1527082404"/>
                    </a:ext>
                  </a:extLst>
                </a:gridCol>
              </a:tblGrid>
              <a:tr h="370840">
                <a:tc>
                  <a:txBody>
                    <a:bodyPr/>
                    <a:lstStyle/>
                    <a:p>
                      <a:pPr algn="l"/>
                      <a:r>
                        <a:rPr lang="en-US" sz="1000" b="1" noProof="0" dirty="0">
                          <a:solidFill>
                            <a:schemeClr val="bg1"/>
                          </a:solidFill>
                          <a:latin typeface="EYInterstate" panose="02000503020000020004" pitchFamily="2" charset="0"/>
                        </a:rPr>
                        <a:t>Unified network </a:t>
                      </a:r>
                    </a:p>
                  </a:txBody>
                  <a:tcPr marL="91392" marR="91392" marT="45696" marB="45696"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indent="-171450" algn="l">
                        <a:spcAft>
                          <a:spcPts val="300"/>
                        </a:spcAft>
                        <a:buClr>
                          <a:schemeClr val="tx2"/>
                        </a:buClr>
                        <a:buFont typeface="EYInterstate Light" panose="02000506000000020004" pitchFamily="2" charset="0"/>
                        <a:buChar char="•"/>
                      </a:pPr>
                      <a:r>
                        <a:rPr lang="en-US" sz="1000" b="1" noProof="0" dirty="0">
                          <a:solidFill>
                            <a:schemeClr val="bg1"/>
                          </a:solidFill>
                        </a:rPr>
                        <a:t>Infrastructure in Latvia is fragmented</a:t>
                      </a:r>
                      <a:endParaRPr lang="en-US" sz="1000" noProof="0" dirty="0">
                        <a:solidFill>
                          <a:schemeClr val="bg1"/>
                        </a:solidFill>
                      </a:endParaRPr>
                    </a:p>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VRUs that are not pedestrians are </a:t>
                      </a:r>
                      <a:r>
                        <a:rPr lang="en-US" sz="1000" b="1" noProof="0" dirty="0">
                          <a:solidFill>
                            <a:schemeClr val="bg1"/>
                          </a:solidFill>
                        </a:rPr>
                        <a:t>moving around the street a lot</a:t>
                      </a:r>
                      <a:endParaRPr lang="en-US" sz="1000" noProof="0" dirty="0">
                        <a:solidFill>
                          <a:schemeClr val="bg1"/>
                        </a:solidFill>
                      </a:endParaRPr>
                    </a:p>
                  </a:txBody>
                  <a:tcPr marL="36000" marR="36000" marT="45696" marB="45696"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27513"/>
                  </a:ext>
                </a:extLst>
              </a:tr>
              <a:tr h="370840">
                <a:tc>
                  <a:txBody>
                    <a:bodyPr/>
                    <a:lstStyle/>
                    <a:p>
                      <a:pPr algn="l"/>
                      <a:r>
                        <a:rPr lang="en-US" sz="1000" b="1" noProof="0" dirty="0">
                          <a:solidFill>
                            <a:schemeClr val="bg1"/>
                          </a:solidFill>
                          <a:latin typeface="EYInterstate" panose="02000503020000020004" pitchFamily="2" charset="0"/>
                        </a:rPr>
                        <a:t>Infrastructure design </a:t>
                      </a:r>
                    </a:p>
                  </a:txBody>
                  <a:tcPr marL="91392" marR="91392" marT="45696" marB="45696"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Infrastructure in Latvia often is not in line with the purpose of the road</a:t>
                      </a:r>
                    </a:p>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Lack of standardized design (e.g., coloring of cycling paths)</a:t>
                      </a:r>
                    </a:p>
                  </a:txBody>
                  <a:tcPr marL="36000" marR="36000" marT="45696" marB="45696"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76705"/>
                  </a:ext>
                </a:extLst>
              </a:tr>
              <a:tr h="370840">
                <a:tc>
                  <a:txBody>
                    <a:bodyPr/>
                    <a:lstStyle/>
                    <a:p>
                      <a:pPr algn="l"/>
                      <a:r>
                        <a:rPr lang="en-US" sz="1000" b="1" noProof="0" dirty="0">
                          <a:solidFill>
                            <a:schemeClr val="bg1"/>
                          </a:solidFill>
                          <a:latin typeface="EYInterstate" panose="02000503020000020004" pitchFamily="2" charset="0"/>
                        </a:rPr>
                        <a:t>Pedestrian crossings </a:t>
                      </a:r>
                    </a:p>
                  </a:txBody>
                  <a:tcPr marL="91392" marR="91392" marT="45696" marB="45696"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Raised pedestrian crossings are not observed often</a:t>
                      </a:r>
                    </a:p>
                  </a:txBody>
                  <a:tcPr marL="36000" marR="36000" marT="45696" marB="45696"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290379"/>
                  </a:ext>
                </a:extLst>
              </a:tr>
            </a:tbl>
          </a:graphicData>
        </a:graphic>
      </p:graphicFrame>
      <p:graphicFrame>
        <p:nvGraphicFramePr>
          <p:cNvPr id="26" name="Table 25">
            <a:extLst>
              <a:ext uri="{FF2B5EF4-FFF2-40B4-BE49-F238E27FC236}">
                <a16:creationId xmlns:a16="http://schemas.microsoft.com/office/drawing/2014/main" id="{54F8D14B-8D50-4D62-8F0A-0ED601C5C5F3}"/>
              </a:ext>
            </a:extLst>
          </p:cNvPr>
          <p:cNvGraphicFramePr>
            <a:graphicFrameLocks noGrp="1"/>
          </p:cNvGraphicFramePr>
          <p:nvPr>
            <p:extLst>
              <p:ext uri="{D42A27DB-BD31-4B8C-83A1-F6EECF244321}">
                <p14:modId xmlns:p14="http://schemas.microsoft.com/office/powerpoint/2010/main" val="2149093874"/>
              </p:ext>
            </p:extLst>
          </p:nvPr>
        </p:nvGraphicFramePr>
        <p:xfrm>
          <a:off x="1974418" y="3297748"/>
          <a:ext cx="6359895" cy="741680"/>
        </p:xfrm>
        <a:graphic>
          <a:graphicData uri="http://schemas.openxmlformats.org/drawingml/2006/table">
            <a:tbl>
              <a:tblPr firstRow="1" bandRow="1">
                <a:tableStyleId>{5C22544A-7EE6-4342-B048-85BDC9FD1C3A}</a:tableStyleId>
              </a:tblPr>
              <a:tblGrid>
                <a:gridCol w="1371683">
                  <a:extLst>
                    <a:ext uri="{9D8B030D-6E8A-4147-A177-3AD203B41FA5}">
                      <a16:colId xmlns:a16="http://schemas.microsoft.com/office/drawing/2014/main" val="3413623120"/>
                    </a:ext>
                  </a:extLst>
                </a:gridCol>
                <a:gridCol w="4988212">
                  <a:extLst>
                    <a:ext uri="{9D8B030D-6E8A-4147-A177-3AD203B41FA5}">
                      <a16:colId xmlns:a16="http://schemas.microsoft.com/office/drawing/2014/main" val="1527082404"/>
                    </a:ext>
                  </a:extLst>
                </a:gridCol>
              </a:tblGrid>
              <a:tr h="370840">
                <a:tc>
                  <a:txBody>
                    <a:bodyPr/>
                    <a:lstStyle/>
                    <a:p>
                      <a:pPr algn="l"/>
                      <a:r>
                        <a:rPr lang="en-US" sz="1000" b="1" noProof="0" dirty="0">
                          <a:solidFill>
                            <a:schemeClr val="bg1"/>
                          </a:solidFill>
                          <a:latin typeface="EYInterstate" panose="02000503020000020004" pitchFamily="2" charset="0"/>
                        </a:rPr>
                        <a:t>30 km/h zones</a:t>
                      </a:r>
                    </a:p>
                  </a:txBody>
                  <a:tcPr marL="91392" marR="91392" marT="45696" marB="45696"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Municipalities in Latvia have been slow to introduce 30 km/h zones</a:t>
                      </a:r>
                    </a:p>
                  </a:txBody>
                  <a:tcPr marL="36000" marR="36000" marT="45696" marB="45696"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27513"/>
                  </a:ext>
                </a:extLst>
              </a:tr>
              <a:tr h="370840">
                <a:tc>
                  <a:txBody>
                    <a:bodyPr/>
                    <a:lstStyle/>
                    <a:p>
                      <a:pPr algn="l"/>
                      <a:r>
                        <a:rPr lang="en-US" sz="1000" b="1" noProof="0" dirty="0">
                          <a:solidFill>
                            <a:schemeClr val="bg1"/>
                          </a:solidFill>
                          <a:latin typeface="EYInterstate" panose="02000503020000020004" pitchFamily="2" charset="0"/>
                        </a:rPr>
                        <a:t>Fines for speeding </a:t>
                      </a:r>
                    </a:p>
                  </a:txBody>
                  <a:tcPr marL="91392" marR="91392" marT="45696" marB="45696"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For speeding 1-10 km/h over the speed limit only a warning applies</a:t>
                      </a:r>
                    </a:p>
                  </a:txBody>
                  <a:tcPr marL="36000" marR="36000" marT="45696" marB="45696"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76705"/>
                  </a:ext>
                </a:extLst>
              </a:tr>
            </a:tbl>
          </a:graphicData>
        </a:graphic>
      </p:graphicFrame>
      <p:graphicFrame>
        <p:nvGraphicFramePr>
          <p:cNvPr id="27" name="Table 26">
            <a:extLst>
              <a:ext uri="{FF2B5EF4-FFF2-40B4-BE49-F238E27FC236}">
                <a16:creationId xmlns:a16="http://schemas.microsoft.com/office/drawing/2014/main" id="{3EF50FCE-1DFF-B74C-8304-1C1F6AE3A114}"/>
              </a:ext>
            </a:extLst>
          </p:cNvPr>
          <p:cNvGraphicFramePr>
            <a:graphicFrameLocks noGrp="1"/>
          </p:cNvGraphicFramePr>
          <p:nvPr>
            <p:extLst>
              <p:ext uri="{D42A27DB-BD31-4B8C-83A1-F6EECF244321}">
                <p14:modId xmlns:p14="http://schemas.microsoft.com/office/powerpoint/2010/main" val="2421134486"/>
              </p:ext>
            </p:extLst>
          </p:nvPr>
        </p:nvGraphicFramePr>
        <p:xfrm>
          <a:off x="1957926" y="5027083"/>
          <a:ext cx="6376387" cy="1211484"/>
        </p:xfrm>
        <a:graphic>
          <a:graphicData uri="http://schemas.openxmlformats.org/drawingml/2006/table">
            <a:tbl>
              <a:tblPr firstRow="1" bandRow="1">
                <a:tableStyleId>{5C22544A-7EE6-4342-B048-85BDC9FD1C3A}</a:tableStyleId>
              </a:tblPr>
              <a:tblGrid>
                <a:gridCol w="1388175">
                  <a:extLst>
                    <a:ext uri="{9D8B030D-6E8A-4147-A177-3AD203B41FA5}">
                      <a16:colId xmlns:a16="http://schemas.microsoft.com/office/drawing/2014/main" val="3413623120"/>
                    </a:ext>
                  </a:extLst>
                </a:gridCol>
                <a:gridCol w="4988212">
                  <a:extLst>
                    <a:ext uri="{9D8B030D-6E8A-4147-A177-3AD203B41FA5}">
                      <a16:colId xmlns:a16="http://schemas.microsoft.com/office/drawing/2014/main" val="1527082404"/>
                    </a:ext>
                  </a:extLst>
                </a:gridCol>
              </a:tblGrid>
              <a:tr h="370840">
                <a:tc>
                  <a:txBody>
                    <a:bodyPr/>
                    <a:lstStyle/>
                    <a:p>
                      <a:pPr algn="l"/>
                      <a:r>
                        <a:rPr lang="en-US" sz="1000" b="1" noProof="0" dirty="0">
                          <a:solidFill>
                            <a:schemeClr val="bg1"/>
                          </a:solidFill>
                          <a:latin typeface="EYInterstate" panose="02000503020000020004" pitchFamily="2" charset="0"/>
                        </a:rPr>
                        <a:t>Unsubstantiated emphasis on VRUs</a:t>
                      </a:r>
                    </a:p>
                  </a:txBody>
                  <a:tcPr marL="91392" marR="91392" marT="45696" marB="45696"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Significant emphasis on the responsibility of VRUs, while comparatively less emphasis is placed on heavy motorized vehicle users</a:t>
                      </a:r>
                    </a:p>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Less clarity about the use of space for VRUs</a:t>
                      </a:r>
                    </a:p>
                  </a:txBody>
                  <a:tcPr marL="36000" marR="0" marT="45696" marB="45696"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27513"/>
                  </a:ext>
                </a:extLst>
              </a:tr>
              <a:tr h="370840">
                <a:tc>
                  <a:txBody>
                    <a:bodyPr/>
                    <a:lstStyle/>
                    <a:p>
                      <a:pPr algn="l"/>
                      <a:r>
                        <a:rPr lang="en-US" sz="1000" b="1" noProof="0" dirty="0">
                          <a:solidFill>
                            <a:schemeClr val="bg1"/>
                          </a:solidFill>
                          <a:latin typeface="EYInterstate" panose="02000503020000020004" pitchFamily="2" charset="0"/>
                        </a:rPr>
                        <a:t>Driving under the influence </a:t>
                      </a:r>
                    </a:p>
                  </a:txBody>
                  <a:tcPr marL="91392" marR="91392" marT="45696" marB="45696" anchor="ctr">
                    <a:lnL w="635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The legal alcohol limit for driving is higher at 0.5 BAC</a:t>
                      </a:r>
                    </a:p>
                    <a:p>
                      <a:pPr marL="252000" indent="-171450" algn="l">
                        <a:spcAft>
                          <a:spcPts val="300"/>
                        </a:spcAft>
                        <a:buClr>
                          <a:schemeClr val="tx2"/>
                        </a:buClr>
                        <a:buFont typeface="EYInterstate Light" panose="02000506000000020004" pitchFamily="2" charset="0"/>
                        <a:buChar char="•"/>
                      </a:pPr>
                      <a:r>
                        <a:rPr lang="en-US" sz="1000" noProof="0" dirty="0">
                          <a:solidFill>
                            <a:schemeClr val="bg1"/>
                          </a:solidFill>
                        </a:rPr>
                        <a:t>Micromobility users have perception of impunity for driving intoxicated</a:t>
                      </a:r>
                    </a:p>
                    <a:p>
                      <a:pPr marL="252000" indent="-171450" algn="l">
                        <a:spcAft>
                          <a:spcPts val="300"/>
                        </a:spcAft>
                        <a:buClr>
                          <a:schemeClr val="tx2"/>
                        </a:buClr>
                        <a:buFont typeface="EYInterstate Light" panose="02000506000000020004" pitchFamily="2" charset="0"/>
                        <a:buChar char="•"/>
                      </a:pPr>
                      <a:r>
                        <a:rPr lang="en-US" sz="1000" b="1" noProof="0" dirty="0">
                          <a:solidFill>
                            <a:schemeClr val="bg1"/>
                          </a:solidFill>
                        </a:rPr>
                        <a:t>Data analysis shows high level of intoxicated accidents involving scooter/bike</a:t>
                      </a:r>
                    </a:p>
                  </a:txBody>
                  <a:tcPr marL="36000" marR="0" marT="45696" marB="45696" anchor="ctr">
                    <a:lnL w="6350" cap="flat" cmpd="sng" algn="ctr">
                      <a:solidFill>
                        <a:schemeClr val="bg1">
                          <a:lumMod val="5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576705"/>
                  </a:ext>
                </a:extLst>
              </a:tr>
            </a:tbl>
          </a:graphicData>
        </a:graphic>
      </p:graphicFrame>
      <p:grpSp>
        <p:nvGrpSpPr>
          <p:cNvPr id="6" name="Group 5">
            <a:extLst>
              <a:ext uri="{FF2B5EF4-FFF2-40B4-BE49-F238E27FC236}">
                <a16:creationId xmlns:a16="http://schemas.microsoft.com/office/drawing/2014/main" id="{FC3B4042-0887-9FDB-5D84-3E67C20EE7BC}"/>
              </a:ext>
            </a:extLst>
          </p:cNvPr>
          <p:cNvGrpSpPr/>
          <p:nvPr/>
        </p:nvGrpSpPr>
        <p:grpSpPr>
          <a:xfrm>
            <a:off x="650258" y="3178549"/>
            <a:ext cx="971226" cy="971226"/>
            <a:chOff x="1186222" y="2590542"/>
            <a:chExt cx="1044000" cy="1044000"/>
          </a:xfrm>
        </p:grpSpPr>
        <p:sp>
          <p:nvSpPr>
            <p:cNvPr id="18" name="Oval 17">
              <a:extLst>
                <a:ext uri="{FF2B5EF4-FFF2-40B4-BE49-F238E27FC236}">
                  <a16:creationId xmlns:a16="http://schemas.microsoft.com/office/drawing/2014/main" id="{847598AF-2EBB-D732-FAAE-91015258E141}"/>
                </a:ext>
              </a:extLst>
            </p:cNvPr>
            <p:cNvSpPr/>
            <p:nvPr/>
          </p:nvSpPr>
          <p:spPr>
            <a:xfrm flipH="1">
              <a:off x="1186222" y="2590542"/>
              <a:ext cx="1044000" cy="1044000"/>
            </a:xfrm>
            <a:prstGeom prst="ellipse">
              <a:avLst/>
            </a:prstGeom>
            <a:solidFill>
              <a:srgbClr val="FFE600"/>
            </a:solidFill>
            <a:ln w="9525" cap="flat" cmpd="sng" algn="ctr">
              <a:solidFill>
                <a:srgbClr val="FFE600"/>
              </a:solidFill>
              <a:prstDash val="solid"/>
            </a:ln>
            <a:effectLst/>
          </p:spPr>
          <p:txBody>
            <a:bodyPr lIns="0" tIns="0" rIns="0" bIns="0" rtlCol="0" anchor="ctr" anchorCtr="0"/>
            <a:lstStyle/>
            <a:p>
              <a:pPr algn="ctr" defTabSz="913943">
                <a:defRPr/>
              </a:pPr>
              <a:endParaRPr lang="en-US" sz="1400" kern="0" dirty="0">
                <a:solidFill>
                  <a:srgbClr val="808080">
                    <a:lumMod val="50000"/>
                  </a:srgbClr>
                </a:solidFill>
                <a:latin typeface="EYInterstate" panose="02000503020000020004" pitchFamily="2" charset="0"/>
              </a:endParaRPr>
            </a:p>
          </p:txBody>
        </p:sp>
        <p:pic>
          <p:nvPicPr>
            <p:cNvPr id="8" name="Graphic 7" descr="Speedometer Low with solid fill">
              <a:extLst>
                <a:ext uri="{FF2B5EF4-FFF2-40B4-BE49-F238E27FC236}">
                  <a16:creationId xmlns:a16="http://schemas.microsoft.com/office/drawing/2014/main" id="{0295E6E9-6AA8-8198-38CB-464082FDC31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00739" y="2754986"/>
              <a:ext cx="614964" cy="648000"/>
            </a:xfrm>
            <a:prstGeom prst="rect">
              <a:avLst/>
            </a:prstGeom>
          </p:spPr>
        </p:pic>
      </p:grpSp>
      <p:grpSp>
        <p:nvGrpSpPr>
          <p:cNvPr id="5" name="Group 4">
            <a:extLst>
              <a:ext uri="{FF2B5EF4-FFF2-40B4-BE49-F238E27FC236}">
                <a16:creationId xmlns:a16="http://schemas.microsoft.com/office/drawing/2014/main" id="{3CF2AB78-4EC1-663B-62C7-1AB30EFA90B0}"/>
              </a:ext>
            </a:extLst>
          </p:cNvPr>
          <p:cNvGrpSpPr/>
          <p:nvPr/>
        </p:nvGrpSpPr>
        <p:grpSpPr>
          <a:xfrm>
            <a:off x="650258" y="5067606"/>
            <a:ext cx="971226" cy="971226"/>
            <a:chOff x="1186222" y="4008840"/>
            <a:chExt cx="1044000" cy="1044000"/>
          </a:xfrm>
        </p:grpSpPr>
        <p:sp>
          <p:nvSpPr>
            <p:cNvPr id="22" name="Oval 21">
              <a:extLst>
                <a:ext uri="{FF2B5EF4-FFF2-40B4-BE49-F238E27FC236}">
                  <a16:creationId xmlns:a16="http://schemas.microsoft.com/office/drawing/2014/main" id="{86DD50C9-654D-921B-A3B9-A2CBAA1111D9}"/>
                </a:ext>
              </a:extLst>
            </p:cNvPr>
            <p:cNvSpPr/>
            <p:nvPr/>
          </p:nvSpPr>
          <p:spPr>
            <a:xfrm flipH="1">
              <a:off x="1186222" y="4008840"/>
              <a:ext cx="1044000" cy="1044000"/>
            </a:xfrm>
            <a:prstGeom prst="ellipse">
              <a:avLst/>
            </a:prstGeom>
            <a:solidFill>
              <a:srgbClr val="FFE600"/>
            </a:solidFill>
            <a:ln w="9525" cap="flat" cmpd="sng" algn="ctr">
              <a:solidFill>
                <a:srgbClr val="FFE600"/>
              </a:solidFill>
              <a:prstDash val="solid"/>
            </a:ln>
            <a:effectLst/>
          </p:spPr>
          <p:txBody>
            <a:bodyPr lIns="0" tIns="0" rIns="0" bIns="0" rtlCol="0" anchor="ctr" anchorCtr="0"/>
            <a:lstStyle/>
            <a:p>
              <a:pPr algn="ctr" defTabSz="913943">
                <a:defRPr/>
              </a:pPr>
              <a:endParaRPr lang="en-US" sz="1400" kern="0" dirty="0">
                <a:solidFill>
                  <a:srgbClr val="808080">
                    <a:lumMod val="50000"/>
                  </a:srgbClr>
                </a:solidFill>
                <a:latin typeface="EYInterstate" panose="02000503020000020004" pitchFamily="2" charset="0"/>
              </a:endParaRPr>
            </a:p>
          </p:txBody>
        </p:sp>
        <p:pic>
          <p:nvPicPr>
            <p:cNvPr id="9" name="Graphic 8" descr="Group of people with solid fill">
              <a:extLst>
                <a:ext uri="{FF2B5EF4-FFF2-40B4-BE49-F238E27FC236}">
                  <a16:creationId xmlns:a16="http://schemas.microsoft.com/office/drawing/2014/main" id="{CD3E86BE-747F-56CF-2611-CDE09F5262E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400737" y="4206840"/>
              <a:ext cx="614966" cy="648000"/>
            </a:xfrm>
            <a:prstGeom prst="rect">
              <a:avLst/>
            </a:prstGeom>
          </p:spPr>
        </p:pic>
      </p:grpSp>
      <p:cxnSp>
        <p:nvCxnSpPr>
          <p:cNvPr id="29" name="Straight Connector 28">
            <a:extLst>
              <a:ext uri="{FF2B5EF4-FFF2-40B4-BE49-F238E27FC236}">
                <a16:creationId xmlns:a16="http://schemas.microsoft.com/office/drawing/2014/main" id="{99E3E8BB-87FA-1A2C-D8C2-45DD6FB37530}"/>
              </a:ext>
            </a:extLst>
          </p:cNvPr>
          <p:cNvCxnSpPr>
            <a:cxnSpLocks/>
          </p:cNvCxnSpPr>
          <p:nvPr/>
        </p:nvCxnSpPr>
        <p:spPr>
          <a:xfrm flipH="1">
            <a:off x="599968" y="2706994"/>
            <a:ext cx="7734347" cy="0"/>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42E48F-212A-32F1-C366-5EA11F0C7D56}"/>
              </a:ext>
            </a:extLst>
          </p:cNvPr>
          <p:cNvCxnSpPr>
            <a:cxnSpLocks/>
          </p:cNvCxnSpPr>
          <p:nvPr/>
        </p:nvCxnSpPr>
        <p:spPr>
          <a:xfrm flipH="1">
            <a:off x="599966" y="4384644"/>
            <a:ext cx="7734347" cy="0"/>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B8F5FDE-22D4-8999-56D6-487784A70C6C}"/>
              </a:ext>
            </a:extLst>
          </p:cNvPr>
          <p:cNvSpPr txBox="1"/>
          <p:nvPr/>
        </p:nvSpPr>
        <p:spPr>
          <a:xfrm>
            <a:off x="665974" y="4617321"/>
            <a:ext cx="971226" cy="350865"/>
          </a:xfrm>
          <a:prstGeom prst="rect">
            <a:avLst/>
          </a:prstGeom>
          <a:noFill/>
          <a:ln>
            <a:noFill/>
          </a:ln>
        </p:spPr>
        <p:txBody>
          <a:bodyPr wrap="square" lIns="0" tIns="36576" rIns="0" bIns="0" rtlCol="0">
            <a:spAutoFit/>
          </a:bodyPr>
          <a:lstStyle/>
          <a:p>
            <a:pPr algn="ctr">
              <a:lnSpc>
                <a:spcPct val="85000"/>
              </a:lnSpc>
              <a:spcAft>
                <a:spcPts val="600"/>
              </a:spcAft>
              <a:buClr>
                <a:schemeClr val="accent2"/>
              </a:buClr>
              <a:buSzPct val="70000"/>
            </a:pPr>
            <a:r>
              <a:rPr lang="en-US" sz="1200" b="1" dirty="0">
                <a:solidFill>
                  <a:schemeClr val="tx2"/>
                </a:solidFill>
                <a:latin typeface="EYInterstate" panose="02000503020000020004" pitchFamily="2" charset="0"/>
              </a:rPr>
              <a:t>Safe user </a:t>
            </a:r>
            <a:r>
              <a:rPr lang="en-US" sz="1200" b="1" dirty="0" err="1">
                <a:solidFill>
                  <a:schemeClr val="tx2"/>
                </a:solidFill>
                <a:latin typeface="EYInterstate" panose="02000503020000020004" pitchFamily="2" charset="0"/>
              </a:rPr>
              <a:t>behaviour</a:t>
            </a:r>
            <a:endParaRPr lang="en-US" sz="1200" b="1" dirty="0">
              <a:solidFill>
                <a:schemeClr val="tx2"/>
              </a:solidFill>
              <a:latin typeface="EYInterstate" panose="02000503020000020004" pitchFamily="2" charset="0"/>
            </a:endParaRPr>
          </a:p>
        </p:txBody>
      </p:sp>
      <p:sp>
        <p:nvSpPr>
          <p:cNvPr id="32" name="TextBox 31">
            <a:extLst>
              <a:ext uri="{FF2B5EF4-FFF2-40B4-BE49-F238E27FC236}">
                <a16:creationId xmlns:a16="http://schemas.microsoft.com/office/drawing/2014/main" id="{C7CA4FBD-EF1F-DD6D-EF4F-B475898E15BE}"/>
              </a:ext>
            </a:extLst>
          </p:cNvPr>
          <p:cNvSpPr txBox="1"/>
          <p:nvPr/>
        </p:nvSpPr>
        <p:spPr>
          <a:xfrm>
            <a:off x="653286" y="2888760"/>
            <a:ext cx="971226" cy="193899"/>
          </a:xfrm>
          <a:prstGeom prst="rect">
            <a:avLst/>
          </a:prstGeom>
          <a:noFill/>
          <a:ln>
            <a:noFill/>
          </a:ln>
        </p:spPr>
        <p:txBody>
          <a:bodyPr wrap="square" lIns="0" tIns="36576" rIns="0" bIns="0" rtlCol="0">
            <a:spAutoFit/>
          </a:bodyPr>
          <a:lstStyle/>
          <a:p>
            <a:pPr algn="ctr">
              <a:lnSpc>
                <a:spcPct val="85000"/>
              </a:lnSpc>
              <a:spcAft>
                <a:spcPts val="600"/>
              </a:spcAft>
              <a:buClr>
                <a:schemeClr val="accent2"/>
              </a:buClr>
              <a:buSzPct val="70000"/>
            </a:pPr>
            <a:r>
              <a:rPr lang="en-US" sz="1200" b="1" dirty="0">
                <a:solidFill>
                  <a:schemeClr val="tx2"/>
                </a:solidFill>
                <a:latin typeface="EYInterstate" panose="02000503020000020004" pitchFamily="2" charset="0"/>
              </a:rPr>
              <a:t>Safe speed</a:t>
            </a:r>
          </a:p>
        </p:txBody>
      </p:sp>
      <p:sp>
        <p:nvSpPr>
          <p:cNvPr id="33" name="TextBox 32">
            <a:extLst>
              <a:ext uri="{FF2B5EF4-FFF2-40B4-BE49-F238E27FC236}">
                <a16:creationId xmlns:a16="http://schemas.microsoft.com/office/drawing/2014/main" id="{060C1636-FBE5-9968-0F0D-69B31A9A2EF0}"/>
              </a:ext>
            </a:extLst>
          </p:cNvPr>
          <p:cNvSpPr txBox="1"/>
          <p:nvPr/>
        </p:nvSpPr>
        <p:spPr>
          <a:xfrm>
            <a:off x="653286" y="1078253"/>
            <a:ext cx="971226" cy="193899"/>
          </a:xfrm>
          <a:prstGeom prst="rect">
            <a:avLst/>
          </a:prstGeom>
          <a:noFill/>
          <a:ln>
            <a:noFill/>
          </a:ln>
        </p:spPr>
        <p:txBody>
          <a:bodyPr wrap="square" lIns="0" tIns="36576" rIns="0" bIns="0" rtlCol="0">
            <a:spAutoFit/>
          </a:bodyPr>
          <a:lstStyle/>
          <a:p>
            <a:pPr algn="ctr">
              <a:lnSpc>
                <a:spcPct val="85000"/>
              </a:lnSpc>
              <a:spcAft>
                <a:spcPts val="600"/>
              </a:spcAft>
              <a:buClr>
                <a:schemeClr val="accent2"/>
              </a:buClr>
              <a:buSzPct val="70000"/>
            </a:pPr>
            <a:r>
              <a:rPr lang="en-US" sz="1200" b="1" dirty="0">
                <a:solidFill>
                  <a:schemeClr val="tx2"/>
                </a:solidFill>
                <a:latin typeface="EYInterstate" panose="02000503020000020004" pitchFamily="2" charset="0"/>
              </a:rPr>
              <a:t>Safe roads</a:t>
            </a:r>
          </a:p>
        </p:txBody>
      </p:sp>
      <p:sp>
        <p:nvSpPr>
          <p:cNvPr id="28" name="Date Placeholder 27">
            <a:extLst>
              <a:ext uri="{FF2B5EF4-FFF2-40B4-BE49-F238E27FC236}">
                <a16:creationId xmlns:a16="http://schemas.microsoft.com/office/drawing/2014/main" id="{EA163A10-CE81-0803-0DC6-222C13E65BF8}"/>
              </a:ext>
            </a:extLst>
          </p:cNvPr>
          <p:cNvSpPr>
            <a:spLocks noGrp="1"/>
          </p:cNvSpPr>
          <p:nvPr>
            <p:ph type="dt" sz="half" idx="14"/>
          </p:nvPr>
        </p:nvSpPr>
        <p:spPr/>
        <p:txBody>
          <a:bodyPr/>
          <a:lstStyle/>
          <a:p>
            <a:r>
              <a:rPr lang="en-GB"/>
              <a:t>11.09.2024</a:t>
            </a:r>
            <a:endParaRPr lang="en-IN" dirty="0"/>
          </a:p>
        </p:txBody>
      </p:sp>
      <p:sp>
        <p:nvSpPr>
          <p:cNvPr id="34" name="Footer Placeholder 33">
            <a:extLst>
              <a:ext uri="{FF2B5EF4-FFF2-40B4-BE49-F238E27FC236}">
                <a16:creationId xmlns:a16="http://schemas.microsoft.com/office/drawing/2014/main" id="{41008D55-2AD8-1264-97DD-B78382082164}"/>
              </a:ext>
            </a:extLst>
          </p:cNvPr>
          <p:cNvSpPr>
            <a:spLocks noGrp="1"/>
          </p:cNvSpPr>
          <p:nvPr>
            <p:ph type="ftr" sz="quarter" idx="15"/>
          </p:nvPr>
        </p:nvSpPr>
        <p:spPr/>
        <p:txBody>
          <a:bodyPr/>
          <a:lstStyle/>
          <a:p>
            <a:r>
              <a:rPr lang="en-US"/>
              <a:t>ETSC PIN Talk</a:t>
            </a:r>
            <a:endParaRPr lang="en-US" dirty="0"/>
          </a:p>
        </p:txBody>
      </p:sp>
      <p:sp>
        <p:nvSpPr>
          <p:cNvPr id="35" name="Slide Number Placeholder 34">
            <a:extLst>
              <a:ext uri="{FF2B5EF4-FFF2-40B4-BE49-F238E27FC236}">
                <a16:creationId xmlns:a16="http://schemas.microsoft.com/office/drawing/2014/main" id="{B7A99C86-15B2-17CC-4FC5-72A7852E8454}"/>
              </a:ext>
            </a:extLst>
          </p:cNvPr>
          <p:cNvSpPr>
            <a:spLocks noGrp="1"/>
          </p:cNvSpPr>
          <p:nvPr>
            <p:ph type="sldNum" sz="quarter" idx="16"/>
          </p:nvPr>
        </p:nvSpPr>
        <p:spPr/>
        <p:txBody>
          <a:bodyPr/>
          <a:lstStyle/>
          <a:p>
            <a:r>
              <a:rPr lang="en-GB"/>
              <a:t>Page </a:t>
            </a:r>
            <a:fld id="{F1BC30E3-FFE5-4B91-AA19-87A149EBB9EE}" type="slidenum">
              <a:rPr smtClean="0"/>
              <a:pPr/>
              <a:t>10</a:t>
            </a:fld>
            <a:endParaRPr dirty="0"/>
          </a:p>
        </p:txBody>
      </p:sp>
    </p:spTree>
    <p:extLst>
      <p:ext uri="{BB962C8B-B14F-4D97-AF65-F5344CB8AC3E}">
        <p14:creationId xmlns:p14="http://schemas.microsoft.com/office/powerpoint/2010/main" val="257534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7A0EEA-7356-12D2-3980-102A9E682169}"/>
              </a:ext>
            </a:extLst>
          </p:cNvPr>
          <p:cNvSpPr/>
          <p:nvPr/>
        </p:nvSpPr>
        <p:spPr>
          <a:xfrm>
            <a:off x="6862056" y="1162489"/>
            <a:ext cx="4425694" cy="3055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a:solidFill>
                  <a:schemeClr val="bg1"/>
                </a:solidFill>
                <a:latin typeface="EYInterstate" panose="02000503020000020004" pitchFamily="2" charset="0"/>
              </a:rPr>
              <a:t>Data analysis of vulnerable road user accidents</a:t>
            </a:r>
            <a:r>
              <a:rPr lang="en-US" sz="1400" b="1" baseline="30000" dirty="0">
                <a:solidFill>
                  <a:schemeClr val="bg1"/>
                </a:solidFill>
                <a:latin typeface="EYInterstate" panose="02000503020000020004" pitchFamily="2" charset="0"/>
              </a:rPr>
              <a:t>1</a:t>
            </a:r>
          </a:p>
        </p:txBody>
      </p:sp>
      <p:sp>
        <p:nvSpPr>
          <p:cNvPr id="6" name="Content Placeholder 2">
            <a:extLst>
              <a:ext uri="{FF2B5EF4-FFF2-40B4-BE49-F238E27FC236}">
                <a16:creationId xmlns:a16="http://schemas.microsoft.com/office/drawing/2014/main" id="{81091E78-C2D1-2EF4-ACCA-BFFDFE7C4ADA}"/>
              </a:ext>
            </a:extLst>
          </p:cNvPr>
          <p:cNvSpPr txBox="1">
            <a:spLocks/>
          </p:cNvSpPr>
          <p:nvPr/>
        </p:nvSpPr>
        <p:spPr>
          <a:xfrm>
            <a:off x="6862056" y="1756434"/>
            <a:ext cx="4720340" cy="3842975"/>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1600" dirty="0">
                <a:solidFill>
                  <a:schemeClr val="tx2"/>
                </a:solidFill>
              </a:rPr>
              <a:t>2 408 road accidents </a:t>
            </a:r>
            <a:r>
              <a:rPr lang="en-US" sz="1200" dirty="0"/>
              <a:t>in 2023 involving vulnerable road users </a:t>
            </a:r>
          </a:p>
          <a:p>
            <a:pPr algn="just">
              <a:lnSpc>
                <a:spcPct val="150000"/>
              </a:lnSpc>
            </a:pPr>
            <a:r>
              <a:rPr lang="en-US" sz="1200" b="1" dirty="0"/>
              <a:t>“Hitting a pedestrian” </a:t>
            </a:r>
            <a:r>
              <a:rPr lang="en-US" sz="1200" dirty="0"/>
              <a:t>accounts for 776 accidents (</a:t>
            </a:r>
            <a:r>
              <a:rPr lang="en-US" sz="1200" dirty="0">
                <a:solidFill>
                  <a:schemeClr val="tx2"/>
                </a:solidFill>
              </a:rPr>
              <a:t>38.3%)</a:t>
            </a:r>
            <a:r>
              <a:rPr lang="en-US" sz="1200" dirty="0"/>
              <a:t> of total accidents </a:t>
            </a:r>
          </a:p>
          <a:p>
            <a:pPr lvl="1" algn="just">
              <a:lnSpc>
                <a:spcPct val="150000"/>
              </a:lnSpc>
            </a:pPr>
            <a:r>
              <a:rPr lang="en-US" sz="1200" dirty="0"/>
              <a:t>highest number of </a:t>
            </a:r>
            <a:r>
              <a:rPr lang="en-US" sz="1200" dirty="0">
                <a:solidFill>
                  <a:schemeClr val="tx2"/>
                </a:solidFill>
              </a:rPr>
              <a:t>fatalities</a:t>
            </a:r>
            <a:r>
              <a:rPr lang="en-US" sz="1200" dirty="0"/>
              <a:t> at </a:t>
            </a:r>
            <a:r>
              <a:rPr lang="en-US" sz="1200" dirty="0">
                <a:solidFill>
                  <a:schemeClr val="tx2"/>
                </a:solidFill>
              </a:rPr>
              <a:t>30</a:t>
            </a:r>
            <a:r>
              <a:rPr lang="en-US" sz="1200" dirty="0"/>
              <a:t>, making up </a:t>
            </a:r>
            <a:r>
              <a:rPr lang="en-US" sz="1200" b="1" dirty="0">
                <a:solidFill>
                  <a:schemeClr val="tx2"/>
                </a:solidFill>
              </a:rPr>
              <a:t>54.5% </a:t>
            </a:r>
            <a:r>
              <a:rPr lang="en-US" sz="1200" b="1" dirty="0"/>
              <a:t>of the total deaths</a:t>
            </a:r>
            <a:endParaRPr lang="en-US" sz="1200" dirty="0"/>
          </a:p>
          <a:p>
            <a:pPr algn="just">
              <a:lnSpc>
                <a:spcPct val="150000"/>
              </a:lnSpc>
            </a:pPr>
            <a:r>
              <a:rPr lang="en-US" sz="1200" b="1" dirty="0"/>
              <a:t>“Collision” accounts for 561 accidents (</a:t>
            </a:r>
            <a:r>
              <a:rPr lang="en-US" sz="1200" dirty="0">
                <a:solidFill>
                  <a:schemeClr val="tx2"/>
                </a:solidFill>
              </a:rPr>
              <a:t>28.2%)</a:t>
            </a:r>
            <a:r>
              <a:rPr lang="en-US" sz="1200" dirty="0"/>
              <a:t> of total accidents</a:t>
            </a:r>
          </a:p>
          <a:p>
            <a:pPr lvl="1" algn="just">
              <a:lnSpc>
                <a:spcPct val="150000"/>
              </a:lnSpc>
            </a:pPr>
            <a:r>
              <a:rPr lang="en-US" sz="1200" dirty="0"/>
              <a:t>11 fatalities which amounts to 20% of all deaths</a:t>
            </a:r>
          </a:p>
          <a:p>
            <a:pPr algn="just">
              <a:lnSpc>
                <a:spcPct val="150000"/>
              </a:lnSpc>
            </a:pPr>
            <a:r>
              <a:rPr lang="en-US" sz="1200" b="1" dirty="0"/>
              <a:t>“Hitting a cyclist” </a:t>
            </a:r>
            <a:r>
              <a:rPr lang="en-US" sz="1200" dirty="0"/>
              <a:t>accounts for 405 accidents (</a:t>
            </a:r>
            <a:r>
              <a:rPr lang="en-US" sz="1200" dirty="0">
                <a:solidFill>
                  <a:schemeClr val="tx2"/>
                </a:solidFill>
              </a:rPr>
              <a:t>20.2%</a:t>
            </a:r>
            <a:r>
              <a:rPr lang="en-US" sz="1200" dirty="0"/>
              <a:t>) of total accidents</a:t>
            </a:r>
          </a:p>
        </p:txBody>
      </p:sp>
      <p:graphicFrame>
        <p:nvGraphicFramePr>
          <p:cNvPr id="10" name="Chart 9">
            <a:extLst>
              <a:ext uri="{FF2B5EF4-FFF2-40B4-BE49-F238E27FC236}">
                <a16:creationId xmlns:a16="http://schemas.microsoft.com/office/drawing/2014/main" id="{5E03DFA1-05C2-8B43-7104-97FB4C7F2840}"/>
              </a:ext>
            </a:extLst>
          </p:cNvPr>
          <p:cNvGraphicFramePr>
            <a:graphicFrameLocks/>
          </p:cNvGraphicFramePr>
          <p:nvPr>
            <p:extLst>
              <p:ext uri="{D42A27DB-BD31-4B8C-83A1-F6EECF244321}">
                <p14:modId xmlns:p14="http://schemas.microsoft.com/office/powerpoint/2010/main" val="1485988313"/>
              </p:ext>
            </p:extLst>
          </p:nvPr>
        </p:nvGraphicFramePr>
        <p:xfrm>
          <a:off x="-377128" y="962330"/>
          <a:ext cx="7239184" cy="543118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3BCA2537-86D0-D6B2-FBFC-7ED55FA8AC76}"/>
              </a:ext>
            </a:extLst>
          </p:cNvPr>
          <p:cNvSpPr/>
          <p:nvPr/>
        </p:nvSpPr>
        <p:spPr>
          <a:xfrm>
            <a:off x="526452" y="1162489"/>
            <a:ext cx="4425694" cy="3055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a:solidFill>
                  <a:schemeClr val="bg1"/>
                </a:solidFill>
                <a:latin typeface="EYInterstate" panose="02000503020000020004" pitchFamily="2" charset="0"/>
              </a:rPr>
              <a:t>Type of road accidents involving VRU in 2023</a:t>
            </a:r>
          </a:p>
        </p:txBody>
      </p:sp>
      <p:cxnSp>
        <p:nvCxnSpPr>
          <p:cNvPr id="8" name="Straight Connector 7">
            <a:extLst>
              <a:ext uri="{FF2B5EF4-FFF2-40B4-BE49-F238E27FC236}">
                <a16:creationId xmlns:a16="http://schemas.microsoft.com/office/drawing/2014/main" id="{D2D48763-9355-C214-DDE0-6B9711263872}"/>
              </a:ext>
            </a:extLst>
          </p:cNvPr>
          <p:cNvCxnSpPr>
            <a:cxnSpLocks/>
          </p:cNvCxnSpPr>
          <p:nvPr/>
        </p:nvCxnSpPr>
        <p:spPr>
          <a:xfrm>
            <a:off x="6518033" y="1785044"/>
            <a:ext cx="0" cy="3963595"/>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599D0ED7-D7FF-0C72-DA72-2521C6ECC2A8}"/>
              </a:ext>
            </a:extLst>
          </p:cNvPr>
          <p:cNvSpPr txBox="1">
            <a:spLocks/>
          </p:cNvSpPr>
          <p:nvPr/>
        </p:nvSpPr>
        <p:spPr>
          <a:xfrm>
            <a:off x="609601" y="392329"/>
            <a:ext cx="878958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en-US" sz="2800" dirty="0"/>
              <a:t>AS-IS data analysis concerning VRUs</a:t>
            </a:r>
          </a:p>
        </p:txBody>
      </p:sp>
      <p:sp>
        <p:nvSpPr>
          <p:cNvPr id="3" name="TextBox 2">
            <a:extLst>
              <a:ext uri="{FF2B5EF4-FFF2-40B4-BE49-F238E27FC236}">
                <a16:creationId xmlns:a16="http://schemas.microsoft.com/office/drawing/2014/main" id="{6F476196-A72E-F94B-C0BC-0C275D41F0A6}"/>
              </a:ext>
            </a:extLst>
          </p:cNvPr>
          <p:cNvSpPr txBox="1"/>
          <p:nvPr/>
        </p:nvSpPr>
        <p:spPr>
          <a:xfrm>
            <a:off x="7543800" y="6010922"/>
            <a:ext cx="4038598" cy="307181"/>
          </a:xfrm>
          <a:prstGeom prst="rect">
            <a:avLst/>
          </a:prstGeom>
          <a:noFill/>
        </p:spPr>
        <p:txBody>
          <a:bodyPr wrap="square" lIns="0" tIns="36557" rIns="0" bIns="0" rtlCol="0">
            <a:spAutoFit/>
          </a:bodyPr>
          <a:lstStyle/>
          <a:p>
            <a:pPr algn="r" defTabSz="913943">
              <a:lnSpc>
                <a:spcPct val="114000"/>
              </a:lnSpc>
              <a:buClr>
                <a:srgbClr val="27ACAA"/>
              </a:buClr>
              <a:buSzPct val="70000"/>
              <a:defRPr/>
            </a:pPr>
            <a:r>
              <a:rPr lang="en-US" sz="800" b="1" baseline="30000" dirty="0">
                <a:solidFill>
                  <a:schemeClr val="bg1"/>
                </a:solidFill>
              </a:rPr>
              <a:t>1</a:t>
            </a:r>
            <a:r>
              <a:rPr lang="en-US" sz="800" b="1" dirty="0">
                <a:solidFill>
                  <a:schemeClr val="bg1"/>
                </a:solidFill>
              </a:rPr>
              <a:t> data provided by Road Traffic Safety Directorate (2023), with a focus on vulnerable road users (including pedestrians, cyclists, electric scooters, mopeds, etc.)</a:t>
            </a:r>
          </a:p>
        </p:txBody>
      </p:sp>
      <p:sp>
        <p:nvSpPr>
          <p:cNvPr id="15" name="Date Placeholder 14">
            <a:extLst>
              <a:ext uri="{FF2B5EF4-FFF2-40B4-BE49-F238E27FC236}">
                <a16:creationId xmlns:a16="http://schemas.microsoft.com/office/drawing/2014/main" id="{B2B0530D-B157-423A-64A3-62383A3C1203}"/>
              </a:ext>
            </a:extLst>
          </p:cNvPr>
          <p:cNvSpPr>
            <a:spLocks noGrp="1"/>
          </p:cNvSpPr>
          <p:nvPr>
            <p:ph type="dt" sz="half" idx="10"/>
          </p:nvPr>
        </p:nvSpPr>
        <p:spPr/>
        <p:txBody>
          <a:bodyPr/>
          <a:lstStyle/>
          <a:p>
            <a:r>
              <a:rPr lang="en-GB"/>
              <a:t>11.09.2024</a:t>
            </a:r>
            <a:endParaRPr lang="en-IN" dirty="0"/>
          </a:p>
        </p:txBody>
      </p:sp>
      <p:sp>
        <p:nvSpPr>
          <p:cNvPr id="16" name="Footer Placeholder 15">
            <a:extLst>
              <a:ext uri="{FF2B5EF4-FFF2-40B4-BE49-F238E27FC236}">
                <a16:creationId xmlns:a16="http://schemas.microsoft.com/office/drawing/2014/main" id="{3D25E0A3-BEA3-EEFC-17A0-EE1212AC04E3}"/>
              </a:ext>
            </a:extLst>
          </p:cNvPr>
          <p:cNvSpPr>
            <a:spLocks noGrp="1"/>
          </p:cNvSpPr>
          <p:nvPr>
            <p:ph type="ftr" sz="quarter" idx="11"/>
          </p:nvPr>
        </p:nvSpPr>
        <p:spPr/>
        <p:txBody>
          <a:bodyPr/>
          <a:lstStyle/>
          <a:p>
            <a:r>
              <a:rPr lang="en-US"/>
              <a:t>ETSC PIN Talk</a:t>
            </a:r>
            <a:endParaRPr lang="en-US" dirty="0"/>
          </a:p>
        </p:txBody>
      </p:sp>
      <p:sp>
        <p:nvSpPr>
          <p:cNvPr id="17" name="Slide Number Placeholder 16">
            <a:extLst>
              <a:ext uri="{FF2B5EF4-FFF2-40B4-BE49-F238E27FC236}">
                <a16:creationId xmlns:a16="http://schemas.microsoft.com/office/drawing/2014/main" id="{C668DAD0-B52A-6DFA-C27C-CA0863211392}"/>
              </a:ext>
            </a:extLst>
          </p:cNvPr>
          <p:cNvSpPr>
            <a:spLocks noGrp="1"/>
          </p:cNvSpPr>
          <p:nvPr>
            <p:ph type="sldNum" sz="quarter" idx="12"/>
          </p:nvPr>
        </p:nvSpPr>
        <p:spPr/>
        <p:txBody>
          <a:bodyPr/>
          <a:lstStyle/>
          <a:p>
            <a:r>
              <a:rPr lang="en-GB"/>
              <a:t>Page </a:t>
            </a:r>
            <a:fld id="{F1BC30E3-FFE5-4B91-AA19-87A149EBB9EE}" type="slidenum">
              <a:rPr smtClean="0"/>
              <a:pPr/>
              <a:t>11</a:t>
            </a:fld>
            <a:endParaRPr dirty="0"/>
          </a:p>
        </p:txBody>
      </p:sp>
    </p:spTree>
    <p:extLst>
      <p:ext uri="{BB962C8B-B14F-4D97-AF65-F5344CB8AC3E}">
        <p14:creationId xmlns:p14="http://schemas.microsoft.com/office/powerpoint/2010/main" val="234543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riding a bicycle on a brick street&#10;&#10;Description automatically generated">
            <a:extLst>
              <a:ext uri="{FF2B5EF4-FFF2-40B4-BE49-F238E27FC236}">
                <a16:creationId xmlns:a16="http://schemas.microsoft.com/office/drawing/2014/main" id="{5AEF6D21-11B2-A3B4-EF05-23BEA1C127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99" cy="6854429"/>
          </a:xfrm>
          <a:prstGeom prst="rect">
            <a:avLst/>
          </a:prstGeom>
        </p:spPr>
      </p:pic>
      <p:sp>
        <p:nvSpPr>
          <p:cNvPr id="2" name="Rectangle 1">
            <a:extLst>
              <a:ext uri="{FF2B5EF4-FFF2-40B4-BE49-F238E27FC236}">
                <a16:creationId xmlns:a16="http://schemas.microsoft.com/office/drawing/2014/main" id="{E17A945F-4B41-ACCC-8CEE-6769E0F7ADC2}"/>
              </a:ext>
            </a:extLst>
          </p:cNvPr>
          <p:cNvSpPr>
            <a:spLocks/>
          </p:cNvSpPr>
          <p:nvPr/>
        </p:nvSpPr>
        <p:spPr>
          <a:xfrm>
            <a:off x="1" y="1786"/>
            <a:ext cx="10069780" cy="6854429"/>
          </a:xfrm>
          <a:prstGeom prst="rect">
            <a:avLst/>
          </a:prstGeom>
          <a:gradFill>
            <a:gsLst>
              <a:gs pos="0">
                <a:srgbClr val="2E2E38">
                  <a:lumMod val="50000"/>
                  <a:alpha val="65000"/>
                </a:srgbClr>
              </a:gs>
              <a:gs pos="84000">
                <a:srgbClr val="C4C4CD">
                  <a:alpha val="0"/>
                  <a:lumMod val="0"/>
                </a:srgbClr>
              </a:gs>
            </a:gsLst>
            <a:lin ang="21540000" scaled="0"/>
          </a:gradFill>
          <a:ln w="9525" cap="flat" cmpd="sng" algn="ctr">
            <a:noFill/>
            <a:prstDash val="solid"/>
          </a:ln>
          <a:effectLst/>
        </p:spPr>
        <p:txBody>
          <a:bodyPr rtlCol="0" anchor="t" anchorCtr="0"/>
          <a:lstStyle/>
          <a:p>
            <a:pPr algn="ctr" defTabSz="913920">
              <a:defRPr/>
            </a:pPr>
            <a:endParaRPr lang="en-US" sz="1350" kern="0" dirty="0">
              <a:solidFill>
                <a:srgbClr val="F6F6FA"/>
              </a:solidFill>
              <a:latin typeface="EYInterstate Light"/>
            </a:endParaRPr>
          </a:p>
        </p:txBody>
      </p:sp>
      <p:sp>
        <p:nvSpPr>
          <p:cNvPr id="6" name="TextBox 5">
            <a:extLst>
              <a:ext uri="{FF2B5EF4-FFF2-40B4-BE49-F238E27FC236}">
                <a16:creationId xmlns:a16="http://schemas.microsoft.com/office/drawing/2014/main" id="{D7B32498-8C24-4570-BBAC-3CF35252AE7C}"/>
              </a:ext>
            </a:extLst>
          </p:cNvPr>
          <p:cNvSpPr txBox="1"/>
          <p:nvPr/>
        </p:nvSpPr>
        <p:spPr>
          <a:xfrm>
            <a:off x="398631" y="679827"/>
            <a:ext cx="2284493" cy="2749174"/>
          </a:xfrm>
          <a:prstGeom prst="rect">
            <a:avLst/>
          </a:prstGeom>
          <a:noFill/>
        </p:spPr>
        <p:txBody>
          <a:bodyPr wrap="square" lIns="0" tIns="0" rIns="0" bIns="0" rtlCol="0" anchor="ctr" anchorCtr="0">
            <a:noAutofit/>
          </a:bodyPr>
          <a:lstStyle/>
          <a:p>
            <a:pPr>
              <a:spcAft>
                <a:spcPts val="600"/>
              </a:spcAft>
              <a:buClr>
                <a:schemeClr val="accent2"/>
              </a:buClr>
              <a:buSzPct val="70000"/>
            </a:pPr>
            <a:r>
              <a:rPr lang="en-US" sz="34383" b="1" dirty="0">
                <a:solidFill>
                  <a:schemeClr val="bg1">
                    <a:alpha val="48000"/>
                  </a:schemeClr>
                </a:solidFill>
                <a:latin typeface="EYInterstate" panose="02000503020000020004" pitchFamily="2" charset="0"/>
              </a:rPr>
              <a:t>3</a:t>
            </a:r>
          </a:p>
        </p:txBody>
      </p:sp>
      <p:cxnSp>
        <p:nvCxnSpPr>
          <p:cNvPr id="3" name="Straight Connector 2">
            <a:extLst>
              <a:ext uri="{FF2B5EF4-FFF2-40B4-BE49-F238E27FC236}">
                <a16:creationId xmlns:a16="http://schemas.microsoft.com/office/drawing/2014/main" id="{299B5195-FD74-4CFF-D7F0-79C21C3A7706}"/>
              </a:ext>
            </a:extLst>
          </p:cNvPr>
          <p:cNvCxnSpPr>
            <a:cxnSpLocks/>
          </p:cNvCxnSpPr>
          <p:nvPr/>
        </p:nvCxnSpPr>
        <p:spPr>
          <a:xfrm>
            <a:off x="609599" y="3940706"/>
            <a:ext cx="2284493"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083C972-8F7E-0184-12D2-403792A54A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0889" y="6354699"/>
            <a:ext cx="303956" cy="310734"/>
          </a:xfrm>
          <a:prstGeom prst="rect">
            <a:avLst/>
          </a:prstGeom>
        </p:spPr>
      </p:pic>
      <p:sp>
        <p:nvSpPr>
          <p:cNvPr id="5" name="Text Placeholder 4">
            <a:extLst>
              <a:ext uri="{FF2B5EF4-FFF2-40B4-BE49-F238E27FC236}">
                <a16:creationId xmlns:a16="http://schemas.microsoft.com/office/drawing/2014/main" id="{6AF7FC6B-A1F9-C7A3-077A-0CDB049D5411}"/>
              </a:ext>
            </a:extLst>
          </p:cNvPr>
          <p:cNvSpPr txBox="1">
            <a:spLocks/>
          </p:cNvSpPr>
          <p:nvPr/>
        </p:nvSpPr>
        <p:spPr>
          <a:xfrm>
            <a:off x="548700" y="4314109"/>
            <a:ext cx="3084493" cy="1365084"/>
          </a:xfrm>
          <a:prstGeom prst="rect">
            <a:avLst/>
          </a:prstGeom>
        </p:spPr>
        <p:txBody>
          <a:bodyPr vert="horz" lIns="0" tIns="0" rIns="0" bIns="0" rtlCol="0" anchor="ctr">
            <a:noAutofit/>
          </a:bodyP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798" spc="-300" dirty="0">
                <a:solidFill>
                  <a:srgbClr val="FFFFFF"/>
                </a:solidFill>
                <a:latin typeface="+mj-lt"/>
              </a:rPr>
              <a:t>Highest priorities </a:t>
            </a:r>
          </a:p>
        </p:txBody>
      </p:sp>
    </p:spTree>
    <p:extLst>
      <p:ext uri="{BB962C8B-B14F-4D97-AF65-F5344CB8AC3E}">
        <p14:creationId xmlns:p14="http://schemas.microsoft.com/office/powerpoint/2010/main" val="360947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C3DED07-4ED6-6311-706F-90A8C3FF753B}"/>
              </a:ext>
            </a:extLst>
          </p:cNvPr>
          <p:cNvSpPr txBox="1">
            <a:spLocks/>
          </p:cNvSpPr>
          <p:nvPr/>
        </p:nvSpPr>
        <p:spPr>
          <a:xfrm>
            <a:off x="609601" y="392329"/>
            <a:ext cx="878958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en-US" sz="2800" dirty="0"/>
              <a:t>Recommendations</a:t>
            </a:r>
          </a:p>
        </p:txBody>
      </p:sp>
      <p:sp>
        <p:nvSpPr>
          <p:cNvPr id="22" name="Content Placeholder 2">
            <a:extLst>
              <a:ext uri="{FF2B5EF4-FFF2-40B4-BE49-F238E27FC236}">
                <a16:creationId xmlns:a16="http://schemas.microsoft.com/office/drawing/2014/main" id="{CCFD9D12-7A2A-62B0-ACDF-BB1B14F7BC04}"/>
              </a:ext>
            </a:extLst>
          </p:cNvPr>
          <p:cNvSpPr txBox="1">
            <a:spLocks/>
          </p:cNvSpPr>
          <p:nvPr/>
        </p:nvSpPr>
        <p:spPr>
          <a:xfrm>
            <a:off x="3319163" y="1221269"/>
            <a:ext cx="7516766" cy="538067"/>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00" dirty="0"/>
              <a:t>Guidelines for creating safer infrastructure in the urban environment</a:t>
            </a:r>
            <a:endParaRPr lang="en-US" sz="1000" b="1" dirty="0"/>
          </a:p>
          <a:p>
            <a:pPr algn="just"/>
            <a:r>
              <a:rPr lang="en-US" sz="1000" dirty="0"/>
              <a:t>Emphasize piloting new infrastructure solutions within development projects</a:t>
            </a:r>
          </a:p>
          <a:p>
            <a:pPr algn="just"/>
            <a:endParaRPr lang="en-US" sz="1000" dirty="0"/>
          </a:p>
          <a:p>
            <a:pPr algn="just"/>
            <a:endParaRPr lang="en-US" sz="1000" dirty="0"/>
          </a:p>
        </p:txBody>
      </p:sp>
      <p:sp>
        <p:nvSpPr>
          <p:cNvPr id="23" name="Content Placeholder 2">
            <a:extLst>
              <a:ext uri="{FF2B5EF4-FFF2-40B4-BE49-F238E27FC236}">
                <a16:creationId xmlns:a16="http://schemas.microsoft.com/office/drawing/2014/main" id="{491A829D-B832-F8AB-692C-0CA871AC3393}"/>
              </a:ext>
            </a:extLst>
          </p:cNvPr>
          <p:cNvSpPr txBox="1">
            <a:spLocks/>
          </p:cNvSpPr>
          <p:nvPr/>
        </p:nvSpPr>
        <p:spPr>
          <a:xfrm>
            <a:off x="3325096" y="2330924"/>
            <a:ext cx="5178343" cy="824181"/>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00" dirty="0"/>
              <a:t>Policy development for mandatory traffic education within national educational curricula. </a:t>
            </a:r>
          </a:p>
          <a:p>
            <a:pPr algn="just"/>
            <a:r>
              <a:rPr lang="en-US" sz="1000" dirty="0"/>
              <a:t>Promote and encourage schools to participate in existing educational projects "Learn and get a bicycle license in your school"</a:t>
            </a:r>
          </a:p>
          <a:p>
            <a:pPr algn="just"/>
            <a:endParaRPr lang="en-US" sz="1000" dirty="0"/>
          </a:p>
        </p:txBody>
      </p:sp>
      <p:sp>
        <p:nvSpPr>
          <p:cNvPr id="24" name="Content Placeholder 2">
            <a:extLst>
              <a:ext uri="{FF2B5EF4-FFF2-40B4-BE49-F238E27FC236}">
                <a16:creationId xmlns:a16="http://schemas.microsoft.com/office/drawing/2014/main" id="{06033D6D-AA50-148C-E64D-1D375E59549C}"/>
              </a:ext>
            </a:extLst>
          </p:cNvPr>
          <p:cNvSpPr txBox="1">
            <a:spLocks/>
          </p:cNvSpPr>
          <p:nvPr/>
        </p:nvSpPr>
        <p:spPr>
          <a:xfrm>
            <a:off x="3319334" y="3414866"/>
            <a:ext cx="5184105" cy="1460386"/>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00" dirty="0"/>
              <a:t>Implement a zero-tolerance policy for driving under the influence of alcohol</a:t>
            </a:r>
          </a:p>
          <a:p>
            <a:pPr algn="just"/>
            <a:r>
              <a:rPr lang="en-US" sz="1000" dirty="0"/>
              <a:t>Remove the 10 km/h tolerance above speed limits before penalties are applied</a:t>
            </a:r>
          </a:p>
          <a:p>
            <a:pPr algn="just"/>
            <a:r>
              <a:rPr lang="en-US" sz="1000" dirty="0"/>
              <a:t>Introduce alcohol interlocks as a standard drink-driving monitoring measure</a:t>
            </a:r>
          </a:p>
          <a:p>
            <a:pPr algn="just"/>
            <a:r>
              <a:rPr lang="en-US" sz="1000" dirty="0"/>
              <a:t>Increase the penalties for traffic violations for all vehicle users </a:t>
            </a:r>
            <a:endParaRPr lang="lv-LV" sz="1000" dirty="0"/>
          </a:p>
          <a:p>
            <a:pPr algn="just"/>
            <a:r>
              <a:rPr lang="en-US" sz="1000" dirty="0"/>
              <a:t>Explore the feasibility of equipping police vehicles with 360-degree cameras</a:t>
            </a:r>
            <a:endParaRPr lang="lv-LV" sz="1000" dirty="0"/>
          </a:p>
          <a:p>
            <a:pPr algn="just"/>
            <a:r>
              <a:rPr lang="en-US" sz="1000" dirty="0"/>
              <a:t>Implement red light cameras at intersections</a:t>
            </a:r>
          </a:p>
          <a:p>
            <a:pPr algn="just"/>
            <a:r>
              <a:rPr lang="en-US" sz="1000" dirty="0"/>
              <a:t>Require micromobility service providers to implement reaction tests for all rentals on Friday and Saturday evenings and nights (23:00-06:00)</a:t>
            </a:r>
          </a:p>
          <a:p>
            <a:pPr algn="just"/>
            <a:endParaRPr lang="en-US" sz="1000" dirty="0"/>
          </a:p>
          <a:p>
            <a:pPr algn="just"/>
            <a:endParaRPr lang="en-US" sz="1000" dirty="0"/>
          </a:p>
        </p:txBody>
      </p:sp>
      <p:sp>
        <p:nvSpPr>
          <p:cNvPr id="25" name="Content Placeholder 2">
            <a:extLst>
              <a:ext uri="{FF2B5EF4-FFF2-40B4-BE49-F238E27FC236}">
                <a16:creationId xmlns:a16="http://schemas.microsoft.com/office/drawing/2014/main" id="{4A88D7A2-01C4-F283-1509-7628807546BD}"/>
              </a:ext>
            </a:extLst>
          </p:cNvPr>
          <p:cNvSpPr txBox="1">
            <a:spLocks/>
          </p:cNvSpPr>
          <p:nvPr/>
        </p:nvSpPr>
        <p:spPr>
          <a:xfrm>
            <a:off x="3319334" y="5387846"/>
            <a:ext cx="5184105" cy="500603"/>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000" dirty="0"/>
              <a:t>Develop a unified mechanism for collaboration among stakeholders involved in road safety efforts</a:t>
            </a:r>
          </a:p>
        </p:txBody>
      </p:sp>
      <p:grpSp>
        <p:nvGrpSpPr>
          <p:cNvPr id="5" name="Group 4">
            <a:extLst>
              <a:ext uri="{FF2B5EF4-FFF2-40B4-BE49-F238E27FC236}">
                <a16:creationId xmlns:a16="http://schemas.microsoft.com/office/drawing/2014/main" id="{F51E96A8-00C7-96F8-F884-0BB5292A924A}"/>
              </a:ext>
            </a:extLst>
          </p:cNvPr>
          <p:cNvGrpSpPr/>
          <p:nvPr/>
        </p:nvGrpSpPr>
        <p:grpSpPr>
          <a:xfrm>
            <a:off x="609770" y="1054372"/>
            <a:ext cx="824181" cy="824181"/>
            <a:chOff x="1186221" y="1305594"/>
            <a:chExt cx="1044000" cy="1044000"/>
          </a:xfrm>
        </p:grpSpPr>
        <p:sp>
          <p:nvSpPr>
            <p:cNvPr id="6" name="Oval 5">
              <a:extLst>
                <a:ext uri="{FF2B5EF4-FFF2-40B4-BE49-F238E27FC236}">
                  <a16:creationId xmlns:a16="http://schemas.microsoft.com/office/drawing/2014/main" id="{65ABBECE-D80D-9FBD-988B-0D477C4D60EA}"/>
                </a:ext>
              </a:extLst>
            </p:cNvPr>
            <p:cNvSpPr/>
            <p:nvPr/>
          </p:nvSpPr>
          <p:spPr>
            <a:xfrm flipH="1">
              <a:off x="1186221" y="1305594"/>
              <a:ext cx="1044000" cy="1044000"/>
            </a:xfrm>
            <a:prstGeom prst="ellipse">
              <a:avLst/>
            </a:prstGeom>
            <a:solidFill>
              <a:srgbClr val="FFE600"/>
            </a:solidFill>
            <a:ln w="9525" cap="flat" cmpd="sng" algn="ctr">
              <a:solidFill>
                <a:srgbClr val="FFE600"/>
              </a:solidFill>
              <a:prstDash val="solid"/>
            </a:ln>
            <a:effectLst/>
          </p:spPr>
          <p:txBody>
            <a:bodyPr lIns="0" tIns="0" rIns="0" bIns="0" rtlCol="0" anchor="ctr" anchorCtr="0"/>
            <a:lstStyle/>
            <a:p>
              <a:pPr algn="ctr" defTabSz="913943">
                <a:defRPr/>
              </a:pPr>
              <a:endParaRPr lang="en-US" sz="1400" kern="0" dirty="0">
                <a:solidFill>
                  <a:srgbClr val="808080">
                    <a:lumMod val="50000"/>
                  </a:srgbClr>
                </a:solidFill>
                <a:latin typeface="EYInterstate" panose="02000503020000020004" pitchFamily="2" charset="0"/>
              </a:endParaRPr>
            </a:p>
          </p:txBody>
        </p:sp>
        <p:pic>
          <p:nvPicPr>
            <p:cNvPr id="7" name="Graphic 6" descr="Fork In Road with solid fill">
              <a:extLst>
                <a:ext uri="{FF2B5EF4-FFF2-40B4-BE49-F238E27FC236}">
                  <a16:creationId xmlns:a16="http://schemas.microsoft.com/office/drawing/2014/main" id="{18B37232-D326-501F-9C7F-36969ED6DEC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400739" y="1498068"/>
              <a:ext cx="614966" cy="648000"/>
            </a:xfrm>
            <a:prstGeom prst="rect">
              <a:avLst/>
            </a:prstGeom>
          </p:spPr>
        </p:pic>
      </p:grpSp>
      <p:grpSp>
        <p:nvGrpSpPr>
          <p:cNvPr id="8" name="Group 7">
            <a:extLst>
              <a:ext uri="{FF2B5EF4-FFF2-40B4-BE49-F238E27FC236}">
                <a16:creationId xmlns:a16="http://schemas.microsoft.com/office/drawing/2014/main" id="{E83437AE-495E-BD1F-865A-6AEBDBB32E1B}"/>
              </a:ext>
            </a:extLst>
          </p:cNvPr>
          <p:cNvGrpSpPr/>
          <p:nvPr/>
        </p:nvGrpSpPr>
        <p:grpSpPr>
          <a:xfrm>
            <a:off x="609601" y="3651563"/>
            <a:ext cx="824181" cy="824181"/>
            <a:chOff x="1186222" y="2590542"/>
            <a:chExt cx="1044000" cy="1044000"/>
          </a:xfrm>
        </p:grpSpPr>
        <p:sp>
          <p:nvSpPr>
            <p:cNvPr id="9" name="Oval 8">
              <a:extLst>
                <a:ext uri="{FF2B5EF4-FFF2-40B4-BE49-F238E27FC236}">
                  <a16:creationId xmlns:a16="http://schemas.microsoft.com/office/drawing/2014/main" id="{7AB639E2-9BF5-8EE5-ACB0-1FDE8869A0DC}"/>
                </a:ext>
              </a:extLst>
            </p:cNvPr>
            <p:cNvSpPr/>
            <p:nvPr/>
          </p:nvSpPr>
          <p:spPr>
            <a:xfrm flipH="1">
              <a:off x="1186222" y="2590542"/>
              <a:ext cx="1044000" cy="1044000"/>
            </a:xfrm>
            <a:prstGeom prst="ellipse">
              <a:avLst/>
            </a:prstGeom>
            <a:solidFill>
              <a:srgbClr val="FFE600"/>
            </a:solidFill>
            <a:ln w="9525" cap="flat" cmpd="sng" algn="ctr">
              <a:solidFill>
                <a:srgbClr val="FFE600"/>
              </a:solidFill>
              <a:prstDash val="solid"/>
            </a:ln>
            <a:effectLst/>
          </p:spPr>
          <p:txBody>
            <a:bodyPr lIns="0" tIns="0" rIns="0" bIns="0" rtlCol="0" anchor="ctr" anchorCtr="0"/>
            <a:lstStyle/>
            <a:p>
              <a:pPr algn="ctr" defTabSz="913943">
                <a:defRPr/>
              </a:pPr>
              <a:endParaRPr lang="en-US" sz="1400" kern="0" dirty="0">
                <a:solidFill>
                  <a:srgbClr val="808080">
                    <a:lumMod val="50000"/>
                  </a:srgbClr>
                </a:solidFill>
                <a:latin typeface="EYInterstate" panose="02000503020000020004" pitchFamily="2" charset="0"/>
              </a:endParaRPr>
            </a:p>
          </p:txBody>
        </p:sp>
        <p:pic>
          <p:nvPicPr>
            <p:cNvPr id="10" name="Graphic 9" descr="Speedometer Low with solid fill">
              <a:extLst>
                <a:ext uri="{FF2B5EF4-FFF2-40B4-BE49-F238E27FC236}">
                  <a16:creationId xmlns:a16="http://schemas.microsoft.com/office/drawing/2014/main" id="{D38375CC-5DCA-88A8-CD4C-48F46AAA23A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00739" y="2754986"/>
              <a:ext cx="614964" cy="648000"/>
            </a:xfrm>
            <a:prstGeom prst="rect">
              <a:avLst/>
            </a:prstGeom>
          </p:spPr>
        </p:pic>
      </p:grpSp>
      <p:cxnSp>
        <p:nvCxnSpPr>
          <p:cNvPr id="28" name="Straight Connector 27">
            <a:extLst>
              <a:ext uri="{FF2B5EF4-FFF2-40B4-BE49-F238E27FC236}">
                <a16:creationId xmlns:a16="http://schemas.microsoft.com/office/drawing/2014/main" id="{C8E51DDF-CC90-7FC7-10E9-88CDBD736255}"/>
              </a:ext>
            </a:extLst>
          </p:cNvPr>
          <p:cNvCxnSpPr>
            <a:cxnSpLocks/>
          </p:cNvCxnSpPr>
          <p:nvPr/>
        </p:nvCxnSpPr>
        <p:spPr>
          <a:xfrm flipH="1">
            <a:off x="609601" y="3327255"/>
            <a:ext cx="7724714" cy="0"/>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BA0AD8A-010C-F30C-CE5F-DED7A178BF22}"/>
              </a:ext>
            </a:extLst>
          </p:cNvPr>
          <p:cNvSpPr txBox="1"/>
          <p:nvPr/>
        </p:nvSpPr>
        <p:spPr>
          <a:xfrm>
            <a:off x="1604139" y="5448851"/>
            <a:ext cx="1297330" cy="324704"/>
          </a:xfrm>
          <a:prstGeom prst="rect">
            <a:avLst/>
          </a:prstGeom>
          <a:noFill/>
          <a:ln>
            <a:noFill/>
          </a:ln>
        </p:spPr>
        <p:txBody>
          <a:bodyPr wrap="square" lIns="0" tIns="36576" rIns="0" bIns="0" rtlCol="0">
            <a:spAutoFit/>
          </a:bodyPr>
          <a:lstStyle/>
          <a:p>
            <a:pPr>
              <a:lnSpc>
                <a:spcPct val="85000"/>
              </a:lnSpc>
              <a:spcAft>
                <a:spcPts val="600"/>
              </a:spcAft>
              <a:buClr>
                <a:schemeClr val="accent2"/>
              </a:buClr>
              <a:buSzPct val="70000"/>
            </a:pPr>
            <a:r>
              <a:rPr lang="en-US" sz="1100" b="1" dirty="0">
                <a:solidFill>
                  <a:schemeClr val="tx2"/>
                </a:solidFill>
                <a:latin typeface="EYInterstate" panose="02000503020000020004" pitchFamily="2" charset="0"/>
              </a:rPr>
              <a:t>Safe post-crash care</a:t>
            </a:r>
          </a:p>
        </p:txBody>
      </p:sp>
      <p:sp>
        <p:nvSpPr>
          <p:cNvPr id="30" name="TextBox 29">
            <a:extLst>
              <a:ext uri="{FF2B5EF4-FFF2-40B4-BE49-F238E27FC236}">
                <a16:creationId xmlns:a16="http://schemas.microsoft.com/office/drawing/2014/main" id="{A823808E-D838-FC28-9269-A7E43AA3E1B4}"/>
              </a:ext>
            </a:extLst>
          </p:cNvPr>
          <p:cNvSpPr txBox="1"/>
          <p:nvPr/>
        </p:nvSpPr>
        <p:spPr>
          <a:xfrm>
            <a:off x="1603131" y="3874811"/>
            <a:ext cx="1716203" cy="324704"/>
          </a:xfrm>
          <a:prstGeom prst="rect">
            <a:avLst/>
          </a:prstGeom>
          <a:noFill/>
          <a:ln>
            <a:noFill/>
          </a:ln>
        </p:spPr>
        <p:txBody>
          <a:bodyPr wrap="square" lIns="0" tIns="36576" rIns="0" bIns="0" rtlCol="0">
            <a:spAutoFit/>
          </a:bodyPr>
          <a:lstStyle/>
          <a:p>
            <a:pPr>
              <a:lnSpc>
                <a:spcPct val="85000"/>
              </a:lnSpc>
              <a:spcAft>
                <a:spcPts val="600"/>
              </a:spcAft>
              <a:buClr>
                <a:schemeClr val="accent2"/>
              </a:buClr>
              <a:buSzPct val="70000"/>
            </a:pPr>
            <a:r>
              <a:rPr lang="en-US" sz="1100" b="1" dirty="0">
                <a:solidFill>
                  <a:schemeClr val="tx2"/>
                </a:solidFill>
                <a:latin typeface="EYInterstate" panose="02000503020000020004" pitchFamily="2" charset="0"/>
              </a:rPr>
              <a:t>Safe user behavior (enforcement, fines)</a:t>
            </a:r>
          </a:p>
        </p:txBody>
      </p:sp>
      <p:sp>
        <p:nvSpPr>
          <p:cNvPr id="31" name="TextBox 30">
            <a:extLst>
              <a:ext uri="{FF2B5EF4-FFF2-40B4-BE49-F238E27FC236}">
                <a16:creationId xmlns:a16="http://schemas.microsoft.com/office/drawing/2014/main" id="{0717F38F-20FF-D632-6BDC-E9E0DDF469E2}"/>
              </a:ext>
            </a:extLst>
          </p:cNvPr>
          <p:cNvSpPr txBox="1"/>
          <p:nvPr/>
        </p:nvSpPr>
        <p:spPr>
          <a:xfrm>
            <a:off x="1603299" y="1307611"/>
            <a:ext cx="1056243" cy="324704"/>
          </a:xfrm>
          <a:prstGeom prst="rect">
            <a:avLst/>
          </a:prstGeom>
          <a:noFill/>
          <a:ln>
            <a:noFill/>
          </a:ln>
        </p:spPr>
        <p:txBody>
          <a:bodyPr wrap="square" lIns="0" tIns="36576" rIns="0" bIns="0" rtlCol="0">
            <a:spAutoFit/>
          </a:bodyPr>
          <a:lstStyle/>
          <a:p>
            <a:pPr>
              <a:lnSpc>
                <a:spcPct val="85000"/>
              </a:lnSpc>
              <a:spcAft>
                <a:spcPts val="600"/>
              </a:spcAft>
              <a:buClr>
                <a:schemeClr val="accent2"/>
              </a:buClr>
              <a:buSzPct val="70000"/>
            </a:pPr>
            <a:r>
              <a:rPr lang="en-US" sz="1100" b="1" dirty="0">
                <a:solidFill>
                  <a:schemeClr val="tx2"/>
                </a:solidFill>
                <a:latin typeface="EYInterstate" panose="02000503020000020004" pitchFamily="2" charset="0"/>
              </a:rPr>
              <a:t>Safe roads (infrastructure)</a:t>
            </a:r>
          </a:p>
        </p:txBody>
      </p:sp>
      <p:grpSp>
        <p:nvGrpSpPr>
          <p:cNvPr id="38" name="Group 37">
            <a:extLst>
              <a:ext uri="{FF2B5EF4-FFF2-40B4-BE49-F238E27FC236}">
                <a16:creationId xmlns:a16="http://schemas.microsoft.com/office/drawing/2014/main" id="{2009F391-06A7-B21A-2B58-5AF81AB211B7}"/>
              </a:ext>
            </a:extLst>
          </p:cNvPr>
          <p:cNvGrpSpPr/>
          <p:nvPr/>
        </p:nvGrpSpPr>
        <p:grpSpPr>
          <a:xfrm>
            <a:off x="611926" y="2261579"/>
            <a:ext cx="824181" cy="824181"/>
            <a:chOff x="1186222" y="4008840"/>
            <a:chExt cx="1044000" cy="1044000"/>
          </a:xfrm>
        </p:grpSpPr>
        <p:sp>
          <p:nvSpPr>
            <p:cNvPr id="39" name="Oval 38">
              <a:extLst>
                <a:ext uri="{FF2B5EF4-FFF2-40B4-BE49-F238E27FC236}">
                  <a16:creationId xmlns:a16="http://schemas.microsoft.com/office/drawing/2014/main" id="{E8442D42-EFD0-18CD-F228-B8086D7BB8FC}"/>
                </a:ext>
              </a:extLst>
            </p:cNvPr>
            <p:cNvSpPr/>
            <p:nvPr/>
          </p:nvSpPr>
          <p:spPr>
            <a:xfrm flipH="1">
              <a:off x="1186222" y="4008840"/>
              <a:ext cx="1044000" cy="1044000"/>
            </a:xfrm>
            <a:prstGeom prst="ellipse">
              <a:avLst/>
            </a:prstGeom>
            <a:solidFill>
              <a:srgbClr val="FFE600"/>
            </a:solidFill>
            <a:ln w="9525" cap="flat" cmpd="sng" algn="ctr">
              <a:solidFill>
                <a:srgbClr val="FFE600"/>
              </a:solidFill>
              <a:prstDash val="solid"/>
            </a:ln>
            <a:effectLst/>
          </p:spPr>
          <p:txBody>
            <a:bodyPr lIns="0" tIns="0" rIns="0" bIns="0" rtlCol="0" anchor="ctr" anchorCtr="0"/>
            <a:lstStyle/>
            <a:p>
              <a:pPr algn="ctr" defTabSz="913943">
                <a:defRPr/>
              </a:pPr>
              <a:endParaRPr lang="en-US" sz="1400" kern="0" dirty="0">
                <a:solidFill>
                  <a:srgbClr val="808080">
                    <a:lumMod val="50000"/>
                  </a:srgbClr>
                </a:solidFill>
                <a:latin typeface="EYInterstate" panose="02000503020000020004" pitchFamily="2" charset="0"/>
              </a:endParaRPr>
            </a:p>
          </p:txBody>
        </p:sp>
        <p:pic>
          <p:nvPicPr>
            <p:cNvPr id="40" name="Graphic 39" descr="Group of people with solid fill">
              <a:extLst>
                <a:ext uri="{FF2B5EF4-FFF2-40B4-BE49-F238E27FC236}">
                  <a16:creationId xmlns:a16="http://schemas.microsoft.com/office/drawing/2014/main" id="{274DCC9B-D7DA-02F2-E11F-023D5DA497F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1400737" y="4206840"/>
              <a:ext cx="614966" cy="648000"/>
            </a:xfrm>
            <a:prstGeom prst="rect">
              <a:avLst/>
            </a:prstGeom>
          </p:spPr>
        </p:pic>
      </p:grpSp>
      <p:sp>
        <p:nvSpPr>
          <p:cNvPr id="41" name="TextBox 40">
            <a:extLst>
              <a:ext uri="{FF2B5EF4-FFF2-40B4-BE49-F238E27FC236}">
                <a16:creationId xmlns:a16="http://schemas.microsoft.com/office/drawing/2014/main" id="{E6F97C0F-126F-9548-EA23-FCC67CD35CE8}"/>
              </a:ext>
            </a:extLst>
          </p:cNvPr>
          <p:cNvSpPr txBox="1"/>
          <p:nvPr/>
        </p:nvSpPr>
        <p:spPr>
          <a:xfrm>
            <a:off x="1608393" y="2506093"/>
            <a:ext cx="1293076" cy="324704"/>
          </a:xfrm>
          <a:prstGeom prst="rect">
            <a:avLst/>
          </a:prstGeom>
          <a:noFill/>
          <a:ln>
            <a:noFill/>
          </a:ln>
        </p:spPr>
        <p:txBody>
          <a:bodyPr wrap="square" lIns="0" tIns="36576" rIns="0" bIns="0" rtlCol="0">
            <a:spAutoFit/>
          </a:bodyPr>
          <a:lstStyle/>
          <a:p>
            <a:pPr>
              <a:lnSpc>
                <a:spcPct val="85000"/>
              </a:lnSpc>
              <a:spcAft>
                <a:spcPts val="600"/>
              </a:spcAft>
              <a:buClr>
                <a:schemeClr val="accent2"/>
              </a:buClr>
              <a:buSzPct val="70000"/>
            </a:pPr>
            <a:r>
              <a:rPr lang="en-US" sz="1100" b="1" dirty="0">
                <a:solidFill>
                  <a:schemeClr val="tx2"/>
                </a:solidFill>
                <a:latin typeface="EYInterstate" panose="02000503020000020004" pitchFamily="2" charset="0"/>
              </a:rPr>
              <a:t>Safe user behavior (education)</a:t>
            </a:r>
          </a:p>
        </p:txBody>
      </p:sp>
      <p:grpSp>
        <p:nvGrpSpPr>
          <p:cNvPr id="43" name="Group 42">
            <a:extLst>
              <a:ext uri="{FF2B5EF4-FFF2-40B4-BE49-F238E27FC236}">
                <a16:creationId xmlns:a16="http://schemas.microsoft.com/office/drawing/2014/main" id="{9D9C4ADD-0E27-B030-E73E-515E9246E354}"/>
              </a:ext>
            </a:extLst>
          </p:cNvPr>
          <p:cNvGrpSpPr/>
          <p:nvPr/>
        </p:nvGrpSpPr>
        <p:grpSpPr>
          <a:xfrm>
            <a:off x="599966" y="5203307"/>
            <a:ext cx="824181" cy="824181"/>
            <a:chOff x="599966" y="5203307"/>
            <a:chExt cx="662721" cy="662721"/>
          </a:xfrm>
        </p:grpSpPr>
        <p:sp>
          <p:nvSpPr>
            <p:cNvPr id="14" name="Oval 13">
              <a:extLst>
                <a:ext uri="{FF2B5EF4-FFF2-40B4-BE49-F238E27FC236}">
                  <a16:creationId xmlns:a16="http://schemas.microsoft.com/office/drawing/2014/main" id="{6FC73DCE-556E-EEE6-12D8-A7E55FCF8EB3}"/>
                </a:ext>
              </a:extLst>
            </p:cNvPr>
            <p:cNvSpPr/>
            <p:nvPr/>
          </p:nvSpPr>
          <p:spPr>
            <a:xfrm flipH="1">
              <a:off x="599966" y="5203307"/>
              <a:ext cx="662721" cy="662721"/>
            </a:xfrm>
            <a:prstGeom prst="ellipse">
              <a:avLst/>
            </a:prstGeom>
            <a:solidFill>
              <a:srgbClr val="FFE600"/>
            </a:solidFill>
            <a:ln w="9525" cap="flat" cmpd="sng" algn="ctr">
              <a:solidFill>
                <a:srgbClr val="FFE600"/>
              </a:solidFill>
              <a:prstDash val="solid"/>
            </a:ln>
            <a:effectLst/>
          </p:spPr>
          <p:txBody>
            <a:bodyPr lIns="0" tIns="0" rIns="0" bIns="0" rtlCol="0" anchor="ctr" anchorCtr="0"/>
            <a:lstStyle/>
            <a:p>
              <a:pPr algn="ctr" defTabSz="913943">
                <a:defRPr/>
              </a:pPr>
              <a:endParaRPr lang="en-US" sz="1400" kern="0" dirty="0">
                <a:solidFill>
                  <a:srgbClr val="808080">
                    <a:lumMod val="50000"/>
                  </a:srgbClr>
                </a:solidFill>
                <a:latin typeface="EYInterstate" panose="02000503020000020004" pitchFamily="2" charset="0"/>
              </a:endParaRPr>
            </a:p>
          </p:txBody>
        </p:sp>
        <p:pic>
          <p:nvPicPr>
            <p:cNvPr id="42" name="Graphic 41" descr="Hold Gesture with solid fill">
              <a:extLst>
                <a:ext uri="{FF2B5EF4-FFF2-40B4-BE49-F238E27FC236}">
                  <a16:creationId xmlns:a16="http://schemas.microsoft.com/office/drawing/2014/main" id="{44B4C8FE-1561-8E57-289A-3D924B5177A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5919" y="5338265"/>
              <a:ext cx="420228" cy="442802"/>
            </a:xfrm>
            <a:prstGeom prst="rect">
              <a:avLst/>
            </a:prstGeom>
          </p:spPr>
        </p:pic>
      </p:grpSp>
      <p:cxnSp>
        <p:nvCxnSpPr>
          <p:cNvPr id="51" name="Straight Connector 50">
            <a:extLst>
              <a:ext uri="{FF2B5EF4-FFF2-40B4-BE49-F238E27FC236}">
                <a16:creationId xmlns:a16="http://schemas.microsoft.com/office/drawing/2014/main" id="{5E13D946-1458-D07E-62BA-74EB72F0115F}"/>
              </a:ext>
            </a:extLst>
          </p:cNvPr>
          <p:cNvCxnSpPr>
            <a:cxnSpLocks/>
          </p:cNvCxnSpPr>
          <p:nvPr/>
        </p:nvCxnSpPr>
        <p:spPr>
          <a:xfrm flipH="1">
            <a:off x="609601" y="2078540"/>
            <a:ext cx="7724714" cy="0"/>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318489-CDEF-8DCB-7B2F-A93E04B4B62D}"/>
              </a:ext>
            </a:extLst>
          </p:cNvPr>
          <p:cNvCxnSpPr>
            <a:cxnSpLocks/>
          </p:cNvCxnSpPr>
          <p:nvPr/>
        </p:nvCxnSpPr>
        <p:spPr>
          <a:xfrm flipH="1">
            <a:off x="609601" y="5016190"/>
            <a:ext cx="7724714" cy="0"/>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4CF23793-01E6-5789-0765-FEF53CB6D448}"/>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9411084" y="0"/>
            <a:ext cx="2784093" cy="6858000"/>
          </a:xfrm>
          <a:prstGeom prst="rect">
            <a:avLst/>
          </a:prstGeom>
        </p:spPr>
      </p:pic>
      <p:sp>
        <p:nvSpPr>
          <p:cNvPr id="59" name="Rectangle 58">
            <a:extLst>
              <a:ext uri="{FF2B5EF4-FFF2-40B4-BE49-F238E27FC236}">
                <a16:creationId xmlns:a16="http://schemas.microsoft.com/office/drawing/2014/main" id="{2DF60E04-5507-E231-50A0-FE0F465D4E77}"/>
              </a:ext>
            </a:extLst>
          </p:cNvPr>
          <p:cNvSpPr/>
          <p:nvPr/>
        </p:nvSpPr>
        <p:spPr>
          <a:xfrm>
            <a:off x="9411084" y="5950250"/>
            <a:ext cx="2784093" cy="907750"/>
          </a:xfrm>
          <a:prstGeom prst="rect">
            <a:avLst/>
          </a:prstGeom>
          <a:gradFill flip="none" rotWithShape="1">
            <a:gsLst>
              <a:gs pos="0">
                <a:schemeClr val="bg2">
                  <a:alpha val="0"/>
                </a:schemeClr>
              </a:gs>
              <a:gs pos="57000">
                <a:schemeClr val="bg2">
                  <a:alpha val="38000"/>
                </a:schemeClr>
              </a:gs>
              <a:gs pos="100000">
                <a:schemeClr val="bg2">
                  <a:alpha val="46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FFFFFF"/>
              </a:solidFill>
            </a:endParaRPr>
          </a:p>
        </p:txBody>
      </p:sp>
      <p:grpSp>
        <p:nvGrpSpPr>
          <p:cNvPr id="60" name="Group 4">
            <a:extLst>
              <a:ext uri="{FF2B5EF4-FFF2-40B4-BE49-F238E27FC236}">
                <a16:creationId xmlns:a16="http://schemas.microsoft.com/office/drawing/2014/main" id="{197C67A5-E6C3-615F-BFDF-DD93FE9B6B96}"/>
              </a:ext>
            </a:extLst>
          </p:cNvPr>
          <p:cNvGrpSpPr>
            <a:grpSpLocks noChangeAspect="1"/>
          </p:cNvGrpSpPr>
          <p:nvPr/>
        </p:nvGrpSpPr>
        <p:grpSpPr bwMode="auto">
          <a:xfrm>
            <a:off x="11283088" y="6356350"/>
            <a:ext cx="303213" cy="311150"/>
            <a:chOff x="7110" y="4004"/>
            <a:chExt cx="191" cy="196"/>
          </a:xfrm>
        </p:grpSpPr>
        <p:sp>
          <p:nvSpPr>
            <p:cNvPr id="61" name="Freeform 5">
              <a:extLst>
                <a:ext uri="{FF2B5EF4-FFF2-40B4-BE49-F238E27FC236}">
                  <a16:creationId xmlns:a16="http://schemas.microsoft.com/office/drawing/2014/main" id="{93653046-4545-2FEA-3D98-61E09774016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Freeform 6">
              <a:extLst>
                <a:ext uri="{FF2B5EF4-FFF2-40B4-BE49-F238E27FC236}">
                  <a16:creationId xmlns:a16="http://schemas.microsoft.com/office/drawing/2014/main" id="{2DD30A85-CD90-4CB5-3635-22FC263C04A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Freeform 7">
              <a:extLst>
                <a:ext uri="{FF2B5EF4-FFF2-40B4-BE49-F238E27FC236}">
                  <a16:creationId xmlns:a16="http://schemas.microsoft.com/office/drawing/2014/main" id="{41DFF2CC-92AE-A94A-7061-A575043EBB7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cxnSp>
        <p:nvCxnSpPr>
          <p:cNvPr id="64" name="Straight Connector 63">
            <a:extLst>
              <a:ext uri="{FF2B5EF4-FFF2-40B4-BE49-F238E27FC236}">
                <a16:creationId xmlns:a16="http://schemas.microsoft.com/office/drawing/2014/main" id="{6C617691-3265-4720-5676-D7A3F8A8601A}"/>
              </a:ext>
            </a:extLst>
          </p:cNvPr>
          <p:cNvCxnSpPr>
            <a:cxnSpLocks/>
          </p:cNvCxnSpPr>
          <p:nvPr/>
        </p:nvCxnSpPr>
        <p:spPr>
          <a:xfrm flipV="1">
            <a:off x="3158892" y="1206320"/>
            <a:ext cx="0" cy="4900282"/>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EC8DBA4C-1A85-26C1-2152-F5ADBE460483}"/>
              </a:ext>
            </a:extLst>
          </p:cNvPr>
          <p:cNvSpPr>
            <a:spLocks noGrp="1"/>
          </p:cNvSpPr>
          <p:nvPr>
            <p:ph type="dt" sz="half" idx="14"/>
          </p:nvPr>
        </p:nvSpPr>
        <p:spPr/>
        <p:txBody>
          <a:bodyPr/>
          <a:lstStyle/>
          <a:p>
            <a:r>
              <a:rPr lang="en-GB"/>
              <a:t>11.09.2024</a:t>
            </a:r>
            <a:endParaRPr lang="en-IN" dirty="0"/>
          </a:p>
        </p:txBody>
      </p:sp>
      <p:sp>
        <p:nvSpPr>
          <p:cNvPr id="13" name="Footer Placeholder 12">
            <a:extLst>
              <a:ext uri="{FF2B5EF4-FFF2-40B4-BE49-F238E27FC236}">
                <a16:creationId xmlns:a16="http://schemas.microsoft.com/office/drawing/2014/main" id="{3CE6AB40-01C8-C4C0-A545-57F4835E704D}"/>
              </a:ext>
            </a:extLst>
          </p:cNvPr>
          <p:cNvSpPr>
            <a:spLocks noGrp="1"/>
          </p:cNvSpPr>
          <p:nvPr>
            <p:ph type="ftr" sz="quarter" idx="15"/>
          </p:nvPr>
        </p:nvSpPr>
        <p:spPr/>
        <p:txBody>
          <a:bodyPr/>
          <a:lstStyle/>
          <a:p>
            <a:r>
              <a:rPr lang="en-US"/>
              <a:t>ETSC PIN Talk</a:t>
            </a:r>
            <a:endParaRPr lang="en-US" dirty="0"/>
          </a:p>
        </p:txBody>
      </p:sp>
      <p:sp>
        <p:nvSpPr>
          <p:cNvPr id="15" name="Slide Number Placeholder 14">
            <a:extLst>
              <a:ext uri="{FF2B5EF4-FFF2-40B4-BE49-F238E27FC236}">
                <a16:creationId xmlns:a16="http://schemas.microsoft.com/office/drawing/2014/main" id="{694CAF60-3D27-68DE-1737-85224AB20E38}"/>
              </a:ext>
            </a:extLst>
          </p:cNvPr>
          <p:cNvSpPr>
            <a:spLocks noGrp="1"/>
          </p:cNvSpPr>
          <p:nvPr>
            <p:ph type="sldNum" sz="quarter" idx="16"/>
          </p:nvPr>
        </p:nvSpPr>
        <p:spPr/>
        <p:txBody>
          <a:bodyPr/>
          <a:lstStyle/>
          <a:p>
            <a:r>
              <a:rPr lang="en-GB"/>
              <a:t>Page </a:t>
            </a:r>
            <a:fld id="{F1BC30E3-FFE5-4B91-AA19-87A149EBB9EE}" type="slidenum">
              <a:rPr smtClean="0"/>
              <a:pPr/>
              <a:t>13</a:t>
            </a:fld>
            <a:endParaRPr dirty="0"/>
          </a:p>
        </p:txBody>
      </p:sp>
    </p:spTree>
    <p:extLst>
      <p:ext uri="{BB962C8B-B14F-4D97-AF65-F5344CB8AC3E}">
        <p14:creationId xmlns:p14="http://schemas.microsoft.com/office/powerpoint/2010/main" val="130901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F7D93B-F437-46A5-AC30-06578F428098}"/>
              </a:ext>
            </a:extLst>
          </p:cNvPr>
          <p:cNvSpPr txBox="1">
            <a:spLocks/>
          </p:cNvSpPr>
          <p:nvPr/>
        </p:nvSpPr>
        <p:spPr>
          <a:xfrm>
            <a:off x="481708" y="565443"/>
            <a:ext cx="3203470" cy="2659343"/>
          </a:xfrm>
          <a:prstGeom prst="rect">
            <a:avLst/>
          </a:prstGeom>
          <a:noFill/>
        </p:spPr>
        <p:txBody>
          <a:bodyPr wrap="square" lIns="0" tIns="36557" rIns="0" bIns="0" rtlCol="0" anchor="t">
            <a:spAutoFit/>
          </a:bodyPr>
          <a:lstStyle/>
          <a:p>
            <a:pPr>
              <a:spcAft>
                <a:spcPts val="600"/>
              </a:spcAft>
              <a:buClr>
                <a:srgbClr val="FFD200"/>
              </a:buClr>
              <a:buSzPct val="70000"/>
              <a:defRPr/>
            </a:pPr>
            <a:r>
              <a:rPr lang="en-US" sz="1199" b="1" kern="0">
                <a:solidFill>
                  <a:srgbClr val="FFE600"/>
                </a:solidFill>
                <a:latin typeface="EYInterstate" panose="02000503020000020004" pitchFamily="2" charset="0"/>
              </a:rPr>
              <a:t>EY  </a:t>
            </a:r>
            <a:r>
              <a:rPr lang="en-US" sz="1199" kern="0">
                <a:solidFill>
                  <a:srgbClr val="FFE600"/>
                </a:solidFill>
                <a:latin typeface="EYInterstate" panose="02000503020000020004" pitchFamily="2" charset="0"/>
                <a:cs typeface="Arial"/>
              </a:rPr>
              <a:t>|  </a:t>
            </a:r>
            <a:r>
              <a:rPr lang="en-IN" sz="1199" kern="0">
                <a:solidFill>
                  <a:srgbClr val="FFE600"/>
                </a:solidFill>
                <a:latin typeface="EYInterstate" panose="02000503020000020004" pitchFamily="2" charset="0"/>
                <a:cs typeface="Arial"/>
              </a:rPr>
              <a:t>Building a better working world</a:t>
            </a:r>
            <a:endParaRPr lang="en-US" sz="1199" kern="0">
              <a:solidFill>
                <a:srgbClr val="FFE600"/>
              </a:solidFill>
              <a:latin typeface="EYInterstate" panose="02000503020000020004" pitchFamily="2" charset="0"/>
              <a:cs typeface="Arial"/>
            </a:endParaRPr>
          </a:p>
          <a:p>
            <a:pPr defTabSz="913943">
              <a:buClr>
                <a:srgbClr val="FFD200"/>
              </a:buClr>
              <a:buSzPct val="70000"/>
              <a:defRPr/>
            </a:pPr>
            <a:endParaRPr lang="en-US" sz="1099" kern="0">
              <a:solidFill>
                <a:srgbClr val="FFFFFF"/>
              </a:solidFill>
              <a:latin typeface="EYInterstate" panose="02000503020000020004" pitchFamily="2" charset="0"/>
              <a:cs typeface="Arial"/>
            </a:endParaRPr>
          </a:p>
          <a:p>
            <a:pPr lvl="0">
              <a:buClr>
                <a:srgbClr val="FFD200"/>
              </a:buClr>
              <a:buSzPct val="70000"/>
              <a:defRPr/>
            </a:pPr>
            <a:r>
              <a:rPr lang="en-IN" sz="1099" kern="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099" kern="0">
              <a:solidFill>
                <a:srgbClr val="FFFFFF"/>
              </a:solidFill>
              <a:latin typeface="EYInterstate" panose="02000503020000020004" pitchFamily="2" charset="0"/>
            </a:endParaRPr>
          </a:p>
          <a:p>
            <a:pPr lvl="0">
              <a:buClr>
                <a:srgbClr val="FFD200"/>
              </a:buClr>
              <a:buSzPct val="70000"/>
              <a:defRPr/>
            </a:pPr>
            <a:r>
              <a:rPr lang="en-IN" sz="1099" kern="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099" kern="0">
              <a:solidFill>
                <a:srgbClr val="FFFFFF"/>
              </a:solidFill>
              <a:latin typeface="EYInterstate" panose="02000503020000020004" pitchFamily="2" charset="0"/>
            </a:endParaRPr>
          </a:p>
          <a:p>
            <a:pPr lvl="0">
              <a:buClr>
                <a:srgbClr val="FFD200"/>
              </a:buClr>
              <a:buSzPct val="70000"/>
              <a:defRPr/>
            </a:pPr>
            <a:r>
              <a:rPr lang="en-IN" sz="1099" kern="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6" name="TextBox 5">
            <a:extLst>
              <a:ext uri="{FF2B5EF4-FFF2-40B4-BE49-F238E27FC236}">
                <a16:creationId xmlns:a16="http://schemas.microsoft.com/office/drawing/2014/main" id="{3F4C4736-C3A7-467B-A607-EDA2D76DBE26}"/>
              </a:ext>
            </a:extLst>
          </p:cNvPr>
          <p:cNvSpPr txBox="1">
            <a:spLocks/>
          </p:cNvSpPr>
          <p:nvPr/>
        </p:nvSpPr>
        <p:spPr>
          <a:xfrm>
            <a:off x="8402205" y="565444"/>
            <a:ext cx="3308087" cy="2297894"/>
          </a:xfrm>
          <a:prstGeom prst="rect">
            <a:avLst/>
          </a:prstGeom>
          <a:noFill/>
        </p:spPr>
        <p:txBody>
          <a:bodyPr wrap="square" lIns="0" tIns="36557" rIns="0" bIns="0" rtlCol="0" anchor="t">
            <a:spAutoFit/>
          </a:bodyPr>
          <a:lstStyle/>
          <a:p>
            <a:pPr lvl="0">
              <a:buClr>
                <a:srgbClr val="FFD200"/>
              </a:buClr>
              <a:buSzPct val="70000"/>
              <a:defRPr/>
            </a:pPr>
            <a:r>
              <a:rPr lang="en-IN" sz="800" kern="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For more information about our organization, please visit ey.com.</a:t>
            </a:r>
          </a:p>
          <a:p>
            <a:pPr lvl="0">
              <a:buClr>
                <a:srgbClr val="FFD200"/>
              </a:buClr>
              <a:buSzPct val="70000"/>
              <a:defRPr/>
            </a:pPr>
            <a:endParaRPr lang="en-IN" sz="800" kern="0">
              <a:solidFill>
                <a:srgbClr val="FFFFFF"/>
              </a:solidFill>
              <a:latin typeface="+mj-lt"/>
            </a:endParaRPr>
          </a:p>
          <a:p>
            <a:pPr lvl="0">
              <a:buClr>
                <a:srgbClr val="FFD200"/>
              </a:buClr>
              <a:buSzPct val="70000"/>
              <a:defRPr/>
            </a:pPr>
            <a:r>
              <a:rPr lang="en-IN" sz="800" kern="0">
                <a:solidFill>
                  <a:srgbClr val="FFFFFF"/>
                </a:solidFill>
              </a:rPr>
              <a:t>© 2023 Ernst &amp; Young Baltic SIA. </a:t>
            </a:r>
          </a:p>
          <a:p>
            <a:pPr>
              <a:buClr>
                <a:srgbClr val="FFD200"/>
              </a:buClr>
              <a:buSzPct val="70000"/>
              <a:defRPr/>
            </a:pPr>
            <a:r>
              <a:rPr lang="en-IN" sz="800" kern="0">
                <a:solidFill>
                  <a:srgbClr val="FFFFFF"/>
                </a:solidFill>
              </a:rPr>
              <a:t>All Rights Reserved.</a:t>
            </a:r>
          </a:p>
          <a:p>
            <a:pPr>
              <a:buClr>
                <a:srgbClr val="FFD200"/>
              </a:buClr>
              <a:buSzPct val="70000"/>
              <a:defRPr/>
            </a:pPr>
            <a:endParaRPr lang="en-IN" sz="800" kern="0">
              <a:solidFill>
                <a:srgbClr val="FFFFFF"/>
              </a:solidFill>
            </a:endParaRPr>
          </a:p>
          <a:p>
            <a:pPr lvl="0">
              <a:buClr>
                <a:srgbClr val="FFD200"/>
              </a:buClr>
              <a:buSzPct val="70000"/>
              <a:defRPr/>
            </a:pPr>
            <a:r>
              <a:rPr lang="en-GB" sz="700" kern="0">
                <a:solidFill>
                  <a:srgbClr val="FFFFFF"/>
                </a:solidFill>
              </a:rPr>
              <a:t>EY – a member of Ernst &amp; Young Global – is a market leading provider of the professional services in the Baltic States. More than 700 EY professionals in the Baltic States offer assurance, consulting, legal, outsourcing, strategy, tax and transactions services</a:t>
            </a:r>
            <a:r>
              <a:rPr lang="en-US" sz="700" kern="0">
                <a:solidFill>
                  <a:srgbClr val="FFFFFF"/>
                </a:solidFill>
              </a:rPr>
              <a:t>.</a:t>
            </a:r>
          </a:p>
          <a:p>
            <a:pPr>
              <a:spcAft>
                <a:spcPts val="600"/>
              </a:spcAft>
              <a:buClr>
                <a:srgbClr val="FFD200"/>
              </a:buClr>
              <a:buSzPct val="70000"/>
              <a:defRPr/>
            </a:pPr>
            <a:endParaRPr lang="en-IN" sz="700" kern="0">
              <a:solidFill>
                <a:srgbClr val="FFFFFF"/>
              </a:solidFill>
            </a:endParaRPr>
          </a:p>
          <a:p>
            <a:pPr>
              <a:spcAft>
                <a:spcPts val="600"/>
              </a:spcAft>
              <a:buClr>
                <a:srgbClr val="FFD200"/>
              </a:buClr>
              <a:buSzPct val="70000"/>
              <a:defRPr/>
            </a:pPr>
            <a:r>
              <a:rPr lang="en-IN" sz="1099" kern="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71579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on a scooter on a bridge&#10;&#10;Description automatically generated">
            <a:extLst>
              <a:ext uri="{FF2B5EF4-FFF2-40B4-BE49-F238E27FC236}">
                <a16:creationId xmlns:a16="http://schemas.microsoft.com/office/drawing/2014/main" id="{ECBEBC12-14A4-B53A-9DD8-83AA9CA2EA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4535596" cy="5852655"/>
          </a:xfrm>
          <a:prstGeom prst="rect">
            <a:avLst/>
          </a:prstGeom>
        </p:spPr>
      </p:pic>
      <p:grpSp>
        <p:nvGrpSpPr>
          <p:cNvPr id="26" name="Group 25">
            <a:extLst>
              <a:ext uri="{FF2B5EF4-FFF2-40B4-BE49-F238E27FC236}">
                <a16:creationId xmlns:a16="http://schemas.microsoft.com/office/drawing/2014/main" id="{F2BADC3A-B9DA-E574-A445-8BCB2D9B60C1}"/>
              </a:ext>
            </a:extLst>
          </p:cNvPr>
          <p:cNvGrpSpPr>
            <a:grpSpLocks/>
          </p:cNvGrpSpPr>
          <p:nvPr/>
        </p:nvGrpSpPr>
        <p:grpSpPr>
          <a:xfrm>
            <a:off x="5160601" y="111646"/>
            <a:ext cx="6441286" cy="1179350"/>
            <a:chOff x="5311385" y="545132"/>
            <a:chExt cx="6444642" cy="1179964"/>
          </a:xfrm>
        </p:grpSpPr>
        <p:sp>
          <p:nvSpPr>
            <p:cNvPr id="27" name="TextBox 26">
              <a:extLst>
                <a:ext uri="{FF2B5EF4-FFF2-40B4-BE49-F238E27FC236}">
                  <a16:creationId xmlns:a16="http://schemas.microsoft.com/office/drawing/2014/main" id="{AB0E2E3C-AABD-60FA-F6BB-891F8981C0B1}"/>
                </a:ext>
              </a:extLst>
            </p:cNvPr>
            <p:cNvSpPr txBox="1"/>
            <p:nvPr/>
          </p:nvSpPr>
          <p:spPr>
            <a:xfrm>
              <a:off x="5311385" y="1178991"/>
              <a:ext cx="1871773" cy="430855"/>
            </a:xfrm>
            <a:prstGeom prst="rect">
              <a:avLst/>
            </a:prstGeom>
            <a:noFill/>
          </p:spPr>
          <p:txBody>
            <a:bodyPr wrap="square" lIns="0" tIns="0" rIns="0" bIns="0" rtlCol="0" anchor="ctr">
              <a:spAutoFit/>
            </a:bodyPr>
            <a:lstStyle/>
            <a:p>
              <a:pPr>
                <a:buClr>
                  <a:srgbClr val="FFE600"/>
                </a:buClr>
                <a:buSzPct val="70000"/>
              </a:pPr>
              <a:r>
                <a:rPr lang="en-US" sz="1399" b="1" dirty="0">
                  <a:solidFill>
                    <a:schemeClr val="bg1">
                      <a:lumMod val="75000"/>
                    </a:schemeClr>
                  </a:solidFill>
                  <a:latin typeface="EYInterstate Light" panose="02000506000000020004" pitchFamily="2" charset="0"/>
                </a:rPr>
                <a:t>The role of micromobility </a:t>
              </a:r>
            </a:p>
          </p:txBody>
        </p:sp>
        <p:sp>
          <p:nvSpPr>
            <p:cNvPr id="28" name="TextBox 27">
              <a:extLst>
                <a:ext uri="{FF2B5EF4-FFF2-40B4-BE49-F238E27FC236}">
                  <a16:creationId xmlns:a16="http://schemas.microsoft.com/office/drawing/2014/main" id="{AF0D8170-5D16-E9BB-F903-E3FE487505A4}"/>
                </a:ext>
              </a:extLst>
            </p:cNvPr>
            <p:cNvSpPr txBox="1"/>
            <p:nvPr/>
          </p:nvSpPr>
          <p:spPr>
            <a:xfrm>
              <a:off x="5489838" y="545132"/>
              <a:ext cx="356549" cy="679314"/>
            </a:xfrm>
            <a:prstGeom prst="rect">
              <a:avLst/>
            </a:prstGeom>
            <a:noFill/>
          </p:spPr>
          <p:txBody>
            <a:bodyPr wrap="square" lIns="0" tIns="36538" rIns="0" bIns="0" rtlCol="0">
              <a:spAutoFit/>
            </a:bodyPr>
            <a:lstStyle/>
            <a:p>
              <a:pPr>
                <a:lnSpc>
                  <a:spcPct val="85000"/>
                </a:lnSpc>
                <a:spcAft>
                  <a:spcPts val="600"/>
                </a:spcAft>
                <a:buClr>
                  <a:srgbClr val="FFE600"/>
                </a:buClr>
                <a:buSzPct val="70000"/>
              </a:pPr>
              <a:endParaRPr lang="en-IN" sz="4798" b="1" dirty="0">
                <a:solidFill>
                  <a:srgbClr val="FFE600"/>
                </a:solidFill>
                <a:latin typeface="EYInterstate Light" panose="02000506000000020004" pitchFamily="2" charset="0"/>
              </a:endParaRPr>
            </a:p>
          </p:txBody>
        </p:sp>
        <p:cxnSp>
          <p:nvCxnSpPr>
            <p:cNvPr id="29" name="Straight Connector 28">
              <a:extLst>
                <a:ext uri="{FF2B5EF4-FFF2-40B4-BE49-F238E27FC236}">
                  <a16:creationId xmlns:a16="http://schemas.microsoft.com/office/drawing/2014/main" id="{C3947833-4FE9-3B3E-33B3-1506ECC6C302}"/>
                </a:ext>
              </a:extLst>
            </p:cNvPr>
            <p:cNvCxnSpPr>
              <a:cxnSpLocks/>
            </p:cNvCxnSpPr>
            <p:nvPr/>
          </p:nvCxnSpPr>
          <p:spPr>
            <a:xfrm>
              <a:off x="5311385" y="1725096"/>
              <a:ext cx="6444642" cy="0"/>
            </a:xfrm>
            <a:prstGeom prst="line">
              <a:avLst/>
            </a:prstGeom>
            <a:ln w="95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F352D4E-5B55-030E-7E7B-219FCAD68124}"/>
              </a:ext>
            </a:extLst>
          </p:cNvPr>
          <p:cNvGrpSpPr>
            <a:grpSpLocks/>
          </p:cNvGrpSpPr>
          <p:nvPr/>
        </p:nvGrpSpPr>
        <p:grpSpPr>
          <a:xfrm>
            <a:off x="6321996" y="2105539"/>
            <a:ext cx="5279892" cy="666769"/>
            <a:chOff x="11039932" y="1032731"/>
            <a:chExt cx="5282643" cy="667116"/>
          </a:xfrm>
        </p:grpSpPr>
        <p:sp>
          <p:nvSpPr>
            <p:cNvPr id="35" name="TextBox 34">
              <a:extLst>
                <a:ext uri="{FF2B5EF4-FFF2-40B4-BE49-F238E27FC236}">
                  <a16:creationId xmlns:a16="http://schemas.microsoft.com/office/drawing/2014/main" id="{E7072083-D9D1-4F79-3D30-751295F937AD}"/>
                </a:ext>
              </a:extLst>
            </p:cNvPr>
            <p:cNvSpPr txBox="1"/>
            <p:nvPr/>
          </p:nvSpPr>
          <p:spPr>
            <a:xfrm>
              <a:off x="14386193" y="1160818"/>
              <a:ext cx="1936382" cy="430855"/>
            </a:xfrm>
            <a:prstGeom prst="rect">
              <a:avLst/>
            </a:prstGeom>
            <a:noFill/>
          </p:spPr>
          <p:txBody>
            <a:bodyPr wrap="square" lIns="0" tIns="0" rIns="0" bIns="0" rtlCol="0" anchor="ctr">
              <a:spAutoFit/>
            </a:bodyPr>
            <a:lstStyle/>
            <a:p>
              <a:pPr lvl="0" algn="r">
                <a:buClr>
                  <a:srgbClr val="FFE600"/>
                </a:buClr>
                <a:buSzPct val="70000"/>
                <a:defRPr/>
              </a:pPr>
              <a:r>
                <a:rPr lang="en-US" sz="1399" b="1" dirty="0">
                  <a:solidFill>
                    <a:schemeClr val="bg1"/>
                  </a:solidFill>
                  <a:latin typeface="EYInterstate Light" panose="02000506000000020004" pitchFamily="2" charset="0"/>
                </a:rPr>
                <a:t>Objectives and activities of the Project</a:t>
              </a:r>
            </a:p>
          </p:txBody>
        </p:sp>
        <p:sp>
          <p:nvSpPr>
            <p:cNvPr id="36" name="TextBox 35">
              <a:extLst>
                <a:ext uri="{FF2B5EF4-FFF2-40B4-BE49-F238E27FC236}">
                  <a16:creationId xmlns:a16="http://schemas.microsoft.com/office/drawing/2014/main" id="{D1B28219-2D69-B6C7-4F0F-8DFDDD9AE3BE}"/>
                </a:ext>
              </a:extLst>
            </p:cNvPr>
            <p:cNvSpPr txBox="1"/>
            <p:nvPr/>
          </p:nvSpPr>
          <p:spPr>
            <a:xfrm>
              <a:off x="11039932" y="1032731"/>
              <a:ext cx="344503" cy="664778"/>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4798" b="1" dirty="0">
                  <a:solidFill>
                    <a:srgbClr val="FFE600"/>
                  </a:solidFill>
                  <a:latin typeface="EYInterstate Light" panose="02000506000000020004" pitchFamily="2" charset="0"/>
                </a:rPr>
                <a:t>1</a:t>
              </a:r>
              <a:endParaRPr lang="en-IN" sz="4798" b="1" dirty="0">
                <a:solidFill>
                  <a:srgbClr val="FFE600"/>
                </a:solidFill>
                <a:latin typeface="EYInterstate Light" panose="02000506000000020004" pitchFamily="2" charset="0"/>
              </a:endParaRPr>
            </a:p>
          </p:txBody>
        </p:sp>
        <p:cxnSp>
          <p:nvCxnSpPr>
            <p:cNvPr id="37" name="Straight Connector 36">
              <a:extLst>
                <a:ext uri="{FF2B5EF4-FFF2-40B4-BE49-F238E27FC236}">
                  <a16:creationId xmlns:a16="http://schemas.microsoft.com/office/drawing/2014/main" id="{9F67098A-DEC8-2AF6-709A-BE2A949CBB0B}"/>
                </a:ext>
              </a:extLst>
            </p:cNvPr>
            <p:cNvCxnSpPr>
              <a:cxnSpLocks/>
            </p:cNvCxnSpPr>
            <p:nvPr/>
          </p:nvCxnSpPr>
          <p:spPr>
            <a:xfrm>
              <a:off x="11039932" y="1699847"/>
              <a:ext cx="5282643"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50E18324-DDE6-2DF1-8356-0671941B7702}"/>
              </a:ext>
            </a:extLst>
          </p:cNvPr>
          <p:cNvSpPr>
            <a:spLocks/>
          </p:cNvSpPr>
          <p:nvPr/>
        </p:nvSpPr>
        <p:spPr>
          <a:xfrm flipH="1">
            <a:off x="-1" y="1786"/>
            <a:ext cx="4535595" cy="5853206"/>
          </a:xfrm>
          <a:prstGeom prst="rect">
            <a:avLst/>
          </a:prstGeom>
          <a:gradFill>
            <a:gsLst>
              <a:gs pos="0">
                <a:srgbClr val="2E2E38">
                  <a:lumMod val="50000"/>
                  <a:alpha val="30000"/>
                </a:srgbClr>
              </a:gs>
              <a:gs pos="84000">
                <a:srgbClr val="C4C4CD">
                  <a:alpha val="0"/>
                  <a:lumMod val="0"/>
                </a:srgbClr>
              </a:gs>
            </a:gsLst>
            <a:lin ang="21540000" scaled="0"/>
          </a:gradFill>
          <a:ln w="9525" cap="flat" cmpd="sng" algn="ctr">
            <a:noFill/>
            <a:prstDash val="solid"/>
          </a:ln>
          <a:effectLst/>
        </p:spPr>
        <p:txBody>
          <a:bodyPr rtlCol="0" anchor="t" anchorCtr="0"/>
          <a:lstStyle/>
          <a:p>
            <a:pPr algn="ctr" defTabSz="913920">
              <a:defRPr/>
            </a:pPr>
            <a:endParaRPr lang="en-US" sz="1350" kern="0" dirty="0">
              <a:solidFill>
                <a:srgbClr val="F6F6FA"/>
              </a:solidFill>
              <a:latin typeface="EYInterstate Light"/>
            </a:endParaRPr>
          </a:p>
        </p:txBody>
      </p:sp>
      <p:sp>
        <p:nvSpPr>
          <p:cNvPr id="25" name="Title 1">
            <a:extLst>
              <a:ext uri="{FF2B5EF4-FFF2-40B4-BE49-F238E27FC236}">
                <a16:creationId xmlns:a16="http://schemas.microsoft.com/office/drawing/2014/main" id="{07961289-D97A-7DC8-2C47-33448BE1864C}"/>
              </a:ext>
            </a:extLst>
          </p:cNvPr>
          <p:cNvSpPr txBox="1">
            <a:spLocks/>
          </p:cNvSpPr>
          <p:nvPr/>
        </p:nvSpPr>
        <p:spPr>
          <a:xfrm rot="16200000">
            <a:off x="1565396" y="3039231"/>
            <a:ext cx="5418115" cy="839233"/>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gn="r"/>
            <a:r>
              <a:rPr lang="en-US" sz="9595" dirty="0"/>
              <a:t>Agenda</a:t>
            </a:r>
          </a:p>
        </p:txBody>
      </p:sp>
      <p:sp>
        <p:nvSpPr>
          <p:cNvPr id="6" name="Rectangle 5">
            <a:extLst>
              <a:ext uri="{FF2B5EF4-FFF2-40B4-BE49-F238E27FC236}">
                <a16:creationId xmlns:a16="http://schemas.microsoft.com/office/drawing/2014/main" id="{665074D4-4A1D-6085-8D28-CEFE8C9E75DE}"/>
              </a:ext>
            </a:extLst>
          </p:cNvPr>
          <p:cNvSpPr/>
          <p:nvPr/>
        </p:nvSpPr>
        <p:spPr>
          <a:xfrm>
            <a:off x="-3238314" y="1783"/>
            <a:ext cx="3099840" cy="2303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t" anchorCtr="0"/>
          <a:lstStyle/>
          <a:p>
            <a:pPr>
              <a:spcAft>
                <a:spcPts val="200"/>
              </a:spcAft>
            </a:pPr>
            <a:r>
              <a:rPr lang="en-GB" sz="900" b="1" dirty="0">
                <a:solidFill>
                  <a:schemeClr val="bg2"/>
                </a:solidFill>
              </a:rPr>
              <a:t>INSTRUCTIONS:</a:t>
            </a:r>
            <a:br>
              <a:rPr lang="en-GB" sz="900" b="1" dirty="0">
                <a:solidFill>
                  <a:schemeClr val="bg2"/>
                </a:solidFill>
              </a:rPr>
            </a:br>
            <a:r>
              <a:rPr lang="en-GB" sz="900" b="1" dirty="0">
                <a:solidFill>
                  <a:schemeClr val="bg2"/>
                </a:solidFill>
              </a:rPr>
              <a:t>How to hyperlink slide titles in the Agenda section to the respective slides</a:t>
            </a:r>
          </a:p>
          <a:p>
            <a:endParaRPr lang="en-GB" sz="900" b="1" dirty="0">
              <a:solidFill>
                <a:schemeClr val="bg2"/>
              </a:solidFill>
            </a:endParaRPr>
          </a:p>
          <a:p>
            <a:pPr>
              <a:spcAft>
                <a:spcPts val="200"/>
              </a:spcAft>
            </a:pPr>
            <a:r>
              <a:rPr lang="en-GB" sz="900" dirty="0">
                <a:solidFill>
                  <a:schemeClr val="bg2"/>
                </a:solidFill>
              </a:rPr>
              <a:t>&gt; Select the title of the respective slide you want to hyperlink, located here under the yellow number</a:t>
            </a:r>
          </a:p>
          <a:p>
            <a:pPr>
              <a:spcAft>
                <a:spcPts val="200"/>
              </a:spcAft>
            </a:pPr>
            <a:r>
              <a:rPr lang="en-GB" sz="900" dirty="0">
                <a:solidFill>
                  <a:schemeClr val="bg2"/>
                </a:solidFill>
              </a:rPr>
              <a:t>&gt; With the title selected, go to the Insert tab and click on “Action”.</a:t>
            </a:r>
          </a:p>
          <a:p>
            <a:pPr>
              <a:spcAft>
                <a:spcPts val="200"/>
              </a:spcAft>
            </a:pPr>
            <a:r>
              <a:rPr lang="en-GB" sz="900" dirty="0">
                <a:solidFill>
                  <a:schemeClr val="bg2"/>
                </a:solidFill>
              </a:rPr>
              <a:t>&gt; In the new pop-up window, select “Hyperlink to”, and in the dropdown click on “Slide”</a:t>
            </a:r>
          </a:p>
          <a:p>
            <a:pPr>
              <a:spcAft>
                <a:spcPts val="200"/>
              </a:spcAft>
            </a:pPr>
            <a:r>
              <a:rPr lang="en-GB" sz="900" dirty="0">
                <a:solidFill>
                  <a:schemeClr val="bg2"/>
                </a:solidFill>
              </a:rPr>
              <a:t>&gt; On the left side of the new window you can choose which slide the text should hyperlink to. When you are done, click on “Ok”.</a:t>
            </a:r>
          </a:p>
        </p:txBody>
      </p:sp>
      <p:grpSp>
        <p:nvGrpSpPr>
          <p:cNvPr id="10" name="Group 9">
            <a:extLst>
              <a:ext uri="{FF2B5EF4-FFF2-40B4-BE49-F238E27FC236}">
                <a16:creationId xmlns:a16="http://schemas.microsoft.com/office/drawing/2014/main" id="{B243E40C-042A-34FA-10FE-C017EA347875}"/>
              </a:ext>
            </a:extLst>
          </p:cNvPr>
          <p:cNvGrpSpPr>
            <a:grpSpLocks/>
          </p:cNvGrpSpPr>
          <p:nvPr/>
        </p:nvGrpSpPr>
        <p:grpSpPr>
          <a:xfrm>
            <a:off x="6321995" y="3590176"/>
            <a:ext cx="5279893" cy="666769"/>
            <a:chOff x="11039931" y="1032731"/>
            <a:chExt cx="5282644" cy="667116"/>
          </a:xfrm>
        </p:grpSpPr>
        <p:sp>
          <p:nvSpPr>
            <p:cNvPr id="11" name="TextBox 10">
              <a:extLst>
                <a:ext uri="{FF2B5EF4-FFF2-40B4-BE49-F238E27FC236}">
                  <a16:creationId xmlns:a16="http://schemas.microsoft.com/office/drawing/2014/main" id="{58948F97-42ED-8D9E-1588-54D088E88906}"/>
                </a:ext>
              </a:extLst>
            </p:cNvPr>
            <p:cNvSpPr txBox="1"/>
            <p:nvPr/>
          </p:nvSpPr>
          <p:spPr>
            <a:xfrm>
              <a:off x="15205226" y="1166095"/>
              <a:ext cx="1117349" cy="430855"/>
            </a:xfrm>
            <a:prstGeom prst="rect">
              <a:avLst/>
            </a:prstGeom>
            <a:noFill/>
          </p:spPr>
          <p:txBody>
            <a:bodyPr wrap="square" lIns="0" tIns="0" rIns="0" bIns="0" rtlCol="0" anchor="ctr">
              <a:spAutoFit/>
            </a:bodyPr>
            <a:lstStyle/>
            <a:p>
              <a:pPr lvl="0" algn="r">
                <a:buClr>
                  <a:srgbClr val="FFE600"/>
                </a:buClr>
                <a:buSzPct val="70000"/>
                <a:defRPr/>
              </a:pPr>
              <a:r>
                <a:rPr lang="en-US" sz="1399" b="1" dirty="0">
                  <a:solidFill>
                    <a:schemeClr val="bg1"/>
                  </a:solidFill>
                  <a:latin typeface="EYInterstate Light" panose="02000506000000020004" pitchFamily="2" charset="0"/>
                </a:rPr>
                <a:t>Key takeaways</a:t>
              </a:r>
            </a:p>
          </p:txBody>
        </p:sp>
        <p:sp>
          <p:nvSpPr>
            <p:cNvPr id="12" name="TextBox 11">
              <a:extLst>
                <a:ext uri="{FF2B5EF4-FFF2-40B4-BE49-F238E27FC236}">
                  <a16:creationId xmlns:a16="http://schemas.microsoft.com/office/drawing/2014/main" id="{59853E69-E123-8D11-E5DA-1C04BE8AAECE}"/>
                </a:ext>
              </a:extLst>
            </p:cNvPr>
            <p:cNvSpPr txBox="1"/>
            <p:nvPr/>
          </p:nvSpPr>
          <p:spPr>
            <a:xfrm>
              <a:off x="11040537" y="1032731"/>
              <a:ext cx="344503" cy="664778"/>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4798" b="1" dirty="0">
                  <a:solidFill>
                    <a:srgbClr val="FFE600"/>
                  </a:solidFill>
                  <a:latin typeface="EYInterstate Light" panose="02000506000000020004" pitchFamily="2" charset="0"/>
                </a:rPr>
                <a:t>2</a:t>
              </a:r>
              <a:endParaRPr lang="en-IN" sz="4798" b="1" dirty="0">
                <a:solidFill>
                  <a:srgbClr val="FFE600"/>
                </a:solidFill>
                <a:latin typeface="EYInterstate Light" panose="02000506000000020004" pitchFamily="2" charset="0"/>
              </a:endParaRPr>
            </a:p>
          </p:txBody>
        </p:sp>
        <p:cxnSp>
          <p:nvCxnSpPr>
            <p:cNvPr id="13" name="Straight Connector 12">
              <a:extLst>
                <a:ext uri="{FF2B5EF4-FFF2-40B4-BE49-F238E27FC236}">
                  <a16:creationId xmlns:a16="http://schemas.microsoft.com/office/drawing/2014/main" id="{06DDAA54-ACCE-3410-E931-B8A7C2B4B2FD}"/>
                </a:ext>
              </a:extLst>
            </p:cNvPr>
            <p:cNvCxnSpPr>
              <a:cxnSpLocks/>
            </p:cNvCxnSpPr>
            <p:nvPr/>
          </p:nvCxnSpPr>
          <p:spPr>
            <a:xfrm>
              <a:off x="11039931" y="1699847"/>
              <a:ext cx="5282644"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3ABDB5-BB89-5B63-0782-ECC7A3108E17}"/>
              </a:ext>
            </a:extLst>
          </p:cNvPr>
          <p:cNvGrpSpPr>
            <a:grpSpLocks/>
          </p:cNvGrpSpPr>
          <p:nvPr/>
        </p:nvGrpSpPr>
        <p:grpSpPr>
          <a:xfrm>
            <a:off x="6321996" y="5188223"/>
            <a:ext cx="5279893" cy="666769"/>
            <a:chOff x="11039932" y="1032731"/>
            <a:chExt cx="5282644" cy="667116"/>
          </a:xfrm>
        </p:grpSpPr>
        <p:sp>
          <p:nvSpPr>
            <p:cNvPr id="15" name="TextBox 14">
              <a:extLst>
                <a:ext uri="{FF2B5EF4-FFF2-40B4-BE49-F238E27FC236}">
                  <a16:creationId xmlns:a16="http://schemas.microsoft.com/office/drawing/2014/main" id="{C599FA29-F0FB-C265-8DD0-BA8E6EF4BD5A}"/>
                </a:ext>
              </a:extLst>
            </p:cNvPr>
            <p:cNvSpPr txBox="1"/>
            <p:nvPr/>
          </p:nvSpPr>
          <p:spPr>
            <a:xfrm>
              <a:off x="14612735" y="1166062"/>
              <a:ext cx="1709841" cy="430887"/>
            </a:xfrm>
            <a:prstGeom prst="rect">
              <a:avLst/>
            </a:prstGeom>
            <a:noFill/>
          </p:spPr>
          <p:txBody>
            <a:bodyPr wrap="square" lIns="0" tIns="0" rIns="0" bIns="0" rtlCol="0" anchor="ctr">
              <a:spAutoFit/>
            </a:bodyPr>
            <a:lstStyle/>
            <a:p>
              <a:pPr lvl="0" algn="r">
                <a:buClr>
                  <a:srgbClr val="FFE600"/>
                </a:buClr>
                <a:buSzPct val="70000"/>
                <a:defRPr/>
              </a:pPr>
              <a:r>
                <a:rPr lang="en-US" sz="1399" b="1" dirty="0">
                  <a:solidFill>
                    <a:schemeClr val="bg1"/>
                  </a:solidFill>
                  <a:latin typeface="EYInterstate Light" panose="02000506000000020004" pitchFamily="2" charset="0"/>
                </a:rPr>
                <a:t>Recommendations – highest priorities</a:t>
              </a:r>
            </a:p>
          </p:txBody>
        </p:sp>
        <p:sp>
          <p:nvSpPr>
            <p:cNvPr id="16" name="TextBox 15">
              <a:extLst>
                <a:ext uri="{FF2B5EF4-FFF2-40B4-BE49-F238E27FC236}">
                  <a16:creationId xmlns:a16="http://schemas.microsoft.com/office/drawing/2014/main" id="{FA2596EE-19D0-D733-F494-A84EA2A1D29D}"/>
                </a:ext>
              </a:extLst>
            </p:cNvPr>
            <p:cNvSpPr txBox="1"/>
            <p:nvPr/>
          </p:nvSpPr>
          <p:spPr>
            <a:xfrm>
              <a:off x="11039932" y="1032731"/>
              <a:ext cx="344503" cy="664778"/>
            </a:xfrm>
            <a:prstGeom prst="rect">
              <a:avLst/>
            </a:prstGeom>
            <a:noFill/>
          </p:spPr>
          <p:txBody>
            <a:bodyPr wrap="square" lIns="0" tIns="36538" rIns="0" bIns="0" rtlCol="0">
              <a:spAutoFit/>
            </a:bodyPr>
            <a:lstStyle/>
            <a:p>
              <a:pPr>
                <a:lnSpc>
                  <a:spcPct val="85000"/>
                </a:lnSpc>
                <a:spcAft>
                  <a:spcPts val="600"/>
                </a:spcAft>
                <a:buClr>
                  <a:srgbClr val="FFE600"/>
                </a:buClr>
                <a:buSzPct val="70000"/>
              </a:pPr>
              <a:r>
                <a:rPr lang="en-US" sz="4798" b="1" dirty="0">
                  <a:solidFill>
                    <a:srgbClr val="FFE600"/>
                  </a:solidFill>
                  <a:latin typeface="EYInterstate Light" panose="02000506000000020004" pitchFamily="2" charset="0"/>
                </a:rPr>
                <a:t>3</a:t>
              </a:r>
              <a:endParaRPr lang="en-IN" sz="4798" b="1" dirty="0">
                <a:solidFill>
                  <a:srgbClr val="FFE600"/>
                </a:solidFill>
                <a:latin typeface="EYInterstate Light" panose="02000506000000020004" pitchFamily="2" charset="0"/>
              </a:endParaRPr>
            </a:p>
          </p:txBody>
        </p:sp>
        <p:cxnSp>
          <p:nvCxnSpPr>
            <p:cNvPr id="17" name="Straight Connector 16">
              <a:extLst>
                <a:ext uri="{FF2B5EF4-FFF2-40B4-BE49-F238E27FC236}">
                  <a16:creationId xmlns:a16="http://schemas.microsoft.com/office/drawing/2014/main" id="{4ABAE06D-20F1-08C9-E91C-A9410AF73539}"/>
                </a:ext>
              </a:extLst>
            </p:cNvPr>
            <p:cNvCxnSpPr>
              <a:cxnSpLocks/>
            </p:cNvCxnSpPr>
            <p:nvPr/>
          </p:nvCxnSpPr>
          <p:spPr>
            <a:xfrm>
              <a:off x="11039932" y="1699847"/>
              <a:ext cx="5282643"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9F633A28-8EBE-7236-A185-1354475852FB}"/>
              </a:ext>
            </a:extLst>
          </p:cNvPr>
          <p:cNvSpPr>
            <a:spLocks noGrp="1"/>
          </p:cNvSpPr>
          <p:nvPr>
            <p:ph type="dt" sz="half" idx="11"/>
          </p:nvPr>
        </p:nvSpPr>
        <p:spPr>
          <a:xfrm>
            <a:off x="1428184" y="6471244"/>
            <a:ext cx="1190637" cy="180000"/>
          </a:xfrm>
        </p:spPr>
        <p:txBody>
          <a:bodyPr/>
          <a:lstStyle/>
          <a:p>
            <a:r>
              <a:rPr lang="en-GB" dirty="0"/>
              <a:t>11.09.2024</a:t>
            </a:r>
            <a:endParaRPr lang="en-IN" dirty="0"/>
          </a:p>
        </p:txBody>
      </p:sp>
      <p:sp>
        <p:nvSpPr>
          <p:cNvPr id="8" name="Footer Placeholder 7">
            <a:extLst>
              <a:ext uri="{FF2B5EF4-FFF2-40B4-BE49-F238E27FC236}">
                <a16:creationId xmlns:a16="http://schemas.microsoft.com/office/drawing/2014/main" id="{EBC8EEDA-DE6B-206B-315F-A94A51F3E402}"/>
              </a:ext>
            </a:extLst>
          </p:cNvPr>
          <p:cNvSpPr>
            <a:spLocks noGrp="1"/>
          </p:cNvSpPr>
          <p:nvPr>
            <p:ph type="ftr" sz="quarter" idx="12"/>
          </p:nvPr>
        </p:nvSpPr>
        <p:spPr>
          <a:xfrm>
            <a:off x="3237502" y="6471244"/>
            <a:ext cx="3084493" cy="180000"/>
          </a:xfrm>
        </p:spPr>
        <p:txBody>
          <a:bodyPr/>
          <a:lstStyle/>
          <a:p>
            <a:r>
              <a:rPr lang="en-US"/>
              <a:t>ETSC PIN Talk</a:t>
            </a:r>
            <a:endParaRPr lang="en-US" dirty="0"/>
          </a:p>
        </p:txBody>
      </p:sp>
      <p:sp>
        <p:nvSpPr>
          <p:cNvPr id="9" name="Slide Number Placeholder 8">
            <a:extLst>
              <a:ext uri="{FF2B5EF4-FFF2-40B4-BE49-F238E27FC236}">
                <a16:creationId xmlns:a16="http://schemas.microsoft.com/office/drawing/2014/main" id="{CA40E9AE-ED3B-F782-D958-1525EB6C8A5A}"/>
              </a:ext>
            </a:extLst>
          </p:cNvPr>
          <p:cNvSpPr>
            <a:spLocks noGrp="1"/>
          </p:cNvSpPr>
          <p:nvPr>
            <p:ph type="sldNum" sz="quarter" idx="13"/>
          </p:nvPr>
        </p:nvSpPr>
        <p:spPr/>
        <p:txBody>
          <a:bodyPr/>
          <a:lstStyle/>
          <a:p>
            <a:r>
              <a:rPr lang="en-GB"/>
              <a:t>Page </a:t>
            </a:r>
            <a:fld id="{F1BC30E3-FFE5-4B91-AA19-87A149EBB9EE}" type="slidenum">
              <a:rPr smtClean="0"/>
              <a:pPr/>
              <a:t>2</a:t>
            </a:fld>
            <a:endParaRPr dirty="0"/>
          </a:p>
        </p:txBody>
      </p:sp>
    </p:spTree>
    <p:extLst>
      <p:ext uri="{BB962C8B-B14F-4D97-AF65-F5344CB8AC3E}">
        <p14:creationId xmlns:p14="http://schemas.microsoft.com/office/powerpoint/2010/main" val="353864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5B85-189D-D28B-7E90-F9DCA04A1000}"/>
              </a:ext>
            </a:extLst>
          </p:cNvPr>
          <p:cNvSpPr>
            <a:spLocks noGrp="1"/>
          </p:cNvSpPr>
          <p:nvPr>
            <p:ph type="title"/>
          </p:nvPr>
        </p:nvSpPr>
        <p:spPr/>
        <p:txBody>
          <a:bodyPr/>
          <a:lstStyle/>
          <a:p>
            <a:r>
              <a:rPr lang="en-US"/>
              <a:t>The role of micromobility  </a:t>
            </a:r>
          </a:p>
        </p:txBody>
      </p:sp>
      <p:sp>
        <p:nvSpPr>
          <p:cNvPr id="8" name="TextBox 7">
            <a:extLst>
              <a:ext uri="{FF2B5EF4-FFF2-40B4-BE49-F238E27FC236}">
                <a16:creationId xmlns:a16="http://schemas.microsoft.com/office/drawing/2014/main" id="{76F96CBC-C8C6-F2CA-F7E8-EC0D2EACC54C}"/>
              </a:ext>
            </a:extLst>
          </p:cNvPr>
          <p:cNvSpPr txBox="1"/>
          <p:nvPr/>
        </p:nvSpPr>
        <p:spPr>
          <a:xfrm>
            <a:off x="505285" y="1211620"/>
            <a:ext cx="5347228" cy="1707519"/>
          </a:xfrm>
          <a:prstGeom prst="rect">
            <a:avLst/>
          </a:prstGeom>
          <a:noFill/>
        </p:spPr>
        <p:txBody>
          <a:bodyPr wrap="square">
            <a:spAutoFit/>
          </a:bodyPr>
          <a:lstStyle/>
          <a:p>
            <a:pPr algn="l"/>
            <a:r>
              <a:rPr lang="en-US" sz="1600" b="1" dirty="0">
                <a:solidFill>
                  <a:schemeClr val="tx2"/>
                </a:solidFill>
              </a:rPr>
              <a:t>Increasing role of the micromobility</a:t>
            </a:r>
          </a:p>
          <a:p>
            <a:pPr algn="l"/>
            <a:endParaRPr lang="en-US" sz="1199" b="1" dirty="0">
              <a:solidFill>
                <a:schemeClr val="bg1"/>
              </a:solidFill>
            </a:endParaRPr>
          </a:p>
          <a:p>
            <a:pPr marL="171364" indent="-171364">
              <a:spcAft>
                <a:spcPts val="600"/>
              </a:spcAft>
              <a:buFont typeface="Wingdings" panose="05000000000000000000" pitchFamily="2" charset="2"/>
              <a:buChar char="§"/>
            </a:pPr>
            <a:r>
              <a:rPr lang="en-US" sz="1400" b="1" dirty="0">
                <a:solidFill>
                  <a:schemeClr val="bg1"/>
                </a:solidFill>
              </a:rPr>
              <a:t>Micromobility is reshaping urban transport</a:t>
            </a:r>
            <a:r>
              <a:rPr lang="en-US" sz="1400" dirty="0">
                <a:solidFill>
                  <a:schemeClr val="bg1"/>
                </a:solidFill>
              </a:rPr>
              <a:t>, </a:t>
            </a:r>
            <a:r>
              <a:rPr lang="en-US" sz="1199" dirty="0">
                <a:solidFill>
                  <a:schemeClr val="bg1"/>
                </a:solidFill>
              </a:rPr>
              <a:t>offering benefits while posing challenges for vulnerable road users</a:t>
            </a:r>
          </a:p>
          <a:p>
            <a:pPr marL="628564" lvl="1" indent="-171364">
              <a:spcAft>
                <a:spcPts val="600"/>
              </a:spcAft>
              <a:buFont typeface="Wingdings" panose="05000000000000000000" pitchFamily="2" charset="2"/>
              <a:buChar char="§"/>
            </a:pPr>
            <a:r>
              <a:rPr lang="en-US" sz="1199" dirty="0">
                <a:solidFill>
                  <a:schemeClr val="bg1"/>
                </a:solidFill>
              </a:rPr>
              <a:t>Reduce</a:t>
            </a:r>
            <a:r>
              <a:rPr lang="lv-LV" sz="1199" dirty="0">
                <a:solidFill>
                  <a:schemeClr val="bg1"/>
                </a:solidFill>
              </a:rPr>
              <a:t>s</a:t>
            </a:r>
            <a:r>
              <a:rPr lang="en-US" sz="1199" dirty="0">
                <a:solidFill>
                  <a:schemeClr val="bg1"/>
                </a:solidFill>
              </a:rPr>
              <a:t> Congestion</a:t>
            </a:r>
            <a:endParaRPr lang="lv-LV" sz="1199" dirty="0">
              <a:solidFill>
                <a:schemeClr val="bg1"/>
              </a:solidFill>
            </a:endParaRPr>
          </a:p>
          <a:p>
            <a:pPr marL="628564" lvl="1" indent="-171364">
              <a:spcAft>
                <a:spcPts val="600"/>
              </a:spcAft>
              <a:buFont typeface="Wingdings" panose="05000000000000000000" pitchFamily="2" charset="2"/>
              <a:buChar char="§"/>
            </a:pPr>
            <a:r>
              <a:rPr lang="en-US" sz="1199" dirty="0">
                <a:solidFill>
                  <a:schemeClr val="bg1"/>
                </a:solidFill>
              </a:rPr>
              <a:t>Supports green urban living</a:t>
            </a:r>
          </a:p>
          <a:p>
            <a:pPr marL="628564" lvl="1" indent="-171364">
              <a:spcAft>
                <a:spcPts val="600"/>
              </a:spcAft>
              <a:buFont typeface="Wingdings" panose="05000000000000000000" pitchFamily="2" charset="2"/>
              <a:buChar char="§"/>
            </a:pPr>
            <a:r>
              <a:rPr lang="en-US" sz="1199" dirty="0">
                <a:solidFill>
                  <a:schemeClr val="bg1"/>
                </a:solidFill>
              </a:rPr>
              <a:t>Provides affordable transportation options</a:t>
            </a:r>
          </a:p>
        </p:txBody>
      </p:sp>
      <p:sp>
        <p:nvSpPr>
          <p:cNvPr id="11" name="TextBox 10">
            <a:extLst>
              <a:ext uri="{FF2B5EF4-FFF2-40B4-BE49-F238E27FC236}">
                <a16:creationId xmlns:a16="http://schemas.microsoft.com/office/drawing/2014/main" id="{BE031C85-DA2D-1040-5A7C-129EFD33526A}"/>
              </a:ext>
            </a:extLst>
          </p:cNvPr>
          <p:cNvSpPr txBox="1"/>
          <p:nvPr/>
        </p:nvSpPr>
        <p:spPr>
          <a:xfrm>
            <a:off x="505285" y="4453679"/>
            <a:ext cx="5347225" cy="1522725"/>
          </a:xfrm>
          <a:prstGeom prst="rect">
            <a:avLst/>
          </a:prstGeom>
          <a:noFill/>
        </p:spPr>
        <p:txBody>
          <a:bodyPr wrap="square">
            <a:spAutoFit/>
          </a:bodyPr>
          <a:lstStyle/>
          <a:p>
            <a:pPr algn="l"/>
            <a:r>
              <a:rPr lang="en-US" sz="1600" b="1" dirty="0">
                <a:solidFill>
                  <a:schemeClr val="tx2"/>
                </a:solidFill>
              </a:rPr>
              <a:t>Our priorities in the future</a:t>
            </a:r>
          </a:p>
          <a:p>
            <a:pPr algn="l"/>
            <a:endParaRPr lang="en-US" sz="1199" dirty="0">
              <a:solidFill>
                <a:schemeClr val="bg1"/>
              </a:solidFill>
            </a:endParaRPr>
          </a:p>
          <a:p>
            <a:pPr marL="171450" indent="-171450">
              <a:spcAft>
                <a:spcPts val="600"/>
              </a:spcAft>
              <a:buFont typeface="Wingdings" panose="05000000000000000000" pitchFamily="2" charset="2"/>
              <a:buChar char="§"/>
            </a:pPr>
            <a:r>
              <a:rPr lang="en-US" sz="1199" dirty="0">
                <a:solidFill>
                  <a:schemeClr val="bg1"/>
                </a:solidFill>
              </a:rPr>
              <a:t>Thoughtful infrastructure and regulation development, and community engagement</a:t>
            </a:r>
          </a:p>
          <a:p>
            <a:pPr marL="171450" indent="-171450">
              <a:spcAft>
                <a:spcPts val="600"/>
              </a:spcAft>
              <a:buFont typeface="Wingdings" panose="05000000000000000000" pitchFamily="2" charset="2"/>
              <a:buChar char="§"/>
            </a:pPr>
            <a:r>
              <a:rPr lang="en-US" sz="1199" dirty="0">
                <a:solidFill>
                  <a:schemeClr val="bg1"/>
                </a:solidFill>
              </a:rPr>
              <a:t>The future of urban mobility hinges on the </a:t>
            </a:r>
            <a:r>
              <a:rPr lang="en-US" sz="1199" b="1" dirty="0">
                <a:solidFill>
                  <a:schemeClr val="bg1"/>
                </a:solidFill>
              </a:rPr>
              <a:t>successful cooperation of policy makers</a:t>
            </a:r>
            <a:r>
              <a:rPr lang="en-US" sz="1199" dirty="0">
                <a:solidFill>
                  <a:schemeClr val="bg1"/>
                </a:solidFill>
              </a:rPr>
              <a:t> and integration of micromobility solutions into </a:t>
            </a:r>
            <a:r>
              <a:rPr lang="en-US" sz="1199" b="1" dirty="0">
                <a:solidFill>
                  <a:schemeClr val="bg1"/>
                </a:solidFill>
              </a:rPr>
              <a:t>urban ecosystem</a:t>
            </a:r>
          </a:p>
        </p:txBody>
      </p:sp>
      <p:sp>
        <p:nvSpPr>
          <p:cNvPr id="13" name="TextBox 12">
            <a:extLst>
              <a:ext uri="{FF2B5EF4-FFF2-40B4-BE49-F238E27FC236}">
                <a16:creationId xmlns:a16="http://schemas.microsoft.com/office/drawing/2014/main" id="{C08C93E3-DC64-D70E-EA69-C117FAC7C259}"/>
              </a:ext>
            </a:extLst>
          </p:cNvPr>
          <p:cNvSpPr txBox="1"/>
          <p:nvPr/>
        </p:nvSpPr>
        <p:spPr>
          <a:xfrm>
            <a:off x="505285" y="2961604"/>
            <a:ext cx="5522690" cy="1492075"/>
          </a:xfrm>
          <a:prstGeom prst="rect">
            <a:avLst/>
          </a:prstGeom>
          <a:noFill/>
        </p:spPr>
        <p:txBody>
          <a:bodyPr wrap="square">
            <a:spAutoFit/>
          </a:bodyPr>
          <a:lstStyle/>
          <a:p>
            <a:pPr algn="l"/>
            <a:r>
              <a:rPr lang="en-US" sz="1600" b="1" dirty="0">
                <a:solidFill>
                  <a:schemeClr val="tx2"/>
                </a:solidFill>
              </a:rPr>
              <a:t>Challenges to vulnerable road users</a:t>
            </a:r>
          </a:p>
          <a:p>
            <a:pPr algn="l"/>
            <a:endParaRPr lang="en-US" sz="1199" dirty="0">
              <a:solidFill>
                <a:schemeClr val="bg1"/>
              </a:solidFill>
            </a:endParaRPr>
          </a:p>
          <a:p>
            <a:pPr marL="171364" indent="-171364">
              <a:spcAft>
                <a:spcPts val="600"/>
              </a:spcAft>
              <a:buFont typeface="Wingdings" panose="05000000000000000000" pitchFamily="2" charset="2"/>
              <a:buChar char="§"/>
            </a:pPr>
            <a:r>
              <a:rPr lang="en-US" sz="1199" dirty="0">
                <a:solidFill>
                  <a:schemeClr val="bg1"/>
                </a:solidFill>
              </a:rPr>
              <a:t>Increased accidents involving pedestrians and cyclists</a:t>
            </a:r>
          </a:p>
          <a:p>
            <a:pPr marL="171364" indent="-171364">
              <a:spcAft>
                <a:spcPts val="600"/>
              </a:spcAft>
              <a:buFont typeface="Wingdings" panose="05000000000000000000" pitchFamily="2" charset="2"/>
              <a:buChar char="§"/>
            </a:pPr>
            <a:r>
              <a:rPr lang="en-US" sz="1199" dirty="0">
                <a:solidFill>
                  <a:schemeClr val="bg1"/>
                </a:solidFill>
              </a:rPr>
              <a:t>Lack of dedicated lanes and parking areas</a:t>
            </a:r>
          </a:p>
          <a:p>
            <a:pPr marL="171364" indent="-171364">
              <a:spcAft>
                <a:spcPts val="600"/>
              </a:spcAft>
              <a:buFont typeface="Wingdings" panose="05000000000000000000" pitchFamily="2" charset="2"/>
              <a:buChar char="§"/>
            </a:pPr>
            <a:r>
              <a:rPr lang="en-US" sz="1199" dirty="0">
                <a:solidFill>
                  <a:schemeClr val="bg1"/>
                </a:solidFill>
              </a:rPr>
              <a:t>Need for clear rules on usage and integration with traffic</a:t>
            </a:r>
          </a:p>
          <a:p>
            <a:pPr marL="171364" indent="-171364">
              <a:spcAft>
                <a:spcPts val="600"/>
              </a:spcAft>
              <a:buFont typeface="Wingdings" panose="05000000000000000000" pitchFamily="2" charset="2"/>
              <a:buChar char="§"/>
            </a:pPr>
            <a:r>
              <a:rPr lang="en-US" sz="1199" dirty="0">
                <a:solidFill>
                  <a:schemeClr val="bg1"/>
                </a:solidFill>
              </a:rPr>
              <a:t>Informing users about safe and responsible riding</a:t>
            </a:r>
          </a:p>
        </p:txBody>
      </p:sp>
      <p:grpSp>
        <p:nvGrpSpPr>
          <p:cNvPr id="14" name="Group 13">
            <a:extLst>
              <a:ext uri="{FF2B5EF4-FFF2-40B4-BE49-F238E27FC236}">
                <a16:creationId xmlns:a16="http://schemas.microsoft.com/office/drawing/2014/main" id="{28F2BEFB-5829-47C4-FB22-69FA4C2E48F8}"/>
              </a:ext>
            </a:extLst>
          </p:cNvPr>
          <p:cNvGrpSpPr/>
          <p:nvPr/>
        </p:nvGrpSpPr>
        <p:grpSpPr>
          <a:xfrm>
            <a:off x="6748041" y="1222981"/>
            <a:ext cx="4834358" cy="4834358"/>
            <a:chOff x="3993656" y="925683"/>
            <a:chExt cx="4427000" cy="4427000"/>
          </a:xfrm>
        </p:grpSpPr>
        <p:sp>
          <p:nvSpPr>
            <p:cNvPr id="15" name="Oval 14">
              <a:extLst>
                <a:ext uri="{FF2B5EF4-FFF2-40B4-BE49-F238E27FC236}">
                  <a16:creationId xmlns:a16="http://schemas.microsoft.com/office/drawing/2014/main" id="{D76ED96D-936E-99FF-C580-8457CE489F0F}"/>
                </a:ext>
              </a:extLst>
            </p:cNvPr>
            <p:cNvSpPr/>
            <p:nvPr/>
          </p:nvSpPr>
          <p:spPr>
            <a:xfrm flipH="1">
              <a:off x="3993656" y="925683"/>
              <a:ext cx="4427000" cy="4427000"/>
            </a:xfrm>
            <a:prstGeom prst="ellipse">
              <a:avLst/>
            </a:prstGeom>
            <a:solidFill>
              <a:srgbClr val="F0F0F0"/>
            </a:solidFill>
            <a:ln w="9525" cap="flat" cmpd="sng" algn="ctr">
              <a:noFill/>
              <a:prstDash val="solid"/>
            </a:ln>
            <a:effectLst/>
          </p:spPr>
          <p:txBody>
            <a:bodyPr lIns="0" tIns="0" rIns="0" bIns="0" rtlCol="0" anchor="ctr" anchorCtr="0"/>
            <a:lstStyle/>
            <a:p>
              <a:pPr algn="ctr" defTabSz="913943">
                <a:defRPr/>
              </a:pPr>
              <a:endParaRPr lang="en-IN" sz="2799" kern="0">
                <a:solidFill>
                  <a:srgbClr val="FFFFFF"/>
                </a:solidFill>
                <a:latin typeface="EYInterstate" panose="02000503020000020004" pitchFamily="2" charset="0"/>
              </a:endParaRPr>
            </a:p>
          </p:txBody>
        </p:sp>
        <p:grpSp>
          <p:nvGrpSpPr>
            <p:cNvPr id="16" name="Group 15">
              <a:extLst>
                <a:ext uri="{FF2B5EF4-FFF2-40B4-BE49-F238E27FC236}">
                  <a16:creationId xmlns:a16="http://schemas.microsoft.com/office/drawing/2014/main" id="{361A542C-400E-FE8B-7111-A6F6A78E73DC}"/>
                </a:ext>
              </a:extLst>
            </p:cNvPr>
            <p:cNvGrpSpPr/>
            <p:nvPr/>
          </p:nvGrpSpPr>
          <p:grpSpPr>
            <a:xfrm>
              <a:off x="4282369" y="1868641"/>
              <a:ext cx="1780192" cy="1780192"/>
              <a:chOff x="4017179" y="1429429"/>
              <a:chExt cx="1780192" cy="1780192"/>
            </a:xfrm>
          </p:grpSpPr>
          <p:sp>
            <p:nvSpPr>
              <p:cNvPr id="28" name="Oval 27">
                <a:extLst>
                  <a:ext uri="{FF2B5EF4-FFF2-40B4-BE49-F238E27FC236}">
                    <a16:creationId xmlns:a16="http://schemas.microsoft.com/office/drawing/2014/main" id="{E45F56D8-DB2B-77EE-4949-958AA8B2B13E}"/>
                  </a:ext>
                </a:extLst>
              </p:cNvPr>
              <p:cNvSpPr/>
              <p:nvPr/>
            </p:nvSpPr>
            <p:spPr>
              <a:xfrm flipH="1">
                <a:off x="4017179" y="1429429"/>
                <a:ext cx="1780192" cy="1780192"/>
              </a:xfrm>
              <a:prstGeom prst="ellipse">
                <a:avLst/>
              </a:prstGeom>
              <a:solidFill>
                <a:srgbClr val="404040"/>
              </a:solidFill>
              <a:ln w="9525" cap="flat" cmpd="sng" algn="ctr">
                <a:noFill/>
                <a:prstDash val="solid"/>
              </a:ln>
              <a:effectLst/>
            </p:spPr>
            <p:txBody>
              <a:bodyPr lIns="0" tIns="0" rIns="0" bIns="0" rtlCol="0" anchor="ctr" anchorCtr="0"/>
              <a:lstStyle/>
              <a:p>
                <a:pPr algn="ctr" defTabSz="913943">
                  <a:defRPr/>
                </a:pPr>
                <a:endParaRPr lang="en-US" sz="2799" kern="0">
                  <a:solidFill>
                    <a:srgbClr val="FFFFFF"/>
                  </a:solidFill>
                  <a:latin typeface="EYInterstate" panose="02000503020000020004" pitchFamily="2" charset="0"/>
                </a:endParaRPr>
              </a:p>
            </p:txBody>
          </p:sp>
          <p:sp>
            <p:nvSpPr>
              <p:cNvPr id="29" name="Rechteck 24">
                <a:extLst>
                  <a:ext uri="{FF2B5EF4-FFF2-40B4-BE49-F238E27FC236}">
                    <a16:creationId xmlns:a16="http://schemas.microsoft.com/office/drawing/2014/main" id="{B7F80F4D-59F3-2281-9FE4-4802694248C0}"/>
                  </a:ext>
                </a:extLst>
              </p:cNvPr>
              <p:cNvSpPr/>
              <p:nvPr/>
            </p:nvSpPr>
            <p:spPr bwMode="gray">
              <a:xfrm flipH="1">
                <a:off x="4390026" y="1677995"/>
                <a:ext cx="965051" cy="338211"/>
              </a:xfrm>
              <a:prstGeom prst="rect">
                <a:avLst/>
              </a:prstGeom>
              <a:noFill/>
              <a:ln w="25400" cap="flat" cmpd="sng" algn="ctr">
                <a:noFill/>
                <a:prstDash val="solid"/>
              </a:ln>
              <a:effectLst/>
            </p:spPr>
            <p:txBody>
              <a:bodyPr wrap="square">
                <a:spAutoFit/>
              </a:bodyPr>
              <a:lstStyle/>
              <a:p>
                <a:pPr algn="ctr" defTabSz="910899">
                  <a:spcAft>
                    <a:spcPts val="800"/>
                  </a:spcAft>
                  <a:buClr>
                    <a:srgbClr val="002960"/>
                  </a:buClr>
                  <a:defRPr/>
                </a:pPr>
                <a:r>
                  <a:rPr lang="en-US" sz="900" b="1" kern="0" dirty="0">
                    <a:solidFill>
                      <a:srgbClr val="FFFFFF"/>
                    </a:solidFill>
                    <a:latin typeface="EYInterstate" panose="02000503020000020004" pitchFamily="2" charset="0"/>
                    <a:cs typeface="Arial"/>
                  </a:rPr>
                  <a:t>Non-motorized road users</a:t>
                </a:r>
              </a:p>
            </p:txBody>
          </p:sp>
          <p:pic>
            <p:nvPicPr>
              <p:cNvPr id="30" name="Graphic 29" descr="Cycling outline">
                <a:extLst>
                  <a:ext uri="{FF2B5EF4-FFF2-40B4-BE49-F238E27FC236}">
                    <a16:creationId xmlns:a16="http://schemas.microsoft.com/office/drawing/2014/main" id="{02F44671-62B0-B719-5BB4-D2AAFF1ED67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1574" y="2291538"/>
                <a:ext cx="432000" cy="432000"/>
              </a:xfrm>
              <a:prstGeom prst="rect">
                <a:avLst/>
              </a:prstGeom>
            </p:spPr>
          </p:pic>
          <p:pic>
            <p:nvPicPr>
              <p:cNvPr id="31" name="Graphic 30" descr="Walk outline">
                <a:extLst>
                  <a:ext uri="{FF2B5EF4-FFF2-40B4-BE49-F238E27FC236}">
                    <a16:creationId xmlns:a16="http://schemas.microsoft.com/office/drawing/2014/main" id="{7C6AB201-98B9-C358-A75E-7F66BDAC495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69497" y="2104436"/>
                <a:ext cx="432000" cy="432000"/>
              </a:xfrm>
              <a:prstGeom prst="rect">
                <a:avLst/>
              </a:prstGeom>
            </p:spPr>
          </p:pic>
          <p:sp>
            <p:nvSpPr>
              <p:cNvPr id="32" name="Rechteck 24">
                <a:extLst>
                  <a:ext uri="{FF2B5EF4-FFF2-40B4-BE49-F238E27FC236}">
                    <a16:creationId xmlns:a16="http://schemas.microsoft.com/office/drawing/2014/main" id="{9C91F37E-3790-4FD1-0D1B-6ECA4BB19673}"/>
                  </a:ext>
                </a:extLst>
              </p:cNvPr>
              <p:cNvSpPr/>
              <p:nvPr/>
            </p:nvSpPr>
            <p:spPr bwMode="gray">
              <a:xfrm flipH="1">
                <a:off x="4064949" y="2528205"/>
                <a:ext cx="965052" cy="211381"/>
              </a:xfrm>
              <a:prstGeom prst="rect">
                <a:avLst/>
              </a:prstGeom>
              <a:noFill/>
              <a:ln w="25400" cap="flat" cmpd="sng" algn="ctr">
                <a:noFill/>
                <a:prstDash val="solid"/>
              </a:ln>
              <a:effectLst/>
            </p:spPr>
            <p:txBody>
              <a:bodyPr wrap="square">
                <a:spAutoFit/>
              </a:bodyPr>
              <a:lstStyle/>
              <a:p>
                <a:pPr algn="ctr" defTabSz="910899">
                  <a:spcAft>
                    <a:spcPts val="800"/>
                  </a:spcAft>
                  <a:buClr>
                    <a:srgbClr val="002960"/>
                  </a:buClr>
                  <a:defRPr/>
                </a:pPr>
                <a:r>
                  <a:rPr lang="en-US" sz="900" kern="0" dirty="0">
                    <a:solidFill>
                      <a:srgbClr val="FFFFFF"/>
                    </a:solidFill>
                    <a:latin typeface="EYInterstate" panose="02000503020000020004" pitchFamily="2" charset="0"/>
                    <a:cs typeface="Arial"/>
                  </a:rPr>
                  <a:t>Pedestrians</a:t>
                </a:r>
              </a:p>
            </p:txBody>
          </p:sp>
          <p:sp>
            <p:nvSpPr>
              <p:cNvPr id="33" name="Rechteck 24">
                <a:extLst>
                  <a:ext uri="{FF2B5EF4-FFF2-40B4-BE49-F238E27FC236}">
                    <a16:creationId xmlns:a16="http://schemas.microsoft.com/office/drawing/2014/main" id="{1F52CB50-2C4D-BB2A-A053-4D6FAE348806}"/>
                  </a:ext>
                </a:extLst>
              </p:cNvPr>
              <p:cNvSpPr/>
              <p:nvPr/>
            </p:nvSpPr>
            <p:spPr bwMode="gray">
              <a:xfrm flipH="1">
                <a:off x="4767961" y="2723969"/>
                <a:ext cx="965052" cy="211381"/>
              </a:xfrm>
              <a:prstGeom prst="rect">
                <a:avLst/>
              </a:prstGeom>
              <a:noFill/>
              <a:ln w="25400" cap="flat" cmpd="sng" algn="ctr">
                <a:noFill/>
                <a:prstDash val="solid"/>
              </a:ln>
              <a:effectLst/>
            </p:spPr>
            <p:txBody>
              <a:bodyPr wrap="square">
                <a:spAutoFit/>
              </a:bodyPr>
              <a:lstStyle/>
              <a:p>
                <a:pPr algn="ctr" defTabSz="910899">
                  <a:spcAft>
                    <a:spcPts val="800"/>
                  </a:spcAft>
                  <a:buClr>
                    <a:srgbClr val="002960"/>
                  </a:buClr>
                  <a:defRPr/>
                </a:pPr>
                <a:r>
                  <a:rPr lang="en-US" sz="900" kern="0" dirty="0">
                    <a:solidFill>
                      <a:srgbClr val="FFFFFF"/>
                    </a:solidFill>
                    <a:latin typeface="EYInterstate" panose="02000503020000020004" pitchFamily="2" charset="0"/>
                    <a:cs typeface="Arial"/>
                  </a:rPr>
                  <a:t>Cyclists</a:t>
                </a:r>
              </a:p>
            </p:txBody>
          </p:sp>
        </p:grpSp>
        <p:grpSp>
          <p:nvGrpSpPr>
            <p:cNvPr id="17" name="Group 16">
              <a:extLst>
                <a:ext uri="{FF2B5EF4-FFF2-40B4-BE49-F238E27FC236}">
                  <a16:creationId xmlns:a16="http://schemas.microsoft.com/office/drawing/2014/main" id="{214BA061-648D-7702-20EA-B0618BB8A50D}"/>
                </a:ext>
              </a:extLst>
            </p:cNvPr>
            <p:cNvGrpSpPr/>
            <p:nvPr/>
          </p:nvGrpSpPr>
          <p:grpSpPr>
            <a:xfrm>
              <a:off x="6129088" y="1627709"/>
              <a:ext cx="1780192" cy="1780192"/>
              <a:chOff x="5036900" y="3603270"/>
              <a:chExt cx="1780192" cy="1780192"/>
            </a:xfrm>
          </p:grpSpPr>
          <p:sp>
            <p:nvSpPr>
              <p:cNvPr id="23" name="Oval 22">
                <a:extLst>
                  <a:ext uri="{FF2B5EF4-FFF2-40B4-BE49-F238E27FC236}">
                    <a16:creationId xmlns:a16="http://schemas.microsoft.com/office/drawing/2014/main" id="{201E024D-0D25-7912-D2D9-E1FBCEAEEA9A}"/>
                  </a:ext>
                </a:extLst>
              </p:cNvPr>
              <p:cNvSpPr/>
              <p:nvPr/>
            </p:nvSpPr>
            <p:spPr>
              <a:xfrm flipH="1">
                <a:off x="5036900" y="3603270"/>
                <a:ext cx="1780192" cy="1780192"/>
              </a:xfrm>
              <a:prstGeom prst="ellipse">
                <a:avLst/>
              </a:prstGeom>
              <a:solidFill>
                <a:srgbClr val="FFE600"/>
              </a:solidFill>
              <a:ln w="9525" cap="flat" cmpd="sng" algn="ctr">
                <a:solidFill>
                  <a:srgbClr val="FFE600"/>
                </a:solidFill>
                <a:prstDash val="solid"/>
              </a:ln>
              <a:effectLst/>
            </p:spPr>
            <p:txBody>
              <a:bodyPr lIns="0" tIns="0" rIns="0" bIns="0" rtlCol="0" anchor="ctr" anchorCtr="0"/>
              <a:lstStyle/>
              <a:p>
                <a:pPr algn="ctr" defTabSz="913943">
                  <a:defRPr/>
                </a:pPr>
                <a:endParaRPr lang="en-US" sz="2799" kern="0" dirty="0">
                  <a:solidFill>
                    <a:srgbClr val="808080">
                      <a:lumMod val="50000"/>
                    </a:srgbClr>
                  </a:solidFill>
                  <a:latin typeface="EYInterstate" panose="02000503020000020004" pitchFamily="2" charset="0"/>
                </a:endParaRPr>
              </a:p>
            </p:txBody>
          </p:sp>
          <p:sp>
            <p:nvSpPr>
              <p:cNvPr id="24" name="Rechteck 24">
                <a:extLst>
                  <a:ext uri="{FF2B5EF4-FFF2-40B4-BE49-F238E27FC236}">
                    <a16:creationId xmlns:a16="http://schemas.microsoft.com/office/drawing/2014/main" id="{0864CEDC-11D7-AF81-88F3-5A52F4A716A4}"/>
                  </a:ext>
                </a:extLst>
              </p:cNvPr>
              <p:cNvSpPr/>
              <p:nvPr/>
            </p:nvSpPr>
            <p:spPr bwMode="gray">
              <a:xfrm flipH="1">
                <a:off x="5189630" y="3824486"/>
                <a:ext cx="1507262" cy="211381"/>
              </a:xfrm>
              <a:prstGeom prst="rect">
                <a:avLst/>
              </a:prstGeom>
              <a:noFill/>
              <a:ln w="25400" cap="flat" cmpd="sng" algn="ctr">
                <a:noFill/>
                <a:prstDash val="solid"/>
              </a:ln>
              <a:effectLst/>
            </p:spPr>
            <p:txBody>
              <a:bodyPr wrap="square">
                <a:spAutoFit/>
              </a:bodyPr>
              <a:lstStyle/>
              <a:p>
                <a:pPr algn="ctr" defTabSz="910899">
                  <a:spcAft>
                    <a:spcPts val="800"/>
                  </a:spcAft>
                  <a:buClr>
                    <a:srgbClr val="002960"/>
                  </a:buClr>
                  <a:defRPr/>
                </a:pPr>
                <a:r>
                  <a:rPr lang="en-US" sz="900" b="1" kern="0" dirty="0">
                    <a:solidFill>
                      <a:srgbClr val="808080">
                        <a:lumMod val="50000"/>
                      </a:srgbClr>
                    </a:solidFill>
                    <a:latin typeface="EYInterstate" panose="02000503020000020004" pitchFamily="2" charset="0"/>
                    <a:cs typeface="Arial"/>
                  </a:rPr>
                  <a:t>Motorized road users</a:t>
                </a:r>
              </a:p>
            </p:txBody>
          </p:sp>
          <p:sp>
            <p:nvSpPr>
              <p:cNvPr id="25" name="Rechteck 24">
                <a:extLst>
                  <a:ext uri="{FF2B5EF4-FFF2-40B4-BE49-F238E27FC236}">
                    <a16:creationId xmlns:a16="http://schemas.microsoft.com/office/drawing/2014/main" id="{22172BD3-FBE3-09E4-7B4F-5F10A2FC1858}"/>
                  </a:ext>
                </a:extLst>
              </p:cNvPr>
              <p:cNvSpPr/>
              <p:nvPr/>
            </p:nvSpPr>
            <p:spPr bwMode="gray">
              <a:xfrm flipH="1">
                <a:off x="5189630" y="4533998"/>
                <a:ext cx="1542592" cy="591869"/>
              </a:xfrm>
              <a:prstGeom prst="rect">
                <a:avLst/>
              </a:prstGeom>
              <a:noFill/>
              <a:ln w="25400" cap="flat" cmpd="sng" algn="ctr">
                <a:noFill/>
                <a:prstDash val="solid"/>
              </a:ln>
              <a:effectLst/>
            </p:spPr>
            <p:txBody>
              <a:bodyPr wrap="square">
                <a:spAutoFit/>
              </a:bodyPr>
              <a:lstStyle/>
              <a:p>
                <a:pPr algn="ctr" defTabSz="910899">
                  <a:buClr>
                    <a:srgbClr val="002960"/>
                  </a:buClr>
                  <a:defRPr/>
                </a:pPr>
                <a:r>
                  <a:rPr lang="en-US" sz="900" kern="0" dirty="0">
                    <a:solidFill>
                      <a:srgbClr val="808080">
                        <a:lumMod val="50000"/>
                      </a:srgbClr>
                    </a:solidFill>
                    <a:latin typeface="EYInterstate" panose="02000503020000020004" pitchFamily="2" charset="0"/>
                    <a:cs typeface="Arial"/>
                  </a:rPr>
                  <a:t>Motorcyclists</a:t>
                </a:r>
              </a:p>
              <a:p>
                <a:pPr algn="ctr" defTabSz="910899">
                  <a:buClr>
                    <a:srgbClr val="002960"/>
                  </a:buClr>
                  <a:defRPr/>
                </a:pPr>
                <a:r>
                  <a:rPr lang="en-US" sz="900" kern="0" dirty="0">
                    <a:solidFill>
                      <a:srgbClr val="808080">
                        <a:lumMod val="50000"/>
                      </a:srgbClr>
                    </a:solidFill>
                    <a:latin typeface="EYInterstate" panose="02000503020000020004" pitchFamily="2" charset="0"/>
                    <a:cs typeface="Arial"/>
                  </a:rPr>
                  <a:t>Quadra cyclists</a:t>
                </a:r>
              </a:p>
              <a:p>
                <a:pPr algn="ctr" defTabSz="910899">
                  <a:buClr>
                    <a:srgbClr val="002960"/>
                  </a:buClr>
                  <a:defRPr/>
                </a:pPr>
                <a:r>
                  <a:rPr lang="en-US" sz="900" kern="0" dirty="0">
                    <a:solidFill>
                      <a:srgbClr val="808080">
                        <a:lumMod val="50000"/>
                      </a:srgbClr>
                    </a:solidFill>
                    <a:latin typeface="EYInterstate" panose="02000503020000020004" pitchFamily="2" charset="0"/>
                    <a:cs typeface="Arial"/>
                  </a:rPr>
                  <a:t>Tricyclists</a:t>
                </a:r>
              </a:p>
              <a:p>
                <a:pPr algn="ctr" defTabSz="910899">
                  <a:buClr>
                    <a:srgbClr val="002960"/>
                  </a:buClr>
                  <a:defRPr/>
                </a:pPr>
                <a:r>
                  <a:rPr lang="en-US" sz="900" kern="0" dirty="0">
                    <a:solidFill>
                      <a:srgbClr val="808080">
                        <a:lumMod val="50000"/>
                      </a:srgbClr>
                    </a:solidFill>
                    <a:latin typeface="EYInterstate" panose="02000503020000020004" pitchFamily="2" charset="0"/>
                    <a:cs typeface="Arial"/>
                  </a:rPr>
                  <a:t>Electric scooter riders</a:t>
                </a:r>
              </a:p>
            </p:txBody>
          </p:sp>
          <p:pic>
            <p:nvPicPr>
              <p:cNvPr id="26" name="Graphic 25" descr="Scooter outline">
                <a:extLst>
                  <a:ext uri="{FF2B5EF4-FFF2-40B4-BE49-F238E27FC236}">
                    <a16:creationId xmlns:a16="http://schemas.microsoft.com/office/drawing/2014/main" id="{950902C4-4068-4640-481B-59B76C7A6A5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01573" y="4133545"/>
                <a:ext cx="504000" cy="504000"/>
              </a:xfrm>
              <a:prstGeom prst="rect">
                <a:avLst/>
              </a:prstGeom>
            </p:spPr>
          </p:pic>
          <p:pic>
            <p:nvPicPr>
              <p:cNvPr id="27" name="Graphic 26" descr="Motorcycle outline">
                <a:extLst>
                  <a:ext uri="{FF2B5EF4-FFF2-40B4-BE49-F238E27FC236}">
                    <a16:creationId xmlns:a16="http://schemas.microsoft.com/office/drawing/2014/main" id="{412B2F22-63EB-3E26-5E3C-D7F2461B405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01246" y="4088890"/>
                <a:ext cx="504000" cy="504000"/>
              </a:xfrm>
              <a:prstGeom prst="rect">
                <a:avLst/>
              </a:prstGeom>
            </p:spPr>
          </p:pic>
        </p:grpSp>
        <p:grpSp>
          <p:nvGrpSpPr>
            <p:cNvPr id="18" name="Group 17">
              <a:extLst>
                <a:ext uri="{FF2B5EF4-FFF2-40B4-BE49-F238E27FC236}">
                  <a16:creationId xmlns:a16="http://schemas.microsoft.com/office/drawing/2014/main" id="{4BDDB935-4E94-43D9-941E-7412A7E3FC31}"/>
                </a:ext>
              </a:extLst>
            </p:cNvPr>
            <p:cNvGrpSpPr/>
            <p:nvPr/>
          </p:nvGrpSpPr>
          <p:grpSpPr>
            <a:xfrm>
              <a:off x="5466441" y="3377148"/>
              <a:ext cx="1703615" cy="1703615"/>
              <a:chOff x="6189015" y="1783607"/>
              <a:chExt cx="1703615" cy="1703615"/>
            </a:xfrm>
          </p:grpSpPr>
          <p:sp>
            <p:nvSpPr>
              <p:cNvPr id="19" name="Oval 18">
                <a:extLst>
                  <a:ext uri="{FF2B5EF4-FFF2-40B4-BE49-F238E27FC236}">
                    <a16:creationId xmlns:a16="http://schemas.microsoft.com/office/drawing/2014/main" id="{87196020-5BF1-C620-9729-2A82519C78F4}"/>
                  </a:ext>
                </a:extLst>
              </p:cNvPr>
              <p:cNvSpPr/>
              <p:nvPr/>
            </p:nvSpPr>
            <p:spPr>
              <a:xfrm flipH="1">
                <a:off x="6189015" y="1783607"/>
                <a:ext cx="1703615" cy="1703615"/>
              </a:xfrm>
              <a:prstGeom prst="ellipse">
                <a:avLst/>
              </a:prstGeom>
              <a:solidFill>
                <a:schemeClr val="bg1">
                  <a:lumMod val="75000"/>
                </a:schemeClr>
              </a:solidFill>
              <a:ln w="9525" cap="flat" cmpd="sng" algn="ctr">
                <a:noFill/>
                <a:prstDash val="solid"/>
              </a:ln>
              <a:effectLst/>
            </p:spPr>
            <p:txBody>
              <a:bodyPr lIns="0" tIns="0" rIns="0" bIns="0" rtlCol="0" anchor="ctr" anchorCtr="0"/>
              <a:lstStyle/>
              <a:p>
                <a:pPr algn="ctr" defTabSz="913943">
                  <a:defRPr/>
                </a:pPr>
                <a:endParaRPr lang="en-US" sz="2799" kern="0">
                  <a:solidFill>
                    <a:srgbClr val="000000">
                      <a:lumMod val="85000"/>
                      <a:lumOff val="15000"/>
                    </a:srgbClr>
                  </a:solidFill>
                  <a:latin typeface="EYInterstate" panose="02000503020000020004" pitchFamily="2" charset="0"/>
                </a:endParaRPr>
              </a:p>
            </p:txBody>
          </p:sp>
          <p:sp>
            <p:nvSpPr>
              <p:cNvPr id="20" name="Rechteck 24">
                <a:extLst>
                  <a:ext uri="{FF2B5EF4-FFF2-40B4-BE49-F238E27FC236}">
                    <a16:creationId xmlns:a16="http://schemas.microsoft.com/office/drawing/2014/main" id="{CAB90F7F-C830-5CDB-1C22-DE0398F745B6}"/>
                  </a:ext>
                </a:extLst>
              </p:cNvPr>
              <p:cNvSpPr/>
              <p:nvPr/>
            </p:nvSpPr>
            <p:spPr bwMode="gray">
              <a:xfrm flipH="1">
                <a:off x="6289371" y="1923288"/>
                <a:ext cx="1507262" cy="211381"/>
              </a:xfrm>
              <a:prstGeom prst="rect">
                <a:avLst/>
              </a:prstGeom>
              <a:noFill/>
              <a:ln w="25400" cap="flat" cmpd="sng" algn="ctr">
                <a:noFill/>
                <a:prstDash val="solid"/>
              </a:ln>
              <a:effectLst/>
            </p:spPr>
            <p:txBody>
              <a:bodyPr wrap="square">
                <a:spAutoFit/>
              </a:bodyPr>
              <a:lstStyle/>
              <a:p>
                <a:pPr algn="ctr" defTabSz="910899">
                  <a:spcAft>
                    <a:spcPts val="800"/>
                  </a:spcAft>
                  <a:buClr>
                    <a:srgbClr val="002960"/>
                  </a:buClr>
                  <a:defRPr/>
                </a:pPr>
                <a:r>
                  <a:rPr lang="en-US" sz="900" b="1" kern="0">
                    <a:solidFill>
                      <a:srgbClr val="000000">
                        <a:lumMod val="85000"/>
                        <a:lumOff val="15000"/>
                      </a:srgbClr>
                    </a:solidFill>
                    <a:latin typeface="EYInterstate" panose="02000503020000020004" pitchFamily="2" charset="0"/>
                    <a:cs typeface="Arial"/>
                  </a:rPr>
                  <a:t>Others</a:t>
                </a:r>
              </a:p>
            </p:txBody>
          </p:sp>
          <p:sp>
            <p:nvSpPr>
              <p:cNvPr id="21" name="Rechteck 24">
                <a:extLst>
                  <a:ext uri="{FF2B5EF4-FFF2-40B4-BE49-F238E27FC236}">
                    <a16:creationId xmlns:a16="http://schemas.microsoft.com/office/drawing/2014/main" id="{108B0A15-9FFB-BE88-9066-0A8E2F2EAE4C}"/>
                  </a:ext>
                </a:extLst>
              </p:cNvPr>
              <p:cNvSpPr/>
              <p:nvPr/>
            </p:nvSpPr>
            <p:spPr bwMode="gray">
              <a:xfrm flipH="1">
                <a:off x="6271706" y="2811233"/>
                <a:ext cx="1542592" cy="465040"/>
              </a:xfrm>
              <a:prstGeom prst="rect">
                <a:avLst/>
              </a:prstGeom>
              <a:noFill/>
              <a:ln w="25400" cap="flat" cmpd="sng" algn="ctr">
                <a:noFill/>
                <a:prstDash val="solid"/>
              </a:ln>
              <a:effectLst/>
            </p:spPr>
            <p:txBody>
              <a:bodyPr wrap="square">
                <a:spAutoFit/>
              </a:bodyPr>
              <a:lstStyle/>
              <a:p>
                <a:pPr algn="ctr" defTabSz="910899">
                  <a:buClr>
                    <a:srgbClr val="002960"/>
                  </a:buClr>
                  <a:defRPr/>
                </a:pPr>
                <a:r>
                  <a:rPr lang="en-US" sz="900" kern="0" dirty="0">
                    <a:solidFill>
                      <a:srgbClr val="000000">
                        <a:lumMod val="85000"/>
                        <a:lumOff val="15000"/>
                      </a:srgbClr>
                    </a:solidFill>
                    <a:latin typeface="EYInterstate" panose="02000503020000020004" pitchFamily="2" charset="0"/>
                    <a:cs typeface="Arial"/>
                  </a:rPr>
                  <a:t>People with disabilities or reduced mobility and orientation</a:t>
                </a:r>
              </a:p>
            </p:txBody>
          </p:sp>
          <p:pic>
            <p:nvPicPr>
              <p:cNvPr id="22" name="Graphic 21" descr="Person in wheelchair outline">
                <a:extLst>
                  <a:ext uri="{FF2B5EF4-FFF2-40B4-BE49-F238E27FC236}">
                    <a16:creationId xmlns:a16="http://schemas.microsoft.com/office/drawing/2014/main" id="{7E87A2AF-C674-5032-60C6-CDEFF4A9EB9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73003" y="2221285"/>
                <a:ext cx="540000" cy="540000"/>
              </a:xfrm>
              <a:prstGeom prst="rect">
                <a:avLst/>
              </a:prstGeom>
            </p:spPr>
          </p:pic>
        </p:grpSp>
      </p:grpSp>
      <p:sp>
        <p:nvSpPr>
          <p:cNvPr id="34" name="Rectangle 33">
            <a:extLst>
              <a:ext uri="{FF2B5EF4-FFF2-40B4-BE49-F238E27FC236}">
                <a16:creationId xmlns:a16="http://schemas.microsoft.com/office/drawing/2014/main" id="{EF18271F-6E60-6395-B52D-12673D6F30EF}"/>
              </a:ext>
            </a:extLst>
          </p:cNvPr>
          <p:cNvSpPr/>
          <p:nvPr/>
        </p:nvSpPr>
        <p:spPr>
          <a:xfrm>
            <a:off x="7969811" y="1427849"/>
            <a:ext cx="2438784" cy="4147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400"/>
              </a:lnSpc>
            </a:pPr>
            <a:r>
              <a:rPr lang="lv-LV" sz="1600" b="1" spc="-50" dirty="0">
                <a:solidFill>
                  <a:schemeClr val="bg2"/>
                </a:solidFill>
                <a:latin typeface="EYInterstate" panose="02000503020000020004" pitchFamily="2" charset="0"/>
              </a:rPr>
              <a:t>How to recognize</a:t>
            </a:r>
            <a:r>
              <a:rPr lang="en-US" sz="1600" b="1" spc="-50" dirty="0">
                <a:solidFill>
                  <a:schemeClr val="bg2"/>
                </a:solidFill>
                <a:latin typeface="EYInterstate" panose="02000503020000020004" pitchFamily="2" charset="0"/>
              </a:rPr>
              <a:t> a</a:t>
            </a:r>
            <a:r>
              <a:rPr lang="lv-LV" sz="1600" b="1" spc="-50" dirty="0">
                <a:solidFill>
                  <a:schemeClr val="bg2"/>
                </a:solidFill>
                <a:latin typeface="EYInterstate" panose="02000503020000020004" pitchFamily="2" charset="0"/>
              </a:rPr>
              <a:t> vulnerable road user?</a:t>
            </a:r>
            <a:endParaRPr lang="en-US" sz="1600" b="1" spc="-50" dirty="0">
              <a:solidFill>
                <a:schemeClr val="bg2"/>
              </a:solidFill>
              <a:latin typeface="EYInterstate" panose="02000503020000020004" pitchFamily="2" charset="0"/>
            </a:endParaRPr>
          </a:p>
        </p:txBody>
      </p:sp>
      <p:cxnSp>
        <p:nvCxnSpPr>
          <p:cNvPr id="5" name="Straight Connector 4">
            <a:extLst>
              <a:ext uri="{FF2B5EF4-FFF2-40B4-BE49-F238E27FC236}">
                <a16:creationId xmlns:a16="http://schemas.microsoft.com/office/drawing/2014/main" id="{41E50796-2EC4-F6DA-B3FE-E442E615A05D}"/>
              </a:ext>
            </a:extLst>
          </p:cNvPr>
          <p:cNvCxnSpPr>
            <a:cxnSpLocks/>
          </p:cNvCxnSpPr>
          <p:nvPr/>
        </p:nvCxnSpPr>
        <p:spPr>
          <a:xfrm>
            <a:off x="6227423" y="1661966"/>
            <a:ext cx="0" cy="3970116"/>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4C3605A-BDBB-E8A6-D221-33566AD666BE}"/>
              </a:ext>
            </a:extLst>
          </p:cNvPr>
          <p:cNvSpPr>
            <a:spLocks noGrp="1"/>
          </p:cNvSpPr>
          <p:nvPr>
            <p:ph type="dt" sz="half" idx="10"/>
          </p:nvPr>
        </p:nvSpPr>
        <p:spPr/>
        <p:txBody>
          <a:bodyPr/>
          <a:lstStyle/>
          <a:p>
            <a:r>
              <a:rPr lang="en-GB"/>
              <a:t>11.09.2024</a:t>
            </a:r>
            <a:endParaRPr lang="en-IN" dirty="0"/>
          </a:p>
        </p:txBody>
      </p:sp>
      <p:sp>
        <p:nvSpPr>
          <p:cNvPr id="9" name="Footer Placeholder 8">
            <a:extLst>
              <a:ext uri="{FF2B5EF4-FFF2-40B4-BE49-F238E27FC236}">
                <a16:creationId xmlns:a16="http://schemas.microsoft.com/office/drawing/2014/main" id="{22FBF4A9-FFA3-03BF-E8D3-D659C1F3F974}"/>
              </a:ext>
            </a:extLst>
          </p:cNvPr>
          <p:cNvSpPr>
            <a:spLocks noGrp="1"/>
          </p:cNvSpPr>
          <p:nvPr>
            <p:ph type="ftr" sz="quarter" idx="11"/>
          </p:nvPr>
        </p:nvSpPr>
        <p:spPr/>
        <p:txBody>
          <a:bodyPr/>
          <a:lstStyle/>
          <a:p>
            <a:r>
              <a:rPr lang="en-US"/>
              <a:t>ETSC PIN Talk</a:t>
            </a:r>
            <a:endParaRPr lang="en-US" dirty="0"/>
          </a:p>
        </p:txBody>
      </p:sp>
      <p:sp>
        <p:nvSpPr>
          <p:cNvPr id="10" name="Slide Number Placeholder 9">
            <a:extLst>
              <a:ext uri="{FF2B5EF4-FFF2-40B4-BE49-F238E27FC236}">
                <a16:creationId xmlns:a16="http://schemas.microsoft.com/office/drawing/2014/main" id="{1985B359-CDAF-FE38-BFCE-EA4603B867EF}"/>
              </a:ext>
            </a:extLst>
          </p:cNvPr>
          <p:cNvSpPr>
            <a:spLocks noGrp="1"/>
          </p:cNvSpPr>
          <p:nvPr>
            <p:ph type="sldNum" sz="quarter" idx="12"/>
          </p:nvPr>
        </p:nvSpPr>
        <p:spPr/>
        <p:txBody>
          <a:bodyPr/>
          <a:lstStyle/>
          <a:p>
            <a:r>
              <a:rPr lang="en-GB"/>
              <a:t>Page </a:t>
            </a:r>
            <a:fld id="{F1BC30E3-FFE5-4B91-AA19-87A149EBB9EE}" type="slidenum">
              <a:rPr smtClean="0"/>
              <a:pPr/>
              <a:t>3</a:t>
            </a:fld>
            <a:endParaRPr dirty="0"/>
          </a:p>
        </p:txBody>
      </p:sp>
    </p:spTree>
    <p:extLst>
      <p:ext uri="{BB962C8B-B14F-4D97-AF65-F5344CB8AC3E}">
        <p14:creationId xmlns:p14="http://schemas.microsoft.com/office/powerpoint/2010/main" val="404582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riding a bicycle on a brick street&#10;&#10;Description automatically generated">
            <a:extLst>
              <a:ext uri="{FF2B5EF4-FFF2-40B4-BE49-F238E27FC236}">
                <a16:creationId xmlns:a16="http://schemas.microsoft.com/office/drawing/2014/main" id="{72203493-BB2A-C83A-D7E3-3CD3E577D9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99" cy="6854429"/>
          </a:xfrm>
          <a:prstGeom prst="rect">
            <a:avLst/>
          </a:prstGeom>
        </p:spPr>
      </p:pic>
      <p:sp>
        <p:nvSpPr>
          <p:cNvPr id="2" name="Rectangle 1">
            <a:extLst>
              <a:ext uri="{FF2B5EF4-FFF2-40B4-BE49-F238E27FC236}">
                <a16:creationId xmlns:a16="http://schemas.microsoft.com/office/drawing/2014/main" id="{E17A945F-4B41-ACCC-8CEE-6769E0F7ADC2}"/>
              </a:ext>
            </a:extLst>
          </p:cNvPr>
          <p:cNvSpPr>
            <a:spLocks/>
          </p:cNvSpPr>
          <p:nvPr/>
        </p:nvSpPr>
        <p:spPr>
          <a:xfrm>
            <a:off x="1" y="1786"/>
            <a:ext cx="10069780" cy="6854429"/>
          </a:xfrm>
          <a:prstGeom prst="rect">
            <a:avLst/>
          </a:prstGeom>
          <a:gradFill>
            <a:gsLst>
              <a:gs pos="0">
                <a:srgbClr val="2E2E38">
                  <a:lumMod val="50000"/>
                  <a:alpha val="65000"/>
                </a:srgbClr>
              </a:gs>
              <a:gs pos="84000">
                <a:srgbClr val="C4C4CD">
                  <a:alpha val="0"/>
                  <a:lumMod val="0"/>
                </a:srgbClr>
              </a:gs>
            </a:gsLst>
            <a:lin ang="21540000" scaled="0"/>
          </a:gradFill>
          <a:ln w="9525" cap="flat" cmpd="sng" algn="ctr">
            <a:noFill/>
            <a:prstDash val="solid"/>
          </a:ln>
          <a:effectLst/>
        </p:spPr>
        <p:txBody>
          <a:bodyPr rtlCol="0" anchor="t" anchorCtr="0"/>
          <a:lstStyle/>
          <a:p>
            <a:pPr algn="ctr" defTabSz="913920">
              <a:defRPr/>
            </a:pPr>
            <a:endParaRPr lang="en-US" sz="1350" kern="0" dirty="0">
              <a:solidFill>
                <a:srgbClr val="F6F6FA"/>
              </a:solidFill>
              <a:latin typeface="EYInterstate Light"/>
            </a:endParaRPr>
          </a:p>
        </p:txBody>
      </p:sp>
      <p:sp>
        <p:nvSpPr>
          <p:cNvPr id="6" name="TextBox 5">
            <a:extLst>
              <a:ext uri="{FF2B5EF4-FFF2-40B4-BE49-F238E27FC236}">
                <a16:creationId xmlns:a16="http://schemas.microsoft.com/office/drawing/2014/main" id="{D7B32498-8C24-4570-BBAC-3CF35252AE7C}"/>
              </a:ext>
            </a:extLst>
          </p:cNvPr>
          <p:cNvSpPr txBox="1"/>
          <p:nvPr/>
        </p:nvSpPr>
        <p:spPr>
          <a:xfrm>
            <a:off x="172210" y="679827"/>
            <a:ext cx="2284493" cy="2749174"/>
          </a:xfrm>
          <a:prstGeom prst="rect">
            <a:avLst/>
          </a:prstGeom>
          <a:noFill/>
        </p:spPr>
        <p:txBody>
          <a:bodyPr wrap="square" lIns="0" tIns="0" rIns="0" bIns="0" rtlCol="0" anchor="ctr" anchorCtr="0">
            <a:noAutofit/>
          </a:bodyPr>
          <a:lstStyle/>
          <a:p>
            <a:pPr>
              <a:spcAft>
                <a:spcPts val="600"/>
              </a:spcAft>
              <a:buClr>
                <a:schemeClr val="accent2"/>
              </a:buClr>
              <a:buSzPct val="70000"/>
            </a:pPr>
            <a:r>
              <a:rPr lang="en-US" sz="34383" b="1" dirty="0">
                <a:solidFill>
                  <a:schemeClr val="bg1">
                    <a:alpha val="48000"/>
                  </a:schemeClr>
                </a:solidFill>
                <a:latin typeface="EYInterstate" panose="02000503020000020004" pitchFamily="2" charset="0"/>
              </a:rPr>
              <a:t>1</a:t>
            </a:r>
          </a:p>
        </p:txBody>
      </p:sp>
      <p:cxnSp>
        <p:nvCxnSpPr>
          <p:cNvPr id="3" name="Straight Connector 2">
            <a:extLst>
              <a:ext uri="{FF2B5EF4-FFF2-40B4-BE49-F238E27FC236}">
                <a16:creationId xmlns:a16="http://schemas.microsoft.com/office/drawing/2014/main" id="{299B5195-FD74-4CFF-D7F0-79C21C3A7706}"/>
              </a:ext>
            </a:extLst>
          </p:cNvPr>
          <p:cNvCxnSpPr>
            <a:cxnSpLocks/>
          </p:cNvCxnSpPr>
          <p:nvPr/>
        </p:nvCxnSpPr>
        <p:spPr>
          <a:xfrm>
            <a:off x="609599" y="3940706"/>
            <a:ext cx="2284493"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083C972-8F7E-0184-12D2-403792A54A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0889" y="6354699"/>
            <a:ext cx="303956" cy="310734"/>
          </a:xfrm>
          <a:prstGeom prst="rect">
            <a:avLst/>
          </a:prstGeom>
        </p:spPr>
      </p:pic>
      <p:sp>
        <p:nvSpPr>
          <p:cNvPr id="5" name="Text Placeholder 4">
            <a:extLst>
              <a:ext uri="{FF2B5EF4-FFF2-40B4-BE49-F238E27FC236}">
                <a16:creationId xmlns:a16="http://schemas.microsoft.com/office/drawing/2014/main" id="{6AF7FC6B-A1F9-C7A3-077A-0CDB049D5411}"/>
              </a:ext>
            </a:extLst>
          </p:cNvPr>
          <p:cNvSpPr txBox="1">
            <a:spLocks/>
          </p:cNvSpPr>
          <p:nvPr/>
        </p:nvSpPr>
        <p:spPr>
          <a:xfrm>
            <a:off x="548700" y="4314109"/>
            <a:ext cx="5773296" cy="1365084"/>
          </a:xfrm>
          <a:prstGeom prst="rect">
            <a:avLst/>
          </a:prstGeom>
        </p:spPr>
        <p:txBody>
          <a:bodyPr vert="horz" lIns="0" tIns="0" rIns="0" bIns="0" rtlCol="0" anchor="ctr">
            <a:noAutofit/>
          </a:bodyP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798" spc="-300" dirty="0">
                <a:solidFill>
                  <a:srgbClr val="FFFFFF"/>
                </a:solidFill>
                <a:latin typeface="+mj-lt"/>
              </a:rPr>
              <a:t>Objectives and activities of the Project</a:t>
            </a:r>
          </a:p>
        </p:txBody>
      </p:sp>
    </p:spTree>
    <p:extLst>
      <p:ext uri="{BB962C8B-B14F-4D97-AF65-F5344CB8AC3E}">
        <p14:creationId xmlns:p14="http://schemas.microsoft.com/office/powerpoint/2010/main" val="105915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6EF760-0A34-4D92-BD1B-8A89652B5494}"/>
              </a:ext>
            </a:extLst>
          </p:cNvPr>
          <p:cNvSpPr/>
          <p:nvPr/>
        </p:nvSpPr>
        <p:spPr>
          <a:xfrm>
            <a:off x="9411084" y="5950250"/>
            <a:ext cx="2784093" cy="907750"/>
          </a:xfrm>
          <a:prstGeom prst="rect">
            <a:avLst/>
          </a:prstGeom>
          <a:gradFill flip="none" rotWithShape="1">
            <a:gsLst>
              <a:gs pos="0">
                <a:schemeClr val="bg2">
                  <a:alpha val="0"/>
                </a:schemeClr>
              </a:gs>
              <a:gs pos="57000">
                <a:schemeClr val="bg2">
                  <a:alpha val="38000"/>
                </a:schemeClr>
              </a:gs>
              <a:gs pos="100000">
                <a:schemeClr val="bg2">
                  <a:alpha val="46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FFFFFF"/>
              </a:solidFill>
            </a:endParaRPr>
          </a:p>
        </p:txBody>
      </p:sp>
      <p:grpSp>
        <p:nvGrpSpPr>
          <p:cNvPr id="15" name="Group 4">
            <a:extLst>
              <a:ext uri="{FF2B5EF4-FFF2-40B4-BE49-F238E27FC236}">
                <a16:creationId xmlns:a16="http://schemas.microsoft.com/office/drawing/2014/main" id="{915B5750-79D8-4A8A-B5C0-7F854A9F97A0}"/>
              </a:ext>
            </a:extLst>
          </p:cNvPr>
          <p:cNvGrpSpPr>
            <a:grpSpLocks noChangeAspect="1"/>
          </p:cNvGrpSpPr>
          <p:nvPr/>
        </p:nvGrpSpPr>
        <p:grpSpPr bwMode="auto">
          <a:xfrm>
            <a:off x="12807951" y="6356350"/>
            <a:ext cx="303213" cy="311150"/>
            <a:chOff x="7110" y="4004"/>
            <a:chExt cx="191" cy="196"/>
          </a:xfrm>
        </p:grpSpPr>
        <p:sp>
          <p:nvSpPr>
            <p:cNvPr id="16" name="Freeform 5">
              <a:extLst>
                <a:ext uri="{FF2B5EF4-FFF2-40B4-BE49-F238E27FC236}">
                  <a16:creationId xmlns:a16="http://schemas.microsoft.com/office/drawing/2014/main" id="{F18669F7-098E-4E68-A025-80F6E446617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9EEDB615-C713-4648-98AF-34A91469BA5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7">
              <a:extLst>
                <a:ext uri="{FF2B5EF4-FFF2-40B4-BE49-F238E27FC236}">
                  <a16:creationId xmlns:a16="http://schemas.microsoft.com/office/drawing/2014/main" id="{411935F6-B417-448E-8A60-F4721047DD3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Textplatzhalter 4">
            <a:extLst>
              <a:ext uri="{FF2B5EF4-FFF2-40B4-BE49-F238E27FC236}">
                <a16:creationId xmlns:a16="http://schemas.microsoft.com/office/drawing/2014/main" id="{231C2DC3-AF00-46A5-9824-8220780EE2BB}"/>
              </a:ext>
            </a:extLst>
          </p:cNvPr>
          <p:cNvSpPr txBox="1">
            <a:spLocks/>
          </p:cNvSpPr>
          <p:nvPr/>
        </p:nvSpPr>
        <p:spPr bwMode="gray">
          <a:xfrm>
            <a:off x="620481" y="1129996"/>
            <a:ext cx="8814124" cy="695035"/>
          </a:xfrm>
          <a:prstGeom prst="rect">
            <a:avLst/>
          </a:prstGeom>
        </p:spPr>
        <p:txBody>
          <a:bodyPr vert="horz" lIns="0" tIns="0" rIns="0" bIns="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171450" indent="-171450">
              <a:lnSpc>
                <a:spcPts val="1600"/>
              </a:lnSpc>
              <a:spcAft>
                <a:spcPts val="0"/>
              </a:spcAft>
              <a:buClr>
                <a:srgbClr val="FFE600"/>
              </a:buClr>
              <a:buFont typeface="EYInterstate" panose="02000503020000020004" pitchFamily="2" charset="0"/>
              <a:buChar char="•"/>
              <a:defRPr/>
            </a:pPr>
            <a:r>
              <a:rPr lang="en-US" sz="1200" dirty="0">
                <a:solidFill>
                  <a:schemeClr val="bg1"/>
                </a:solidFill>
                <a:latin typeface="EYInterstate" panose="02000503020000020004" pitchFamily="2" charset="0"/>
              </a:rPr>
              <a:t>The </a:t>
            </a:r>
            <a:r>
              <a:rPr lang="en-US" sz="1200" dirty="0">
                <a:solidFill>
                  <a:schemeClr val="tx2"/>
                </a:solidFill>
                <a:latin typeface="EYInterstate" panose="02000503020000020004" pitchFamily="2" charset="0"/>
              </a:rPr>
              <a:t>general objective: </a:t>
            </a:r>
            <a:r>
              <a:rPr lang="en-US" sz="1200" dirty="0">
                <a:solidFill>
                  <a:schemeClr val="bg1"/>
                </a:solidFill>
                <a:latin typeface="EYInterstate" panose="02000503020000020004" pitchFamily="2" charset="0"/>
              </a:rPr>
              <a:t>to </a:t>
            </a:r>
            <a:r>
              <a:rPr lang="en-US" sz="1200" b="1" dirty="0">
                <a:solidFill>
                  <a:schemeClr val="bg1"/>
                </a:solidFill>
                <a:latin typeface="EYInterstate" panose="02000503020000020004" pitchFamily="2" charset="0"/>
              </a:rPr>
              <a:t>support institutional, administrative, and growth-oriented structural reforms</a:t>
            </a:r>
            <a:r>
              <a:rPr lang="en-US" sz="1200" dirty="0">
                <a:solidFill>
                  <a:schemeClr val="tx2"/>
                </a:solidFill>
                <a:latin typeface="EYInterstate" panose="02000503020000020004" pitchFamily="2" charset="0"/>
              </a:rPr>
              <a:t> </a:t>
            </a:r>
            <a:r>
              <a:rPr lang="en-US" sz="1200" dirty="0">
                <a:solidFill>
                  <a:schemeClr val="bg1"/>
                </a:solidFill>
                <a:latin typeface="EYInterstate" panose="02000503020000020004" pitchFamily="2" charset="0"/>
              </a:rPr>
              <a:t>in Latvia</a:t>
            </a:r>
          </a:p>
          <a:p>
            <a:pPr marL="171450" indent="-171450">
              <a:lnSpc>
                <a:spcPts val="1600"/>
              </a:lnSpc>
              <a:spcAft>
                <a:spcPts val="300"/>
              </a:spcAft>
              <a:buClr>
                <a:srgbClr val="FFE600"/>
              </a:buClr>
              <a:buFont typeface="EYInterstate" panose="02000503020000020004" pitchFamily="2" charset="0"/>
              <a:buChar char="•"/>
              <a:defRPr/>
            </a:pPr>
            <a:r>
              <a:rPr lang="en-US" sz="1200" dirty="0">
                <a:solidFill>
                  <a:schemeClr val="bg1"/>
                </a:solidFill>
                <a:latin typeface="EYInterstate" panose="02000503020000020004" pitchFamily="2" charset="0"/>
              </a:rPr>
              <a:t>The </a:t>
            </a:r>
            <a:r>
              <a:rPr lang="en-US" sz="1200" dirty="0">
                <a:solidFill>
                  <a:schemeClr val="tx2"/>
                </a:solidFill>
                <a:latin typeface="EYInterstate" panose="02000503020000020004" pitchFamily="2" charset="0"/>
              </a:rPr>
              <a:t>specific objective</a:t>
            </a:r>
            <a:r>
              <a:rPr lang="en-US" sz="1200" dirty="0">
                <a:solidFill>
                  <a:schemeClr val="bg1"/>
                </a:solidFill>
                <a:latin typeface="EYInterstate" panose="02000503020000020004" pitchFamily="2" charset="0"/>
              </a:rPr>
              <a:t>: to aid national authorities in </a:t>
            </a:r>
            <a:r>
              <a:rPr lang="en-US" sz="1200" b="1" dirty="0">
                <a:solidFill>
                  <a:schemeClr val="bg1"/>
                </a:solidFill>
                <a:latin typeface="EYInterstate" panose="02000503020000020004" pitchFamily="2" charset="0"/>
              </a:rPr>
              <a:t>decreasing the occurrence of traffic accidents</a:t>
            </a:r>
            <a:r>
              <a:rPr lang="en-US" sz="1200" dirty="0">
                <a:solidFill>
                  <a:schemeClr val="bg1"/>
                </a:solidFill>
                <a:latin typeface="EYInterstate" panose="02000503020000020004" pitchFamily="2" charset="0"/>
              </a:rPr>
              <a:t> </a:t>
            </a:r>
            <a:r>
              <a:rPr lang="en-US" sz="1200" b="1" dirty="0">
                <a:solidFill>
                  <a:schemeClr val="bg1"/>
                </a:solidFill>
                <a:latin typeface="EYInterstate" panose="02000503020000020004" pitchFamily="2" charset="0"/>
              </a:rPr>
              <a:t>resulting in serious injury</a:t>
            </a:r>
            <a:r>
              <a:rPr lang="en-US" sz="1200" dirty="0">
                <a:solidFill>
                  <a:schemeClr val="tx2"/>
                </a:solidFill>
                <a:latin typeface="EYInterstate" panose="02000503020000020004" pitchFamily="2" charset="0"/>
              </a:rPr>
              <a:t> </a:t>
            </a:r>
            <a:r>
              <a:rPr lang="en-US" sz="1200" dirty="0">
                <a:solidFill>
                  <a:schemeClr val="bg1"/>
                </a:solidFill>
                <a:latin typeface="EYInterstate" panose="02000503020000020004" pitchFamily="2" charset="0"/>
              </a:rPr>
              <a:t>or </a:t>
            </a:r>
            <a:r>
              <a:rPr lang="en-US" sz="1200" b="1" dirty="0">
                <a:solidFill>
                  <a:schemeClr val="bg1"/>
                </a:solidFill>
                <a:latin typeface="EYInterstate" panose="02000503020000020004" pitchFamily="2" charset="0"/>
              </a:rPr>
              <a:t>fatality</a:t>
            </a:r>
            <a:r>
              <a:rPr lang="en-US" sz="1200" dirty="0">
                <a:solidFill>
                  <a:schemeClr val="bg1"/>
                </a:solidFill>
                <a:latin typeface="EYInterstate" panose="02000503020000020004" pitchFamily="2" charset="0"/>
              </a:rPr>
              <a:t> among </a:t>
            </a:r>
            <a:r>
              <a:rPr lang="en-US" sz="1200" b="1" dirty="0">
                <a:solidFill>
                  <a:schemeClr val="bg1"/>
                </a:solidFill>
                <a:latin typeface="EYInterstate" panose="02000503020000020004" pitchFamily="2" charset="0"/>
              </a:rPr>
              <a:t>vulnerable road users (VRUs)</a:t>
            </a:r>
          </a:p>
        </p:txBody>
      </p:sp>
      <p:sp>
        <p:nvSpPr>
          <p:cNvPr id="32" name="Textplatzhalter 6">
            <a:extLst>
              <a:ext uri="{FF2B5EF4-FFF2-40B4-BE49-F238E27FC236}">
                <a16:creationId xmlns:a16="http://schemas.microsoft.com/office/drawing/2014/main" id="{9E0EDC3D-2326-405A-AC95-257A6EFCB868}"/>
              </a:ext>
            </a:extLst>
          </p:cNvPr>
          <p:cNvSpPr txBox="1">
            <a:spLocks/>
          </p:cNvSpPr>
          <p:nvPr/>
        </p:nvSpPr>
        <p:spPr bwMode="gray">
          <a:xfrm>
            <a:off x="1763560" y="2897512"/>
            <a:ext cx="1863800" cy="1983106"/>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Kick-off meeting</a:t>
            </a:r>
          </a:p>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Preparation of inception report</a:t>
            </a:r>
          </a:p>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Preparation of Project description summary</a:t>
            </a:r>
          </a:p>
        </p:txBody>
      </p:sp>
      <p:grpSp>
        <p:nvGrpSpPr>
          <p:cNvPr id="3" name="Group 4">
            <a:extLst>
              <a:ext uri="{FF2B5EF4-FFF2-40B4-BE49-F238E27FC236}">
                <a16:creationId xmlns:a16="http://schemas.microsoft.com/office/drawing/2014/main" id="{6673BBD6-585C-99A9-F309-94520C025C14}"/>
              </a:ext>
            </a:extLst>
          </p:cNvPr>
          <p:cNvGrpSpPr>
            <a:grpSpLocks noChangeAspect="1"/>
          </p:cNvGrpSpPr>
          <p:nvPr/>
        </p:nvGrpSpPr>
        <p:grpSpPr bwMode="auto">
          <a:xfrm>
            <a:off x="11287125" y="6356350"/>
            <a:ext cx="303213" cy="311150"/>
            <a:chOff x="7110" y="4004"/>
            <a:chExt cx="191" cy="196"/>
          </a:xfrm>
        </p:grpSpPr>
        <p:sp>
          <p:nvSpPr>
            <p:cNvPr id="6" name="Freeform 5">
              <a:extLst>
                <a:ext uri="{FF2B5EF4-FFF2-40B4-BE49-F238E27FC236}">
                  <a16:creationId xmlns:a16="http://schemas.microsoft.com/office/drawing/2014/main" id="{6E087577-C01C-B13B-BEE0-10B038319B3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6">
              <a:extLst>
                <a:ext uri="{FF2B5EF4-FFF2-40B4-BE49-F238E27FC236}">
                  <a16:creationId xmlns:a16="http://schemas.microsoft.com/office/drawing/2014/main" id="{BF7DBC55-9ADA-99AB-AC83-6CE8D2D2CBF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7">
              <a:extLst>
                <a:ext uri="{FF2B5EF4-FFF2-40B4-BE49-F238E27FC236}">
                  <a16:creationId xmlns:a16="http://schemas.microsoft.com/office/drawing/2014/main" id="{03E05362-7680-EE7C-D857-1300E59E99EC}"/>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cxnSp>
        <p:nvCxnSpPr>
          <p:cNvPr id="9" name="Straight Connector 8">
            <a:extLst>
              <a:ext uri="{FF2B5EF4-FFF2-40B4-BE49-F238E27FC236}">
                <a16:creationId xmlns:a16="http://schemas.microsoft.com/office/drawing/2014/main" id="{8C25A779-A2FD-8A03-44B1-4F9BABCE5F3F}"/>
              </a:ext>
            </a:extLst>
          </p:cNvPr>
          <p:cNvCxnSpPr>
            <a:cxnSpLocks/>
          </p:cNvCxnSpPr>
          <p:nvPr/>
        </p:nvCxnSpPr>
        <p:spPr>
          <a:xfrm>
            <a:off x="3877763" y="2108959"/>
            <a:ext cx="0" cy="2584961"/>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20C7D3-07A2-074A-8849-A70DCF56F2BF}"/>
              </a:ext>
            </a:extLst>
          </p:cNvPr>
          <p:cNvCxnSpPr>
            <a:cxnSpLocks/>
          </p:cNvCxnSpPr>
          <p:nvPr/>
        </p:nvCxnSpPr>
        <p:spPr>
          <a:xfrm>
            <a:off x="6423703" y="2107174"/>
            <a:ext cx="0" cy="2586746"/>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 name="Textplatzhalter 6">
            <a:extLst>
              <a:ext uri="{FF2B5EF4-FFF2-40B4-BE49-F238E27FC236}">
                <a16:creationId xmlns:a16="http://schemas.microsoft.com/office/drawing/2014/main" id="{EBE44D37-2659-AE32-45C5-3DA952DC2FA6}"/>
              </a:ext>
            </a:extLst>
          </p:cNvPr>
          <p:cNvSpPr txBox="1">
            <a:spLocks/>
          </p:cNvSpPr>
          <p:nvPr/>
        </p:nvSpPr>
        <p:spPr bwMode="gray">
          <a:xfrm>
            <a:off x="1759977" y="2086854"/>
            <a:ext cx="2024876" cy="735622"/>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0" marR="0" lvl="0" indent="0" algn="l" defTabSz="653913" rtl="0" eaLnBrk="1" fontAlgn="auto" latinLnBrk="0" hangingPunct="1">
              <a:lnSpc>
                <a:spcPct val="100000"/>
              </a:lnSpc>
              <a:spcBef>
                <a:spcPts val="0"/>
              </a:spcBef>
              <a:spcAft>
                <a:spcPts val="385"/>
              </a:spcAft>
              <a:buClr>
                <a:prstClr val="white"/>
              </a:buClr>
              <a:buSzPct val="70000"/>
              <a:buFontTx/>
              <a:buNone/>
              <a:tabLst/>
              <a:defRPr/>
            </a:pPr>
            <a:r>
              <a:rPr kumimoji="0" lang="en-GB" sz="1200" b="1" i="0" u="none" strike="noStrike" kern="1200" cap="none" spc="0" normalizeH="0" baseline="0" noProof="0" dirty="0">
                <a:ln>
                  <a:noFill/>
                </a:ln>
                <a:solidFill>
                  <a:srgbClr val="FFE600"/>
                </a:solidFill>
                <a:effectLst/>
                <a:uLnTx/>
                <a:uFillTx/>
                <a:latin typeface="EYInterstate" panose="02000503020000020004" pitchFamily="2" charset="0"/>
                <a:ea typeface="+mn-ea"/>
                <a:cs typeface="+mn-cs"/>
              </a:rPr>
              <a:t>“Mirroring” your structure and operating model</a:t>
            </a:r>
            <a:endParaRPr kumimoji="0" lang="et-EE" sz="1200" b="1" i="0" u="none" strike="noStrike" kern="1200" cap="none" spc="0" normalizeH="0" baseline="0" noProof="0" dirty="0">
              <a:ln>
                <a:noFill/>
              </a:ln>
              <a:solidFill>
                <a:srgbClr val="FFE600"/>
              </a:solidFill>
              <a:effectLst/>
              <a:uLnTx/>
              <a:uFillTx/>
              <a:latin typeface="EYInterstate" panose="02000503020000020004" pitchFamily="2" charset="0"/>
              <a:ea typeface="+mn-ea"/>
              <a:cs typeface="+mn-cs"/>
            </a:endParaRPr>
          </a:p>
        </p:txBody>
      </p:sp>
      <p:sp>
        <p:nvSpPr>
          <p:cNvPr id="14" name="Textplatzhalter 6">
            <a:extLst>
              <a:ext uri="{FF2B5EF4-FFF2-40B4-BE49-F238E27FC236}">
                <a16:creationId xmlns:a16="http://schemas.microsoft.com/office/drawing/2014/main" id="{2EF447EE-FE92-875D-7C16-231224940B4E}"/>
              </a:ext>
            </a:extLst>
          </p:cNvPr>
          <p:cNvSpPr txBox="1">
            <a:spLocks/>
          </p:cNvSpPr>
          <p:nvPr/>
        </p:nvSpPr>
        <p:spPr bwMode="gray">
          <a:xfrm>
            <a:off x="4099185" y="2897512"/>
            <a:ext cx="1998338" cy="1983106"/>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Analysis of best practices</a:t>
            </a:r>
          </a:p>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Analysis od the as-is situation and gap analysis</a:t>
            </a:r>
          </a:p>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Data analysis</a:t>
            </a:r>
          </a:p>
        </p:txBody>
      </p:sp>
      <p:sp>
        <p:nvSpPr>
          <p:cNvPr id="19" name="Textplatzhalter 6">
            <a:extLst>
              <a:ext uri="{FF2B5EF4-FFF2-40B4-BE49-F238E27FC236}">
                <a16:creationId xmlns:a16="http://schemas.microsoft.com/office/drawing/2014/main" id="{0D392807-426F-CB69-AE7C-A6CCB44170FE}"/>
              </a:ext>
            </a:extLst>
          </p:cNvPr>
          <p:cNvSpPr txBox="1">
            <a:spLocks/>
          </p:cNvSpPr>
          <p:nvPr/>
        </p:nvSpPr>
        <p:spPr bwMode="gray">
          <a:xfrm>
            <a:off x="4095602" y="2086854"/>
            <a:ext cx="2159415" cy="735622"/>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0" marR="0" lvl="0" indent="0" algn="l" defTabSz="653913" rtl="0" eaLnBrk="1" fontAlgn="auto" latinLnBrk="0" hangingPunct="1">
              <a:lnSpc>
                <a:spcPct val="100000"/>
              </a:lnSpc>
              <a:spcBef>
                <a:spcPts val="0"/>
              </a:spcBef>
              <a:spcAft>
                <a:spcPts val="385"/>
              </a:spcAft>
              <a:buClr>
                <a:prstClr val="white"/>
              </a:buClr>
              <a:buSzPct val="70000"/>
              <a:buFontTx/>
              <a:buNone/>
              <a:tabLst/>
              <a:defRPr/>
            </a:pPr>
            <a:r>
              <a:rPr kumimoji="0" lang="en-US" sz="1200" b="1" i="0" u="none" strike="noStrike" kern="1200" cap="none" spc="0" normalizeH="0" baseline="0" noProof="0" dirty="0">
                <a:ln>
                  <a:noFill/>
                </a:ln>
                <a:solidFill>
                  <a:srgbClr val="FFE600"/>
                </a:solidFill>
                <a:effectLst/>
                <a:uLnTx/>
                <a:uFillTx/>
                <a:latin typeface="EYInterstate" panose="02000503020000020004" pitchFamily="2" charset="0"/>
                <a:ea typeface="+mn-ea"/>
                <a:cs typeface="+mn-cs"/>
              </a:rPr>
              <a:t>AS-IS report and gaps analysis on road safety situation for vulnerable users</a:t>
            </a:r>
          </a:p>
        </p:txBody>
      </p:sp>
      <p:pic>
        <p:nvPicPr>
          <p:cNvPr id="30" name="Picture 29">
            <a:extLst>
              <a:ext uri="{FF2B5EF4-FFF2-40B4-BE49-F238E27FC236}">
                <a16:creationId xmlns:a16="http://schemas.microsoft.com/office/drawing/2014/main" id="{9797D633-33A8-3F2B-3989-0D532A6F7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199594"/>
            <a:ext cx="12198349" cy="1658406"/>
          </a:xfrm>
          <a:prstGeom prst="rect">
            <a:avLst/>
          </a:prstGeom>
        </p:spPr>
      </p:pic>
      <p:sp>
        <p:nvSpPr>
          <p:cNvPr id="63" name="Rectangle 62">
            <a:extLst>
              <a:ext uri="{FF2B5EF4-FFF2-40B4-BE49-F238E27FC236}">
                <a16:creationId xmlns:a16="http://schemas.microsoft.com/office/drawing/2014/main" id="{22DE62AE-18F4-B50C-236C-CFD32F4B15E4}"/>
              </a:ext>
            </a:extLst>
          </p:cNvPr>
          <p:cNvSpPr>
            <a:spLocks/>
          </p:cNvSpPr>
          <p:nvPr/>
        </p:nvSpPr>
        <p:spPr>
          <a:xfrm rot="16200000">
            <a:off x="5269976" y="-70379"/>
            <a:ext cx="1658406" cy="12198351"/>
          </a:xfrm>
          <a:prstGeom prst="rect">
            <a:avLst/>
          </a:prstGeom>
          <a:gradFill>
            <a:gsLst>
              <a:gs pos="0">
                <a:srgbClr val="2E2E38">
                  <a:lumMod val="50000"/>
                  <a:alpha val="65000"/>
                </a:srgbClr>
              </a:gs>
              <a:gs pos="84000">
                <a:srgbClr val="C4C4CD">
                  <a:alpha val="0"/>
                  <a:lumMod val="0"/>
                </a:srgbClr>
              </a:gs>
            </a:gsLst>
            <a:lin ang="21540000" scaled="0"/>
          </a:gradFill>
          <a:ln w="9525" cap="flat" cmpd="sng" algn="ctr">
            <a:noFill/>
            <a:prstDash val="solid"/>
          </a:ln>
          <a:effectLst/>
        </p:spPr>
        <p:txBody>
          <a:bodyPr rtlCol="0" anchor="t" anchorCtr="0"/>
          <a:lstStyle/>
          <a:p>
            <a:pPr algn="ctr" defTabSz="913920">
              <a:defRPr/>
            </a:pPr>
            <a:endParaRPr lang="en-US" sz="1350" kern="0" dirty="0">
              <a:solidFill>
                <a:srgbClr val="F6F6FA"/>
              </a:solidFill>
              <a:latin typeface="EYInterstate Light"/>
            </a:endParaRPr>
          </a:p>
        </p:txBody>
      </p:sp>
      <p:sp>
        <p:nvSpPr>
          <p:cNvPr id="22" name="Textplatzhalter 6">
            <a:extLst>
              <a:ext uri="{FF2B5EF4-FFF2-40B4-BE49-F238E27FC236}">
                <a16:creationId xmlns:a16="http://schemas.microsoft.com/office/drawing/2014/main" id="{B45998FD-4F64-DACD-7067-EDDFB86C35C4}"/>
              </a:ext>
            </a:extLst>
          </p:cNvPr>
          <p:cNvSpPr txBox="1">
            <a:spLocks/>
          </p:cNvSpPr>
          <p:nvPr/>
        </p:nvSpPr>
        <p:spPr bwMode="gray">
          <a:xfrm>
            <a:off x="6650627" y="2891251"/>
            <a:ext cx="1998338" cy="1983106"/>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Recommendation development for improving road safety for vulnerable road users </a:t>
            </a:r>
          </a:p>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Development of an implementation roadmap</a:t>
            </a:r>
          </a:p>
        </p:txBody>
      </p:sp>
      <p:sp>
        <p:nvSpPr>
          <p:cNvPr id="25" name="Textplatzhalter 6">
            <a:extLst>
              <a:ext uri="{FF2B5EF4-FFF2-40B4-BE49-F238E27FC236}">
                <a16:creationId xmlns:a16="http://schemas.microsoft.com/office/drawing/2014/main" id="{F6E9CDE2-B177-7D4B-7BAC-50AE7F4261E6}"/>
              </a:ext>
            </a:extLst>
          </p:cNvPr>
          <p:cNvSpPr txBox="1">
            <a:spLocks/>
          </p:cNvSpPr>
          <p:nvPr/>
        </p:nvSpPr>
        <p:spPr bwMode="gray">
          <a:xfrm>
            <a:off x="6647044" y="2080593"/>
            <a:ext cx="2787561" cy="735622"/>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0" marR="0" lvl="0" indent="0" algn="l" defTabSz="653913" rtl="0" eaLnBrk="1" fontAlgn="auto" latinLnBrk="0" hangingPunct="1">
              <a:lnSpc>
                <a:spcPct val="100000"/>
              </a:lnSpc>
              <a:spcBef>
                <a:spcPts val="0"/>
              </a:spcBef>
              <a:spcAft>
                <a:spcPts val="385"/>
              </a:spcAft>
              <a:buClr>
                <a:prstClr val="white"/>
              </a:buClr>
              <a:buSzPct val="70000"/>
              <a:buFontTx/>
              <a:buNone/>
              <a:tabLst/>
              <a:defRPr/>
            </a:pPr>
            <a:r>
              <a:rPr kumimoji="0" lang="en-US" sz="1200" b="1" i="0" u="none" strike="noStrike" kern="1200" cap="none" spc="0" normalizeH="0" baseline="0" noProof="0" dirty="0">
                <a:ln>
                  <a:noFill/>
                </a:ln>
                <a:solidFill>
                  <a:srgbClr val="FFE600"/>
                </a:solidFill>
                <a:effectLst/>
                <a:uLnTx/>
                <a:uFillTx/>
                <a:latin typeface="EYInterstate" panose="02000503020000020004" pitchFamily="2" charset="0"/>
                <a:ea typeface="+mn-ea"/>
                <a:cs typeface="+mn-cs"/>
              </a:rPr>
              <a:t>Report with recommendations for improving road safety for VRUs and a roadmap for its implementation</a:t>
            </a:r>
          </a:p>
        </p:txBody>
      </p:sp>
      <p:cxnSp>
        <p:nvCxnSpPr>
          <p:cNvPr id="26" name="Straight Connector 25">
            <a:extLst>
              <a:ext uri="{FF2B5EF4-FFF2-40B4-BE49-F238E27FC236}">
                <a16:creationId xmlns:a16="http://schemas.microsoft.com/office/drawing/2014/main" id="{E126585D-D7A5-CB3F-9F18-CB9047BAEBEB}"/>
              </a:ext>
            </a:extLst>
          </p:cNvPr>
          <p:cNvCxnSpPr>
            <a:cxnSpLocks/>
          </p:cNvCxnSpPr>
          <p:nvPr/>
        </p:nvCxnSpPr>
        <p:spPr>
          <a:xfrm>
            <a:off x="9573446" y="2110744"/>
            <a:ext cx="0" cy="2583176"/>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 name="Textplatzhalter 6">
            <a:extLst>
              <a:ext uri="{FF2B5EF4-FFF2-40B4-BE49-F238E27FC236}">
                <a16:creationId xmlns:a16="http://schemas.microsoft.com/office/drawing/2014/main" id="{9F45C0FD-C353-8B73-C0F6-E792D8749855}"/>
              </a:ext>
            </a:extLst>
          </p:cNvPr>
          <p:cNvSpPr txBox="1">
            <a:spLocks/>
          </p:cNvSpPr>
          <p:nvPr/>
        </p:nvSpPr>
        <p:spPr bwMode="gray">
          <a:xfrm>
            <a:off x="9794868" y="2899297"/>
            <a:ext cx="1998338" cy="1983106"/>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Development of methodology and plan of awareness raising campaign</a:t>
            </a:r>
          </a:p>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Strategy and creative development </a:t>
            </a:r>
          </a:p>
          <a:p>
            <a:pPr marL="171450" indent="-171450" defTabSz="914400" fontAlgn="auto">
              <a:lnSpc>
                <a:spcPct val="150000"/>
              </a:lnSpc>
              <a:spcAft>
                <a:spcPts val="0"/>
              </a:spcAft>
              <a:buClr>
                <a:srgbClr val="FFE600"/>
              </a:buClr>
              <a:buSzPct val="100000"/>
              <a:buFont typeface="EYInterstate Light" panose="02000506000000020004" pitchFamily="2" charset="0"/>
              <a:buChar char="•"/>
            </a:pPr>
            <a:r>
              <a:rPr lang="en-US" sz="1000" dirty="0">
                <a:solidFill>
                  <a:schemeClr val="bg1"/>
                </a:solidFill>
              </a:rPr>
              <a:t>Organizing a multimedia awareness raising campaign</a:t>
            </a:r>
          </a:p>
        </p:txBody>
      </p:sp>
      <p:sp>
        <p:nvSpPr>
          <p:cNvPr id="38" name="Textplatzhalter 6">
            <a:extLst>
              <a:ext uri="{FF2B5EF4-FFF2-40B4-BE49-F238E27FC236}">
                <a16:creationId xmlns:a16="http://schemas.microsoft.com/office/drawing/2014/main" id="{D24EEF05-4936-6222-0B6E-25A475CC4E0D}"/>
              </a:ext>
            </a:extLst>
          </p:cNvPr>
          <p:cNvSpPr txBox="1">
            <a:spLocks/>
          </p:cNvSpPr>
          <p:nvPr/>
        </p:nvSpPr>
        <p:spPr bwMode="gray">
          <a:xfrm>
            <a:off x="9791285" y="2088639"/>
            <a:ext cx="1955879" cy="735622"/>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0" marR="0" lvl="0" indent="0" algn="l" defTabSz="653913" rtl="0" eaLnBrk="1" fontAlgn="auto" latinLnBrk="0" hangingPunct="1">
              <a:lnSpc>
                <a:spcPct val="100000"/>
              </a:lnSpc>
              <a:spcBef>
                <a:spcPts val="0"/>
              </a:spcBef>
              <a:spcAft>
                <a:spcPts val="385"/>
              </a:spcAft>
              <a:buClr>
                <a:prstClr val="white"/>
              </a:buClr>
              <a:buSzPct val="70000"/>
              <a:buFontTx/>
              <a:buNone/>
              <a:tabLst/>
              <a:defRPr/>
            </a:pPr>
            <a:r>
              <a:rPr kumimoji="0" lang="en-US" sz="1200" b="1" i="0" u="none" strike="noStrike" kern="1200" cap="none" spc="0" normalizeH="0" baseline="0" noProof="0" dirty="0">
                <a:ln>
                  <a:noFill/>
                </a:ln>
                <a:solidFill>
                  <a:srgbClr val="FFE600"/>
                </a:solidFill>
                <a:effectLst/>
                <a:uLnTx/>
                <a:uFillTx/>
                <a:latin typeface="EYInterstate" panose="02000503020000020004" pitchFamily="2" charset="0"/>
                <a:ea typeface="+mn-ea"/>
                <a:cs typeface="+mn-cs"/>
              </a:rPr>
              <a:t>Report on awareness raising campaign</a:t>
            </a:r>
          </a:p>
        </p:txBody>
      </p:sp>
      <p:grpSp>
        <p:nvGrpSpPr>
          <p:cNvPr id="40" name="Group 4">
            <a:extLst>
              <a:ext uri="{FF2B5EF4-FFF2-40B4-BE49-F238E27FC236}">
                <a16:creationId xmlns:a16="http://schemas.microsoft.com/office/drawing/2014/main" id="{FD1FAA14-DCC0-6A73-C1DE-10980B54703E}"/>
              </a:ext>
            </a:extLst>
          </p:cNvPr>
          <p:cNvGrpSpPr>
            <a:grpSpLocks noChangeAspect="1"/>
          </p:cNvGrpSpPr>
          <p:nvPr/>
        </p:nvGrpSpPr>
        <p:grpSpPr bwMode="auto">
          <a:xfrm>
            <a:off x="11283088" y="6356350"/>
            <a:ext cx="303213" cy="311150"/>
            <a:chOff x="7110" y="4004"/>
            <a:chExt cx="191" cy="196"/>
          </a:xfrm>
        </p:grpSpPr>
        <p:sp>
          <p:nvSpPr>
            <p:cNvPr id="41" name="Freeform 5">
              <a:extLst>
                <a:ext uri="{FF2B5EF4-FFF2-40B4-BE49-F238E27FC236}">
                  <a16:creationId xmlns:a16="http://schemas.microsoft.com/office/drawing/2014/main" id="{39DED2EB-3057-8308-C45A-F96F4CB97D53}"/>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Freeform 6">
              <a:extLst>
                <a:ext uri="{FF2B5EF4-FFF2-40B4-BE49-F238E27FC236}">
                  <a16:creationId xmlns:a16="http://schemas.microsoft.com/office/drawing/2014/main" id="{BA558011-7E30-1186-0B96-EA890FB21380}"/>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7">
              <a:extLst>
                <a:ext uri="{FF2B5EF4-FFF2-40B4-BE49-F238E27FC236}">
                  <a16:creationId xmlns:a16="http://schemas.microsoft.com/office/drawing/2014/main" id="{E592B1BF-CA4E-1AAD-24F9-935704309C7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49" name="Title 3">
            <a:extLst>
              <a:ext uri="{FF2B5EF4-FFF2-40B4-BE49-F238E27FC236}">
                <a16:creationId xmlns:a16="http://schemas.microsoft.com/office/drawing/2014/main" id="{D3B2CB94-A04F-0D35-AC01-2A8D6B01A346}"/>
              </a:ext>
            </a:extLst>
          </p:cNvPr>
          <p:cNvSpPr>
            <a:spLocks noGrp="1"/>
          </p:cNvSpPr>
          <p:nvPr>
            <p:ph type="title"/>
          </p:nvPr>
        </p:nvSpPr>
        <p:spPr>
          <a:xfrm>
            <a:off x="609601" y="392329"/>
            <a:ext cx="4450079" cy="590400"/>
          </a:xfrm>
        </p:spPr>
        <p:txBody>
          <a:bodyPr/>
          <a:lstStyle/>
          <a:p>
            <a:r>
              <a:rPr lang="en-US" sz="2800" dirty="0"/>
              <a:t>Objectives of the Project</a:t>
            </a:r>
          </a:p>
        </p:txBody>
      </p:sp>
      <p:cxnSp>
        <p:nvCxnSpPr>
          <p:cNvPr id="53" name="Straight Connector 52">
            <a:extLst>
              <a:ext uri="{FF2B5EF4-FFF2-40B4-BE49-F238E27FC236}">
                <a16:creationId xmlns:a16="http://schemas.microsoft.com/office/drawing/2014/main" id="{CBEDF306-8E9F-B0CA-ECF9-85599F4A2CB1}"/>
              </a:ext>
            </a:extLst>
          </p:cNvPr>
          <p:cNvCxnSpPr>
            <a:cxnSpLocks/>
          </p:cNvCxnSpPr>
          <p:nvPr/>
        </p:nvCxnSpPr>
        <p:spPr>
          <a:xfrm>
            <a:off x="1566868" y="2113338"/>
            <a:ext cx="0" cy="2580582"/>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4907D2E-8B38-5969-0323-F748B61F571A}"/>
              </a:ext>
            </a:extLst>
          </p:cNvPr>
          <p:cNvCxnSpPr>
            <a:cxnSpLocks/>
          </p:cNvCxnSpPr>
          <p:nvPr/>
        </p:nvCxnSpPr>
        <p:spPr>
          <a:xfrm flipH="1">
            <a:off x="579121" y="2771962"/>
            <a:ext cx="10788020" cy="1"/>
          </a:xfrm>
          <a:prstGeom prst="line">
            <a:avLst/>
          </a:prstGeom>
          <a:ln w="9525">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7" name="Textplatzhalter 6">
            <a:extLst>
              <a:ext uri="{FF2B5EF4-FFF2-40B4-BE49-F238E27FC236}">
                <a16:creationId xmlns:a16="http://schemas.microsoft.com/office/drawing/2014/main" id="{11957A3D-3226-E34A-9362-DD53DB35FF1A}"/>
              </a:ext>
            </a:extLst>
          </p:cNvPr>
          <p:cNvSpPr txBox="1">
            <a:spLocks/>
          </p:cNvSpPr>
          <p:nvPr/>
        </p:nvSpPr>
        <p:spPr bwMode="gray">
          <a:xfrm>
            <a:off x="622713" y="2106429"/>
            <a:ext cx="900563" cy="735622"/>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0" marR="0" lvl="0" indent="0" algn="l" defTabSz="653913" rtl="0" eaLnBrk="1" fontAlgn="auto" latinLnBrk="0" hangingPunct="1">
              <a:lnSpc>
                <a:spcPct val="100000"/>
              </a:lnSpc>
              <a:spcBef>
                <a:spcPts val="0"/>
              </a:spcBef>
              <a:spcAft>
                <a:spcPts val="385"/>
              </a:spcAft>
              <a:buClr>
                <a:prstClr val="white"/>
              </a:buClr>
              <a:buSzPct val="70000"/>
              <a:buFontTx/>
              <a:buNone/>
              <a:tabLst/>
              <a:defRPr/>
            </a:pPr>
            <a:r>
              <a:rPr kumimoji="0" lang="en-GB" sz="1200" b="1" i="0" u="none" strike="noStrike" kern="1200" cap="none" spc="0" normalizeH="0" baseline="0" noProof="0" dirty="0">
                <a:ln>
                  <a:noFill/>
                </a:ln>
                <a:solidFill>
                  <a:schemeClr val="bg1">
                    <a:lumMod val="65000"/>
                  </a:schemeClr>
                </a:solidFill>
                <a:effectLst/>
                <a:uLnTx/>
                <a:uFillTx/>
                <a:ea typeface="+mn-ea"/>
                <a:cs typeface="+mn-cs"/>
              </a:rPr>
              <a:t>Deliverable</a:t>
            </a:r>
            <a:endParaRPr kumimoji="0" lang="et-EE" sz="1200" b="1" i="0" u="none" strike="noStrike" kern="1200" cap="none" spc="0" normalizeH="0" baseline="0" noProof="0" dirty="0">
              <a:ln>
                <a:noFill/>
              </a:ln>
              <a:solidFill>
                <a:schemeClr val="bg1">
                  <a:lumMod val="65000"/>
                </a:schemeClr>
              </a:solidFill>
              <a:effectLst/>
              <a:uLnTx/>
              <a:uFillTx/>
              <a:ea typeface="+mn-ea"/>
              <a:cs typeface="+mn-cs"/>
            </a:endParaRPr>
          </a:p>
        </p:txBody>
      </p:sp>
      <p:sp>
        <p:nvSpPr>
          <p:cNvPr id="58" name="Textplatzhalter 6">
            <a:extLst>
              <a:ext uri="{FF2B5EF4-FFF2-40B4-BE49-F238E27FC236}">
                <a16:creationId xmlns:a16="http://schemas.microsoft.com/office/drawing/2014/main" id="{3E87D02D-36A9-24F4-9924-BC120FD5E617}"/>
              </a:ext>
            </a:extLst>
          </p:cNvPr>
          <p:cNvSpPr txBox="1">
            <a:spLocks/>
          </p:cNvSpPr>
          <p:nvPr/>
        </p:nvSpPr>
        <p:spPr bwMode="gray">
          <a:xfrm>
            <a:off x="622713" y="2899297"/>
            <a:ext cx="900563" cy="735622"/>
          </a:xfrm>
          <a:prstGeom prst="rect">
            <a:avLst/>
          </a:prstGeom>
        </p:spPr>
        <p:txBody>
          <a:bodyPr vert="horz" lIns="0" tIns="0" rIns="0" bIns="0" numCol="1" spcCol="720000" rtlCol="0">
            <a:noAutofit/>
          </a:bodyPr>
          <a:lstStyle>
            <a:lvl1pPr marL="0" marR="0" indent="0" algn="l" defTabSz="586405" rtl="0" eaLnBrk="1" fontAlgn="base" latinLnBrk="0" hangingPunct="1">
              <a:lnSpc>
                <a:spcPct val="100000"/>
              </a:lnSpc>
              <a:spcBef>
                <a:spcPts val="0"/>
              </a:spcBef>
              <a:spcAft>
                <a:spcPts val="385"/>
              </a:spcAft>
              <a:buClr>
                <a:schemeClr val="accent2"/>
              </a:buClr>
              <a:buSzPct val="80000"/>
              <a:buFont typeface="Arial" panose="020B0604020202020204" pitchFamily="34" charset="0"/>
              <a:buNone/>
              <a:tabLst/>
              <a:defRPr lang="en-US" sz="577" kern="1200" noProof="0">
                <a:solidFill>
                  <a:schemeClr val="tx1"/>
                </a:solidFill>
                <a:latin typeface="+mn-lt"/>
                <a:ea typeface="+mn-ea"/>
                <a:cs typeface="+mn-cs"/>
              </a:defRPr>
            </a:lvl1pPr>
            <a:lvl2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mn-lt"/>
                <a:ea typeface="+mn-ea"/>
                <a:cs typeface="+mn-cs"/>
              </a:defRPr>
            </a:lvl2pPr>
            <a:lvl3pPr marL="23313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3pPr>
            <a:lvl4pPr marL="337997" marR="0" indent="-115042" algn="l" defTabSz="586405" rtl="0" eaLnBrk="1" fontAlgn="base" latinLnBrk="0" hangingPunct="1">
              <a:lnSpc>
                <a:spcPct val="100000"/>
              </a:lnSpc>
              <a:spcBef>
                <a:spcPts val="1"/>
              </a:spcBef>
              <a:spcAft>
                <a:spcPts val="0"/>
              </a:spcAft>
              <a:buClr>
                <a:schemeClr val="accent2"/>
              </a:buClr>
              <a:buSzPct val="80000"/>
              <a:buFont typeface="Arial" charset="0"/>
              <a:buNone/>
              <a:tabLst/>
              <a:defRPr lang="de-DE" sz="577" kern="0" noProof="0" dirty="0" smtClean="0">
                <a:solidFill>
                  <a:schemeClr val="tx1"/>
                </a:solidFill>
                <a:latin typeface="EYInterstate Light" pitchFamily="2" charset="0"/>
                <a:ea typeface="+mn-ea"/>
                <a:cs typeface="+mn-cs"/>
              </a:defRPr>
            </a:lvl4pPr>
            <a:lvl5pPr marL="0" marR="0" indent="82463" algn="l" defTabSz="668454" rtl="0" eaLnBrk="1" fontAlgn="base" latinLnBrk="0" hangingPunct="1">
              <a:lnSpc>
                <a:spcPct val="100000"/>
              </a:lnSpc>
              <a:spcBef>
                <a:spcPts val="0"/>
              </a:spcBef>
              <a:spcAft>
                <a:spcPts val="192"/>
              </a:spcAft>
              <a:buClr>
                <a:schemeClr val="accent2"/>
              </a:buClr>
              <a:buSzPct val="80000"/>
              <a:buFont typeface="Arial" panose="020B0604020202020204" pitchFamily="34" charset="0"/>
              <a:buChar char="►"/>
              <a:tabLst/>
              <a:defRPr lang="de-CH" sz="577" kern="1200" baseline="0" noProof="0" smtClean="0">
                <a:solidFill>
                  <a:schemeClr val="tx1"/>
                </a:solidFill>
                <a:latin typeface="+mn-lt"/>
                <a:ea typeface="+mn-ea"/>
                <a:cs typeface="+mn-cs"/>
              </a:defRPr>
            </a:lvl5pPr>
            <a:lvl6pPr marL="82463" marR="0" indent="0" algn="l" defTabSz="668454" rtl="0" eaLnBrk="1" fontAlgn="auto" latinLnBrk="0" hangingPunct="1">
              <a:lnSpc>
                <a:spcPct val="100000"/>
              </a:lnSpc>
              <a:spcBef>
                <a:spcPts val="0"/>
              </a:spcBef>
              <a:spcAft>
                <a:spcPts val="192"/>
              </a:spcAft>
              <a:buClr>
                <a:srgbClr val="C0C0C0"/>
              </a:buClr>
              <a:buSzPct val="80000"/>
              <a:buFont typeface="Arial" panose="020B0604020202020204" pitchFamily="34" charset="0"/>
              <a:buNone/>
              <a:tabLst/>
              <a:defRPr sz="577" kern="1200" baseline="0">
                <a:solidFill>
                  <a:schemeClr val="tx1"/>
                </a:solidFill>
                <a:latin typeface="+mn-lt"/>
                <a:ea typeface="+mn-ea"/>
                <a:cs typeface="+mn-cs"/>
              </a:defRPr>
            </a:lvl6pPr>
            <a:lvl7pPr marL="287094" indent="-115042"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6713" indent="-167115" algn="l" defTabSz="668454" rtl="0" eaLnBrk="1" latinLnBrk="0" hangingPunct="1">
              <a:spcBef>
                <a:spcPct val="20000"/>
              </a:spcBef>
              <a:buFont typeface="Arial" pitchFamily="34" charset="0"/>
              <a:buChar char="•"/>
              <a:defRPr sz="577" kern="1200">
                <a:solidFill>
                  <a:schemeClr val="tx1"/>
                </a:solidFill>
                <a:latin typeface="+mn-lt"/>
                <a:ea typeface="+mn-ea"/>
                <a:cs typeface="+mn-cs"/>
              </a:defRPr>
            </a:lvl8pPr>
            <a:lvl9pPr marL="2840941" indent="-167115" algn="l" defTabSz="668454" rtl="0" eaLnBrk="1" latinLnBrk="0" hangingPunct="1">
              <a:spcBef>
                <a:spcPct val="20000"/>
              </a:spcBef>
              <a:buFont typeface="Arial" pitchFamily="34" charset="0"/>
              <a:buChar char="•"/>
              <a:defRPr sz="1475" kern="1200">
                <a:solidFill>
                  <a:schemeClr val="tx1"/>
                </a:solidFill>
                <a:latin typeface="+mn-lt"/>
                <a:ea typeface="+mn-ea"/>
                <a:cs typeface="+mn-cs"/>
              </a:defRPr>
            </a:lvl9pPr>
          </a:lstStyle>
          <a:p>
            <a:pPr marL="0" marR="0" lvl="0" indent="0" algn="l" defTabSz="653913" rtl="0" eaLnBrk="1" fontAlgn="auto" latinLnBrk="0" hangingPunct="1">
              <a:lnSpc>
                <a:spcPct val="100000"/>
              </a:lnSpc>
              <a:spcBef>
                <a:spcPts val="0"/>
              </a:spcBef>
              <a:spcAft>
                <a:spcPts val="385"/>
              </a:spcAft>
              <a:buClr>
                <a:prstClr val="white"/>
              </a:buClr>
              <a:buSzPct val="70000"/>
              <a:buFontTx/>
              <a:buNone/>
              <a:tabLst/>
              <a:defRPr/>
            </a:pPr>
            <a:r>
              <a:rPr kumimoji="0" lang="en-GB" sz="1200" b="1" i="0" u="none" strike="noStrike" kern="1200" cap="none" spc="0" normalizeH="0" baseline="0" noProof="0" dirty="0">
                <a:ln>
                  <a:noFill/>
                </a:ln>
                <a:solidFill>
                  <a:schemeClr val="bg1">
                    <a:lumMod val="65000"/>
                  </a:schemeClr>
                </a:solidFill>
                <a:effectLst/>
                <a:uLnTx/>
                <a:uFillTx/>
                <a:ea typeface="+mn-ea"/>
                <a:cs typeface="+mn-cs"/>
              </a:rPr>
              <a:t>Tasks</a:t>
            </a:r>
            <a:endParaRPr kumimoji="0" lang="et-EE" sz="1200" b="1" i="0" u="none" strike="noStrike" kern="1200" cap="none" spc="0" normalizeH="0" baseline="0" noProof="0" dirty="0">
              <a:ln>
                <a:noFill/>
              </a:ln>
              <a:solidFill>
                <a:schemeClr val="bg1">
                  <a:lumMod val="65000"/>
                </a:schemeClr>
              </a:solidFill>
              <a:effectLst/>
              <a:uLnTx/>
              <a:uFillTx/>
              <a:ea typeface="+mn-ea"/>
              <a:cs typeface="+mn-cs"/>
            </a:endParaRPr>
          </a:p>
        </p:txBody>
      </p:sp>
      <p:sp>
        <p:nvSpPr>
          <p:cNvPr id="24" name="Date Placeholder 23">
            <a:extLst>
              <a:ext uri="{FF2B5EF4-FFF2-40B4-BE49-F238E27FC236}">
                <a16:creationId xmlns:a16="http://schemas.microsoft.com/office/drawing/2014/main" id="{E7F64966-9C8C-A247-F87B-4003BC198E38}"/>
              </a:ext>
            </a:extLst>
          </p:cNvPr>
          <p:cNvSpPr>
            <a:spLocks noGrp="1"/>
          </p:cNvSpPr>
          <p:nvPr>
            <p:ph type="dt" sz="half" idx="10"/>
          </p:nvPr>
        </p:nvSpPr>
        <p:spPr/>
        <p:txBody>
          <a:bodyPr/>
          <a:lstStyle/>
          <a:p>
            <a:r>
              <a:rPr lang="en-GB"/>
              <a:t>11.09.2024</a:t>
            </a:r>
            <a:endParaRPr lang="en-IN" dirty="0"/>
          </a:p>
        </p:txBody>
      </p:sp>
      <p:sp>
        <p:nvSpPr>
          <p:cNvPr id="28" name="Footer Placeholder 27">
            <a:extLst>
              <a:ext uri="{FF2B5EF4-FFF2-40B4-BE49-F238E27FC236}">
                <a16:creationId xmlns:a16="http://schemas.microsoft.com/office/drawing/2014/main" id="{750ED750-67AA-6CE5-BDBB-0CCBAA12FAD7}"/>
              </a:ext>
            </a:extLst>
          </p:cNvPr>
          <p:cNvSpPr>
            <a:spLocks noGrp="1"/>
          </p:cNvSpPr>
          <p:nvPr>
            <p:ph type="ftr" sz="quarter" idx="11"/>
          </p:nvPr>
        </p:nvSpPr>
        <p:spPr/>
        <p:txBody>
          <a:bodyPr/>
          <a:lstStyle/>
          <a:p>
            <a:r>
              <a:rPr lang="en-US"/>
              <a:t>ETSC PIN Talk</a:t>
            </a:r>
            <a:endParaRPr lang="en-US" dirty="0"/>
          </a:p>
        </p:txBody>
      </p:sp>
      <p:sp>
        <p:nvSpPr>
          <p:cNvPr id="29" name="Slide Number Placeholder 28">
            <a:extLst>
              <a:ext uri="{FF2B5EF4-FFF2-40B4-BE49-F238E27FC236}">
                <a16:creationId xmlns:a16="http://schemas.microsoft.com/office/drawing/2014/main" id="{2011FAEB-0B97-CBB9-D6CD-5CFB15C62A76}"/>
              </a:ext>
            </a:extLst>
          </p:cNvPr>
          <p:cNvSpPr>
            <a:spLocks noGrp="1"/>
          </p:cNvSpPr>
          <p:nvPr>
            <p:ph type="sldNum" sz="quarter" idx="12"/>
          </p:nvPr>
        </p:nvSpPr>
        <p:spPr/>
        <p:txBody>
          <a:bodyPr/>
          <a:lstStyle/>
          <a:p>
            <a:r>
              <a:rPr lang="en-GB"/>
              <a:t>Page </a:t>
            </a:r>
            <a:fld id="{F1BC30E3-FFE5-4B91-AA19-87A149EBB9EE}" type="slidenum">
              <a:rPr smtClean="0"/>
              <a:pPr/>
              <a:t>5</a:t>
            </a:fld>
            <a:endParaRPr dirty="0"/>
          </a:p>
        </p:txBody>
      </p:sp>
    </p:spTree>
    <p:extLst>
      <p:ext uri="{BB962C8B-B14F-4D97-AF65-F5344CB8AC3E}">
        <p14:creationId xmlns:p14="http://schemas.microsoft.com/office/powerpoint/2010/main" val="388441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riding bicycles on a road&#10;&#10;Description automatically generated">
            <a:extLst>
              <a:ext uri="{FF2B5EF4-FFF2-40B4-BE49-F238E27FC236}">
                <a16:creationId xmlns:a16="http://schemas.microsoft.com/office/drawing/2014/main" id="{77332AC9-7E34-BBBC-8959-AD4931754C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4">
            <a:extLst>
              <a:ext uri="{FF2B5EF4-FFF2-40B4-BE49-F238E27FC236}">
                <a16:creationId xmlns:a16="http://schemas.microsoft.com/office/drawing/2014/main" id="{485EA459-CCEA-0195-5D01-71B6C0667764}"/>
              </a:ext>
            </a:extLst>
          </p:cNvPr>
          <p:cNvSpPr>
            <a:spLocks noChangeArrowheads="1"/>
          </p:cNvSpPr>
          <p:nvPr/>
        </p:nvSpPr>
        <p:spPr bwMode="gray">
          <a:xfrm>
            <a:off x="4186" y="0"/>
            <a:ext cx="12187813" cy="6858000"/>
          </a:xfrm>
          <a:prstGeom prst="rect">
            <a:avLst/>
          </a:prstGeom>
          <a:solidFill>
            <a:schemeClr val="tx1">
              <a:lumMod val="95000"/>
              <a:alpha val="60000"/>
            </a:schemeClr>
          </a:solidFill>
          <a:ln w="9525">
            <a:noFill/>
            <a:miter lim="800000"/>
            <a:headEnd/>
            <a:tailEnd/>
          </a:ln>
        </p:spPr>
        <p:txBody>
          <a:bodyPr wrap="none" lIns="91346" tIns="45673" rIns="91346" bIns="45673" anchor="ctr"/>
          <a:lstStyle/>
          <a:p>
            <a:pPr algn="ctr" fontAlgn="base">
              <a:spcBef>
                <a:spcPct val="50000"/>
              </a:spcBef>
              <a:spcAft>
                <a:spcPct val="0"/>
              </a:spcAft>
            </a:pPr>
            <a:endParaRPr lang="en-GB" sz="1299" b="1" dirty="0">
              <a:solidFill>
                <a:srgbClr val="000000"/>
              </a:solidFill>
              <a:latin typeface="Arial" charset="0"/>
              <a:cs typeface="Arial"/>
            </a:endParaRPr>
          </a:p>
        </p:txBody>
      </p:sp>
      <p:sp>
        <p:nvSpPr>
          <p:cNvPr id="30" name="Oval 7">
            <a:extLst>
              <a:ext uri="{FF2B5EF4-FFF2-40B4-BE49-F238E27FC236}">
                <a16:creationId xmlns:a16="http://schemas.microsoft.com/office/drawing/2014/main" id="{80CFCF7B-A28C-40C1-3A99-B7695B851C91}"/>
              </a:ext>
            </a:extLst>
          </p:cNvPr>
          <p:cNvSpPr>
            <a:spLocks noChangeArrowheads="1"/>
          </p:cNvSpPr>
          <p:nvPr/>
        </p:nvSpPr>
        <p:spPr bwMode="auto">
          <a:xfrm>
            <a:off x="3755247" y="1550712"/>
            <a:ext cx="4450079" cy="4450079"/>
          </a:xfrm>
          <a:prstGeom prst="ellipse">
            <a:avLst/>
          </a:prstGeom>
          <a:solidFill>
            <a:schemeClr val="tx1">
              <a:lumMod val="75000"/>
              <a:alpha val="89000"/>
            </a:schemeClr>
          </a:solidFill>
          <a:ln w="9525">
            <a:noFill/>
            <a:round/>
            <a:headEnd/>
            <a:tailEnd/>
          </a:ln>
        </p:spPr>
        <p:txBody>
          <a:bodyPr wrap="none" lIns="91346" tIns="45673" rIns="91346" bIns="45673" anchor="ctr"/>
          <a:lstStyle/>
          <a:p>
            <a:pPr algn="ctr" fontAlgn="base">
              <a:spcBef>
                <a:spcPct val="50000"/>
              </a:spcBef>
              <a:spcAft>
                <a:spcPct val="0"/>
              </a:spcAft>
            </a:pPr>
            <a:endParaRPr lang="en-GB" sz="1299" b="1">
              <a:solidFill>
                <a:srgbClr val="000000"/>
              </a:solidFill>
              <a:cs typeface="Arial"/>
            </a:endParaRPr>
          </a:p>
        </p:txBody>
      </p:sp>
      <p:sp>
        <p:nvSpPr>
          <p:cNvPr id="31" name="Oval 29">
            <a:extLst>
              <a:ext uri="{FF2B5EF4-FFF2-40B4-BE49-F238E27FC236}">
                <a16:creationId xmlns:a16="http://schemas.microsoft.com/office/drawing/2014/main" id="{0675DA5F-EBBD-ED75-7219-4720C5972E2F}"/>
              </a:ext>
            </a:extLst>
          </p:cNvPr>
          <p:cNvSpPr>
            <a:spLocks noChangeArrowheads="1"/>
          </p:cNvSpPr>
          <p:nvPr/>
        </p:nvSpPr>
        <p:spPr bwMode="auto">
          <a:xfrm>
            <a:off x="4709544" y="2498704"/>
            <a:ext cx="2543089" cy="2543153"/>
          </a:xfrm>
          <a:prstGeom prst="ellipse">
            <a:avLst/>
          </a:prstGeom>
          <a:solidFill>
            <a:srgbClr val="7F7E82"/>
          </a:solidFill>
          <a:ln w="9525">
            <a:solidFill>
              <a:srgbClr val="7F7E82"/>
            </a:solidFill>
            <a:round/>
            <a:headEnd/>
            <a:tailEnd/>
          </a:ln>
        </p:spPr>
        <p:txBody>
          <a:bodyPr wrap="none" lIns="91346" tIns="45673" rIns="91346" bIns="45673" anchor="ctr"/>
          <a:lstStyle/>
          <a:p>
            <a:pPr algn="ctr" defTabSz="913943" fontAlgn="base">
              <a:spcBef>
                <a:spcPct val="50000"/>
              </a:spcBef>
              <a:spcAft>
                <a:spcPct val="0"/>
              </a:spcAft>
              <a:defRPr/>
            </a:pPr>
            <a:endParaRPr lang="en-GB" sz="900" b="1" kern="0">
              <a:solidFill>
                <a:srgbClr val="000000"/>
              </a:solidFill>
              <a:cs typeface="Arial"/>
            </a:endParaRPr>
          </a:p>
        </p:txBody>
      </p:sp>
      <p:sp>
        <p:nvSpPr>
          <p:cNvPr id="32" name="Text Box 58">
            <a:extLst>
              <a:ext uri="{FF2B5EF4-FFF2-40B4-BE49-F238E27FC236}">
                <a16:creationId xmlns:a16="http://schemas.microsoft.com/office/drawing/2014/main" id="{27082984-EB41-558B-DFE6-F0FEF2FC3F60}"/>
              </a:ext>
            </a:extLst>
          </p:cNvPr>
          <p:cNvSpPr txBox="1">
            <a:spLocks noChangeArrowheads="1"/>
          </p:cNvSpPr>
          <p:nvPr/>
        </p:nvSpPr>
        <p:spPr bwMode="auto">
          <a:xfrm>
            <a:off x="5496428" y="1916923"/>
            <a:ext cx="969026" cy="369093"/>
          </a:xfrm>
          <a:prstGeom prst="rect">
            <a:avLst/>
          </a:prstGeom>
          <a:noFill/>
          <a:ln w="9525">
            <a:noFill/>
            <a:miter lim="800000"/>
            <a:headEnd/>
            <a:tailEnd/>
          </a:ln>
        </p:spPr>
        <p:txBody>
          <a:bodyPr lIns="91346" tIns="45673" rIns="91346" bIns="45673">
            <a:spAutoFit/>
          </a:bodyPr>
          <a:lstStyle/>
          <a:p>
            <a:pPr algn="ctr" fontAlgn="base">
              <a:spcBef>
                <a:spcPct val="50000"/>
              </a:spcBef>
              <a:spcAft>
                <a:spcPct val="0"/>
              </a:spcAft>
            </a:pPr>
            <a:r>
              <a:rPr lang="en-US" sz="900" b="1">
                <a:solidFill>
                  <a:schemeClr val="bg1"/>
                </a:solidFill>
                <a:cs typeface="Arial"/>
              </a:rPr>
              <a:t>Neighborhood associations</a:t>
            </a:r>
          </a:p>
        </p:txBody>
      </p:sp>
      <p:sp>
        <p:nvSpPr>
          <p:cNvPr id="33" name="Text Box 60">
            <a:extLst>
              <a:ext uri="{FF2B5EF4-FFF2-40B4-BE49-F238E27FC236}">
                <a16:creationId xmlns:a16="http://schemas.microsoft.com/office/drawing/2014/main" id="{DDEFEE45-EDC5-B2A4-65A2-2329B93811DF}"/>
              </a:ext>
            </a:extLst>
          </p:cNvPr>
          <p:cNvSpPr txBox="1">
            <a:spLocks noChangeArrowheads="1"/>
          </p:cNvSpPr>
          <p:nvPr/>
        </p:nvSpPr>
        <p:spPr bwMode="auto">
          <a:xfrm>
            <a:off x="6902528" y="4621555"/>
            <a:ext cx="969025" cy="507521"/>
          </a:xfrm>
          <a:prstGeom prst="rect">
            <a:avLst/>
          </a:prstGeom>
          <a:noFill/>
          <a:ln w="9525">
            <a:noFill/>
            <a:miter lim="800000"/>
            <a:headEnd/>
            <a:tailEnd/>
          </a:ln>
        </p:spPr>
        <p:txBody>
          <a:bodyPr lIns="91346" tIns="45673" rIns="91346" bIns="45673">
            <a:spAutoFit/>
          </a:bodyPr>
          <a:lstStyle/>
          <a:p>
            <a:pPr algn="ctr" fontAlgn="base">
              <a:spcBef>
                <a:spcPct val="50000"/>
              </a:spcBef>
              <a:spcAft>
                <a:spcPct val="0"/>
              </a:spcAft>
            </a:pPr>
            <a:r>
              <a:rPr lang="en-US" sz="900" b="1" dirty="0">
                <a:solidFill>
                  <a:schemeClr val="bg1"/>
                </a:solidFill>
                <a:cs typeface="Arial"/>
              </a:rPr>
              <a:t>Association of Cyclists of Latvia</a:t>
            </a:r>
          </a:p>
        </p:txBody>
      </p:sp>
      <p:sp>
        <p:nvSpPr>
          <p:cNvPr id="34" name="Text Box 61">
            <a:extLst>
              <a:ext uri="{FF2B5EF4-FFF2-40B4-BE49-F238E27FC236}">
                <a16:creationId xmlns:a16="http://schemas.microsoft.com/office/drawing/2014/main" id="{81F3584F-A519-7993-443D-961F448AD9BB}"/>
              </a:ext>
            </a:extLst>
          </p:cNvPr>
          <p:cNvSpPr txBox="1">
            <a:spLocks noChangeArrowheads="1"/>
          </p:cNvSpPr>
          <p:nvPr/>
        </p:nvSpPr>
        <p:spPr bwMode="auto">
          <a:xfrm>
            <a:off x="7222594" y="3547527"/>
            <a:ext cx="969026" cy="369093"/>
          </a:xfrm>
          <a:prstGeom prst="rect">
            <a:avLst/>
          </a:prstGeom>
          <a:noFill/>
          <a:ln w="9525">
            <a:noFill/>
            <a:miter lim="800000"/>
            <a:headEnd/>
            <a:tailEnd/>
          </a:ln>
        </p:spPr>
        <p:txBody>
          <a:bodyPr lIns="91346" tIns="45673" rIns="91346" bIns="45673">
            <a:spAutoFit/>
          </a:bodyPr>
          <a:lstStyle/>
          <a:p>
            <a:pPr algn="ctr" fontAlgn="base">
              <a:spcBef>
                <a:spcPct val="50000"/>
              </a:spcBef>
              <a:spcAft>
                <a:spcPct val="0"/>
              </a:spcAft>
            </a:pPr>
            <a:r>
              <a:rPr lang="en-US" sz="900" b="1" dirty="0">
                <a:solidFill>
                  <a:schemeClr val="bg1"/>
                </a:solidFill>
                <a:cs typeface="Arial"/>
              </a:rPr>
              <a:t>NGO “</a:t>
            </a:r>
            <a:r>
              <a:rPr lang="lv-LV" sz="900" b="1" dirty="0">
                <a:solidFill>
                  <a:schemeClr val="bg1"/>
                </a:solidFill>
                <a:cs typeface="Arial"/>
              </a:rPr>
              <a:t>Drošās ielas</a:t>
            </a:r>
            <a:r>
              <a:rPr lang="en-US" sz="900" b="1" dirty="0">
                <a:solidFill>
                  <a:schemeClr val="bg1"/>
                </a:solidFill>
                <a:cs typeface="Arial"/>
              </a:rPr>
              <a:t>”</a:t>
            </a:r>
          </a:p>
        </p:txBody>
      </p:sp>
      <p:sp>
        <p:nvSpPr>
          <p:cNvPr id="35" name="Text Box 63">
            <a:extLst>
              <a:ext uri="{FF2B5EF4-FFF2-40B4-BE49-F238E27FC236}">
                <a16:creationId xmlns:a16="http://schemas.microsoft.com/office/drawing/2014/main" id="{B9E6C26D-8722-678D-CA1C-1780DFA808E2}"/>
              </a:ext>
            </a:extLst>
          </p:cNvPr>
          <p:cNvSpPr txBox="1">
            <a:spLocks noChangeArrowheads="1"/>
          </p:cNvSpPr>
          <p:nvPr/>
        </p:nvSpPr>
        <p:spPr bwMode="auto">
          <a:xfrm>
            <a:off x="6820157" y="2473500"/>
            <a:ext cx="969026" cy="369093"/>
          </a:xfrm>
          <a:prstGeom prst="rect">
            <a:avLst/>
          </a:prstGeom>
          <a:noFill/>
          <a:ln w="9525">
            <a:noFill/>
            <a:miter lim="800000"/>
            <a:headEnd/>
            <a:tailEnd/>
          </a:ln>
        </p:spPr>
        <p:txBody>
          <a:bodyPr lIns="91346" tIns="45673" rIns="91346" bIns="45673">
            <a:spAutoFit/>
          </a:bodyPr>
          <a:lstStyle/>
          <a:p>
            <a:pPr algn="ctr" fontAlgn="base">
              <a:spcBef>
                <a:spcPct val="50000"/>
              </a:spcBef>
              <a:spcAft>
                <a:spcPct val="0"/>
              </a:spcAft>
            </a:pPr>
            <a:r>
              <a:rPr lang="en-US" sz="900" b="1" dirty="0">
                <a:solidFill>
                  <a:schemeClr val="bg1"/>
                </a:solidFill>
                <a:cs typeface="Arial"/>
              </a:rPr>
              <a:t>NGO “</a:t>
            </a:r>
            <a:r>
              <a:rPr lang="lv-LV" sz="900" b="1" dirty="0">
                <a:solidFill>
                  <a:schemeClr val="bg1"/>
                </a:solidFill>
                <a:cs typeface="Arial"/>
              </a:rPr>
              <a:t>Pilsēta cilvēkiem</a:t>
            </a:r>
            <a:r>
              <a:rPr lang="en-US" sz="900" b="1" dirty="0">
                <a:solidFill>
                  <a:schemeClr val="bg1"/>
                </a:solidFill>
                <a:cs typeface="Arial"/>
              </a:rPr>
              <a:t>”</a:t>
            </a:r>
          </a:p>
        </p:txBody>
      </p:sp>
      <p:sp>
        <p:nvSpPr>
          <p:cNvPr id="36" name="Text Box 64">
            <a:extLst>
              <a:ext uri="{FF2B5EF4-FFF2-40B4-BE49-F238E27FC236}">
                <a16:creationId xmlns:a16="http://schemas.microsoft.com/office/drawing/2014/main" id="{250A3B78-3FCB-2E79-DCD7-A63CE51F9C5F}"/>
              </a:ext>
            </a:extLst>
          </p:cNvPr>
          <p:cNvSpPr txBox="1">
            <a:spLocks noChangeArrowheads="1"/>
          </p:cNvSpPr>
          <p:nvPr/>
        </p:nvSpPr>
        <p:spPr bwMode="auto">
          <a:xfrm>
            <a:off x="4040824" y="2473500"/>
            <a:ext cx="1075761" cy="507736"/>
          </a:xfrm>
          <a:prstGeom prst="rect">
            <a:avLst/>
          </a:prstGeom>
          <a:noFill/>
          <a:ln w="9525">
            <a:noFill/>
            <a:miter lim="800000"/>
            <a:headEnd/>
            <a:tailEnd/>
          </a:ln>
        </p:spPr>
        <p:txBody>
          <a:bodyPr wrap="square" lIns="91346" tIns="45673" rIns="91346" bIns="45673">
            <a:spAutoFit/>
          </a:bodyPr>
          <a:lstStyle/>
          <a:p>
            <a:pPr algn="ctr" fontAlgn="base">
              <a:spcBef>
                <a:spcPct val="50000"/>
              </a:spcBef>
              <a:spcAft>
                <a:spcPct val="0"/>
              </a:spcAft>
            </a:pPr>
            <a:r>
              <a:rPr lang="en-US" sz="900" b="1" dirty="0">
                <a:solidFill>
                  <a:schemeClr val="bg1"/>
                </a:solidFill>
                <a:cs typeface="Arial"/>
              </a:rPr>
              <a:t>Emergency medical services (NMPD)</a:t>
            </a:r>
          </a:p>
        </p:txBody>
      </p:sp>
      <p:sp>
        <p:nvSpPr>
          <p:cNvPr id="38" name="Text Box 66">
            <a:extLst>
              <a:ext uri="{FF2B5EF4-FFF2-40B4-BE49-F238E27FC236}">
                <a16:creationId xmlns:a16="http://schemas.microsoft.com/office/drawing/2014/main" id="{0E1B8178-57C6-CA09-2D06-7DF61FCE9795}"/>
              </a:ext>
            </a:extLst>
          </p:cNvPr>
          <p:cNvSpPr txBox="1">
            <a:spLocks noChangeArrowheads="1"/>
          </p:cNvSpPr>
          <p:nvPr/>
        </p:nvSpPr>
        <p:spPr bwMode="auto">
          <a:xfrm>
            <a:off x="3799658" y="3512982"/>
            <a:ext cx="859579" cy="645948"/>
          </a:xfrm>
          <a:prstGeom prst="rect">
            <a:avLst/>
          </a:prstGeom>
          <a:noFill/>
          <a:ln w="9525">
            <a:noFill/>
            <a:miter lim="800000"/>
            <a:headEnd/>
            <a:tailEnd/>
          </a:ln>
        </p:spPr>
        <p:txBody>
          <a:bodyPr wrap="square" lIns="91346" tIns="45673" rIns="91346" bIns="45673">
            <a:spAutoFit/>
          </a:bodyPr>
          <a:lstStyle/>
          <a:p>
            <a:pPr algn="ctr" fontAlgn="base">
              <a:spcBef>
                <a:spcPct val="50000"/>
              </a:spcBef>
              <a:spcAft>
                <a:spcPct val="0"/>
              </a:spcAft>
            </a:pPr>
            <a:r>
              <a:rPr lang="en-US" sz="900" b="1" dirty="0">
                <a:solidFill>
                  <a:schemeClr val="bg1"/>
                </a:solidFill>
                <a:cs typeface="Arial"/>
              </a:rPr>
              <a:t>Crisis and counseling center </a:t>
            </a:r>
            <a:r>
              <a:rPr lang="lv-LV" sz="900" b="1" dirty="0">
                <a:solidFill>
                  <a:schemeClr val="bg1"/>
                </a:solidFill>
                <a:cs typeface="Arial"/>
              </a:rPr>
              <a:t>«Skalbes»</a:t>
            </a:r>
            <a:endParaRPr lang="en-US" sz="900" b="1" dirty="0">
              <a:solidFill>
                <a:schemeClr val="bg1"/>
              </a:solidFill>
              <a:cs typeface="Arial"/>
            </a:endParaRPr>
          </a:p>
        </p:txBody>
      </p:sp>
      <p:sp>
        <p:nvSpPr>
          <p:cNvPr id="39" name="Text Box 67">
            <a:extLst>
              <a:ext uri="{FF2B5EF4-FFF2-40B4-BE49-F238E27FC236}">
                <a16:creationId xmlns:a16="http://schemas.microsoft.com/office/drawing/2014/main" id="{7217AA62-0F58-8CCD-7C04-16FB4D046584}"/>
              </a:ext>
            </a:extLst>
          </p:cNvPr>
          <p:cNvSpPr txBox="1">
            <a:spLocks noChangeArrowheads="1"/>
          </p:cNvSpPr>
          <p:nvPr/>
        </p:nvSpPr>
        <p:spPr bwMode="auto">
          <a:xfrm>
            <a:off x="4175422" y="4643343"/>
            <a:ext cx="1078899" cy="507521"/>
          </a:xfrm>
          <a:prstGeom prst="rect">
            <a:avLst/>
          </a:prstGeom>
          <a:noFill/>
          <a:ln w="9525">
            <a:noFill/>
            <a:miter lim="800000"/>
            <a:headEnd/>
            <a:tailEnd/>
          </a:ln>
        </p:spPr>
        <p:txBody>
          <a:bodyPr wrap="square" lIns="91346" tIns="45673" rIns="91346" bIns="45673">
            <a:spAutoFit/>
          </a:bodyPr>
          <a:lstStyle/>
          <a:p>
            <a:pPr algn="ctr" fontAlgn="base">
              <a:spcBef>
                <a:spcPct val="50000"/>
              </a:spcBef>
              <a:spcAft>
                <a:spcPct val="0"/>
              </a:spcAft>
            </a:pPr>
            <a:r>
              <a:rPr lang="en-US" sz="900" b="1" dirty="0">
                <a:solidFill>
                  <a:schemeClr val="bg1"/>
                </a:solidFill>
                <a:cs typeface="Arial"/>
              </a:rPr>
              <a:t>Social Integration State Agency</a:t>
            </a:r>
          </a:p>
        </p:txBody>
      </p:sp>
      <p:sp>
        <p:nvSpPr>
          <p:cNvPr id="40" name="Text Box 73">
            <a:extLst>
              <a:ext uri="{FF2B5EF4-FFF2-40B4-BE49-F238E27FC236}">
                <a16:creationId xmlns:a16="http://schemas.microsoft.com/office/drawing/2014/main" id="{1421ADAE-01A3-7592-20BE-F84B93E67075}"/>
              </a:ext>
            </a:extLst>
          </p:cNvPr>
          <p:cNvSpPr txBox="1">
            <a:spLocks noChangeArrowheads="1"/>
          </p:cNvSpPr>
          <p:nvPr/>
        </p:nvSpPr>
        <p:spPr bwMode="white">
          <a:xfrm>
            <a:off x="5466477" y="2790129"/>
            <a:ext cx="969026" cy="369093"/>
          </a:xfrm>
          <a:prstGeom prst="rect">
            <a:avLst/>
          </a:prstGeom>
          <a:noFill/>
          <a:ln w="9525">
            <a:noFill/>
            <a:miter lim="800000"/>
            <a:headEnd/>
            <a:tailEnd/>
          </a:ln>
        </p:spPr>
        <p:txBody>
          <a:bodyPr lIns="91346" tIns="45673" rIns="91346" bIns="45673">
            <a:spAutoFit/>
          </a:bodyPr>
          <a:lstStyle/>
          <a:p>
            <a:pPr algn="ctr" fontAlgn="base">
              <a:spcBef>
                <a:spcPct val="50000"/>
              </a:spcBef>
              <a:spcAft>
                <a:spcPct val="0"/>
              </a:spcAft>
            </a:pPr>
            <a:r>
              <a:rPr lang="en-US" sz="900" b="1" dirty="0">
                <a:solidFill>
                  <a:srgbClr val="FFFFFF"/>
                </a:solidFill>
                <a:cs typeface="Arial"/>
              </a:rPr>
              <a:t>Ministry of Transport</a:t>
            </a:r>
          </a:p>
        </p:txBody>
      </p:sp>
      <p:sp>
        <p:nvSpPr>
          <p:cNvPr id="41" name="Text Box 74">
            <a:extLst>
              <a:ext uri="{FF2B5EF4-FFF2-40B4-BE49-F238E27FC236}">
                <a16:creationId xmlns:a16="http://schemas.microsoft.com/office/drawing/2014/main" id="{C6860309-F250-268D-BBAE-9C1534DD6400}"/>
              </a:ext>
            </a:extLst>
          </p:cNvPr>
          <p:cNvSpPr txBox="1">
            <a:spLocks noChangeArrowheads="1"/>
          </p:cNvSpPr>
          <p:nvPr/>
        </p:nvSpPr>
        <p:spPr bwMode="white">
          <a:xfrm>
            <a:off x="6431543" y="3575135"/>
            <a:ext cx="653419" cy="645948"/>
          </a:xfrm>
          <a:prstGeom prst="rect">
            <a:avLst/>
          </a:prstGeom>
          <a:noFill/>
          <a:ln w="9525">
            <a:noFill/>
            <a:miter lim="800000"/>
            <a:headEnd/>
            <a:tailEnd/>
          </a:ln>
        </p:spPr>
        <p:txBody>
          <a:bodyPr lIns="91346" tIns="45673" rIns="91346" bIns="45673">
            <a:spAutoFit/>
          </a:bodyPr>
          <a:lstStyle/>
          <a:p>
            <a:pPr algn="ctr" fontAlgn="base">
              <a:spcBef>
                <a:spcPct val="50000"/>
              </a:spcBef>
              <a:spcAft>
                <a:spcPct val="0"/>
              </a:spcAft>
            </a:pPr>
            <a:r>
              <a:rPr lang="en-US" sz="900" b="1" dirty="0">
                <a:solidFill>
                  <a:srgbClr val="FFFFFF"/>
                </a:solidFill>
                <a:cs typeface="Arial"/>
              </a:rPr>
              <a:t>Latvian State Roads (LVC)</a:t>
            </a:r>
          </a:p>
        </p:txBody>
      </p:sp>
      <p:sp>
        <p:nvSpPr>
          <p:cNvPr id="42" name="Text Box 75">
            <a:extLst>
              <a:ext uri="{FF2B5EF4-FFF2-40B4-BE49-F238E27FC236}">
                <a16:creationId xmlns:a16="http://schemas.microsoft.com/office/drawing/2014/main" id="{9C43C3C0-1422-4052-66CB-7FA37A00F8A7}"/>
              </a:ext>
            </a:extLst>
          </p:cNvPr>
          <p:cNvSpPr txBox="1">
            <a:spLocks noChangeArrowheads="1"/>
          </p:cNvSpPr>
          <p:nvPr/>
        </p:nvSpPr>
        <p:spPr bwMode="white">
          <a:xfrm>
            <a:off x="5448431" y="4413220"/>
            <a:ext cx="969026" cy="230666"/>
          </a:xfrm>
          <a:prstGeom prst="rect">
            <a:avLst/>
          </a:prstGeom>
          <a:noFill/>
          <a:ln w="9525">
            <a:noFill/>
            <a:miter lim="800000"/>
            <a:headEnd/>
            <a:tailEnd/>
          </a:ln>
        </p:spPr>
        <p:txBody>
          <a:bodyPr lIns="91346" tIns="45673" rIns="91346" bIns="45673">
            <a:spAutoFit/>
          </a:bodyPr>
          <a:lstStyle/>
          <a:p>
            <a:pPr algn="ctr" fontAlgn="base">
              <a:spcBef>
                <a:spcPct val="50000"/>
              </a:spcBef>
              <a:spcAft>
                <a:spcPct val="0"/>
              </a:spcAft>
            </a:pPr>
            <a:r>
              <a:rPr lang="en-US" sz="900" b="1" dirty="0">
                <a:solidFill>
                  <a:srgbClr val="FFFFFF"/>
                </a:solidFill>
                <a:cs typeface="Arial"/>
              </a:rPr>
              <a:t>State Police</a:t>
            </a:r>
          </a:p>
        </p:txBody>
      </p:sp>
      <p:sp>
        <p:nvSpPr>
          <p:cNvPr id="43" name="Text Box 76">
            <a:extLst>
              <a:ext uri="{FF2B5EF4-FFF2-40B4-BE49-F238E27FC236}">
                <a16:creationId xmlns:a16="http://schemas.microsoft.com/office/drawing/2014/main" id="{EABEC436-EB08-D62E-4799-2273A762A181}"/>
              </a:ext>
            </a:extLst>
          </p:cNvPr>
          <p:cNvSpPr txBox="1">
            <a:spLocks noChangeArrowheads="1"/>
          </p:cNvSpPr>
          <p:nvPr/>
        </p:nvSpPr>
        <p:spPr bwMode="white">
          <a:xfrm>
            <a:off x="4651505" y="3483118"/>
            <a:ext cx="969025" cy="645948"/>
          </a:xfrm>
          <a:prstGeom prst="rect">
            <a:avLst/>
          </a:prstGeom>
          <a:noFill/>
          <a:ln w="9525">
            <a:noFill/>
            <a:miter lim="800000"/>
            <a:headEnd/>
            <a:tailEnd/>
          </a:ln>
        </p:spPr>
        <p:txBody>
          <a:bodyPr lIns="91346" tIns="45673" rIns="91346" bIns="45673">
            <a:spAutoFit/>
          </a:bodyPr>
          <a:lstStyle/>
          <a:p>
            <a:pPr algn="ctr" fontAlgn="base">
              <a:spcBef>
                <a:spcPct val="50000"/>
              </a:spcBef>
              <a:spcAft>
                <a:spcPct val="0"/>
              </a:spcAft>
            </a:pPr>
            <a:r>
              <a:rPr lang="en-US" sz="900" b="1" dirty="0">
                <a:solidFill>
                  <a:srgbClr val="FFFFFF"/>
                </a:solidFill>
                <a:cs typeface="Arial"/>
              </a:rPr>
              <a:t>Road Traffic Safety Directorate (CSDD)</a:t>
            </a:r>
          </a:p>
        </p:txBody>
      </p:sp>
      <p:sp>
        <p:nvSpPr>
          <p:cNvPr id="44" name="Oval 78">
            <a:extLst>
              <a:ext uri="{FF2B5EF4-FFF2-40B4-BE49-F238E27FC236}">
                <a16:creationId xmlns:a16="http://schemas.microsoft.com/office/drawing/2014/main" id="{89EF32B4-2CE5-3391-602E-CAEB30646760}"/>
              </a:ext>
            </a:extLst>
          </p:cNvPr>
          <p:cNvSpPr>
            <a:spLocks noChangeArrowheads="1"/>
          </p:cNvSpPr>
          <p:nvPr/>
        </p:nvSpPr>
        <p:spPr bwMode="white">
          <a:xfrm>
            <a:off x="5472432" y="3275447"/>
            <a:ext cx="989644" cy="989669"/>
          </a:xfrm>
          <a:prstGeom prst="ellipse">
            <a:avLst/>
          </a:prstGeom>
          <a:solidFill>
            <a:srgbClr val="FFE600"/>
          </a:solidFill>
          <a:ln w="9525">
            <a:solidFill>
              <a:srgbClr val="FFE600"/>
            </a:solidFill>
            <a:round/>
            <a:headEnd/>
            <a:tailEnd/>
          </a:ln>
        </p:spPr>
        <p:txBody>
          <a:bodyPr wrap="none" lIns="91346" tIns="45673" rIns="91346" bIns="45673" anchor="ctr"/>
          <a:lstStyle/>
          <a:p>
            <a:pPr algn="ctr" defTabSz="913943" fontAlgn="base">
              <a:spcBef>
                <a:spcPct val="50000"/>
              </a:spcBef>
              <a:spcAft>
                <a:spcPct val="0"/>
              </a:spcAft>
              <a:defRPr/>
            </a:pPr>
            <a:endParaRPr lang="en-GB" sz="1299" b="1" kern="0">
              <a:solidFill>
                <a:srgbClr val="000000"/>
              </a:solidFill>
              <a:cs typeface="Arial"/>
            </a:endParaRPr>
          </a:p>
        </p:txBody>
      </p:sp>
      <p:sp>
        <p:nvSpPr>
          <p:cNvPr id="45" name="Text Box 79">
            <a:extLst>
              <a:ext uri="{FF2B5EF4-FFF2-40B4-BE49-F238E27FC236}">
                <a16:creationId xmlns:a16="http://schemas.microsoft.com/office/drawing/2014/main" id="{28696309-5384-4DBB-0A5B-1577A7AEE611}"/>
              </a:ext>
            </a:extLst>
          </p:cNvPr>
          <p:cNvSpPr txBox="1">
            <a:spLocks noChangeArrowheads="1"/>
          </p:cNvSpPr>
          <p:nvPr/>
        </p:nvSpPr>
        <p:spPr bwMode="auto">
          <a:xfrm>
            <a:off x="5455364" y="3559485"/>
            <a:ext cx="1059426" cy="430617"/>
          </a:xfrm>
          <a:prstGeom prst="rect">
            <a:avLst/>
          </a:prstGeom>
          <a:noFill/>
          <a:ln w="9525">
            <a:noFill/>
            <a:miter lim="800000"/>
            <a:headEnd/>
            <a:tailEnd/>
          </a:ln>
        </p:spPr>
        <p:txBody>
          <a:bodyPr wrap="square" lIns="91346" tIns="45673" rIns="91346" bIns="45673">
            <a:spAutoFit/>
          </a:bodyPr>
          <a:lstStyle/>
          <a:p>
            <a:pPr algn="ctr" fontAlgn="base">
              <a:spcBef>
                <a:spcPct val="50000"/>
              </a:spcBef>
              <a:spcAft>
                <a:spcPct val="0"/>
              </a:spcAft>
            </a:pPr>
            <a:r>
              <a:rPr lang="en-US" sz="1099" b="1" dirty="0">
                <a:solidFill>
                  <a:srgbClr val="333333"/>
                </a:solidFill>
                <a:cs typeface="Arial"/>
              </a:rPr>
              <a:t>Project stakeholders</a:t>
            </a:r>
          </a:p>
        </p:txBody>
      </p:sp>
      <p:cxnSp>
        <p:nvCxnSpPr>
          <p:cNvPr id="46" name="Straight Connector 45">
            <a:extLst>
              <a:ext uri="{FF2B5EF4-FFF2-40B4-BE49-F238E27FC236}">
                <a16:creationId xmlns:a16="http://schemas.microsoft.com/office/drawing/2014/main" id="{5DE3A73E-20BC-0098-2CF3-DAE8A9CE8316}"/>
              </a:ext>
            </a:extLst>
          </p:cNvPr>
          <p:cNvCxnSpPr>
            <a:cxnSpLocks/>
            <a:stCxn id="31" idx="1"/>
            <a:endCxn id="44" idx="1"/>
          </p:cNvCxnSpPr>
          <p:nvPr/>
        </p:nvCxnSpPr>
        <p:spPr>
          <a:xfrm>
            <a:off x="5081971" y="2871140"/>
            <a:ext cx="535391" cy="549241"/>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DC5601B-6DB6-577B-73DA-640876262D33}"/>
              </a:ext>
            </a:extLst>
          </p:cNvPr>
          <p:cNvCxnSpPr>
            <a:cxnSpLocks/>
            <a:stCxn id="31" idx="7"/>
            <a:endCxn id="44" idx="7"/>
          </p:cNvCxnSpPr>
          <p:nvPr/>
        </p:nvCxnSpPr>
        <p:spPr>
          <a:xfrm flipH="1">
            <a:off x="6317146" y="2871140"/>
            <a:ext cx="563060" cy="549241"/>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06B00C-1B84-42F2-0CF3-B27FCBD5B751}"/>
              </a:ext>
            </a:extLst>
          </p:cNvPr>
          <p:cNvCxnSpPr>
            <a:cxnSpLocks/>
            <a:stCxn id="31" idx="3"/>
            <a:endCxn id="44" idx="3"/>
          </p:cNvCxnSpPr>
          <p:nvPr/>
        </p:nvCxnSpPr>
        <p:spPr>
          <a:xfrm flipV="1">
            <a:off x="5081971" y="4120182"/>
            <a:ext cx="535391" cy="549239"/>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13D1FE-47B9-D5BB-DFAF-81EF3AF50955}"/>
              </a:ext>
            </a:extLst>
          </p:cNvPr>
          <p:cNvCxnSpPr>
            <a:cxnSpLocks/>
            <a:stCxn id="31" idx="5"/>
            <a:endCxn id="44" idx="5"/>
          </p:cNvCxnSpPr>
          <p:nvPr/>
        </p:nvCxnSpPr>
        <p:spPr>
          <a:xfrm flipH="1" flipV="1">
            <a:off x="6317146" y="4120182"/>
            <a:ext cx="563060" cy="549239"/>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Text Box 65">
            <a:extLst>
              <a:ext uri="{FF2B5EF4-FFF2-40B4-BE49-F238E27FC236}">
                <a16:creationId xmlns:a16="http://schemas.microsoft.com/office/drawing/2014/main" id="{64B4EE7B-2308-F8DE-D6E8-424FAD9FE5A4}"/>
              </a:ext>
            </a:extLst>
          </p:cNvPr>
          <p:cNvSpPr txBox="1">
            <a:spLocks noChangeArrowheads="1"/>
          </p:cNvSpPr>
          <p:nvPr/>
        </p:nvSpPr>
        <p:spPr bwMode="auto">
          <a:xfrm>
            <a:off x="5414344" y="5293977"/>
            <a:ext cx="1131884" cy="369093"/>
          </a:xfrm>
          <a:prstGeom prst="rect">
            <a:avLst/>
          </a:prstGeom>
          <a:noFill/>
          <a:ln w="9525">
            <a:noFill/>
            <a:miter lim="800000"/>
            <a:headEnd/>
            <a:tailEnd/>
          </a:ln>
        </p:spPr>
        <p:txBody>
          <a:bodyPr wrap="square" lIns="91346" tIns="45673" rIns="91346" bIns="45673">
            <a:spAutoFit/>
          </a:bodyPr>
          <a:lstStyle/>
          <a:p>
            <a:pPr algn="ctr" fontAlgn="base">
              <a:spcBef>
                <a:spcPct val="50000"/>
              </a:spcBef>
              <a:spcAft>
                <a:spcPct val="0"/>
              </a:spcAft>
            </a:pPr>
            <a:r>
              <a:rPr lang="en-US" sz="900" b="1">
                <a:solidFill>
                  <a:schemeClr val="bg1"/>
                </a:solidFill>
                <a:cs typeface="Arial"/>
              </a:rPr>
              <a:t>Micromobility service providers</a:t>
            </a:r>
          </a:p>
        </p:txBody>
      </p:sp>
      <p:sp>
        <p:nvSpPr>
          <p:cNvPr id="5" name="Title 3">
            <a:extLst>
              <a:ext uri="{FF2B5EF4-FFF2-40B4-BE49-F238E27FC236}">
                <a16:creationId xmlns:a16="http://schemas.microsoft.com/office/drawing/2014/main" id="{379A0B30-204C-0E4D-58A6-4FBA1CCC13A6}"/>
              </a:ext>
            </a:extLst>
          </p:cNvPr>
          <p:cNvSpPr txBox="1">
            <a:spLocks/>
          </p:cNvSpPr>
          <p:nvPr/>
        </p:nvSpPr>
        <p:spPr>
          <a:xfrm>
            <a:off x="609601" y="392329"/>
            <a:ext cx="4450079"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en-US" sz="2800" dirty="0"/>
              <a:t>Stakeholders of the Project</a:t>
            </a:r>
          </a:p>
        </p:txBody>
      </p:sp>
      <p:sp>
        <p:nvSpPr>
          <p:cNvPr id="7" name="Line 10">
            <a:extLst>
              <a:ext uri="{FF2B5EF4-FFF2-40B4-BE49-F238E27FC236}">
                <a16:creationId xmlns:a16="http://schemas.microsoft.com/office/drawing/2014/main" id="{42BC25C1-B8CE-6912-4762-3C77D9D717FF}"/>
              </a:ext>
            </a:extLst>
          </p:cNvPr>
          <p:cNvSpPr>
            <a:spLocks noChangeShapeType="1"/>
          </p:cNvSpPr>
          <p:nvPr/>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9" name="Date Placeholder 8">
            <a:extLst>
              <a:ext uri="{FF2B5EF4-FFF2-40B4-BE49-F238E27FC236}">
                <a16:creationId xmlns:a16="http://schemas.microsoft.com/office/drawing/2014/main" id="{E1FC6E0E-7424-8180-F7CB-963A5C8940F9}"/>
              </a:ext>
            </a:extLst>
          </p:cNvPr>
          <p:cNvSpPr>
            <a:spLocks noGrp="1"/>
          </p:cNvSpPr>
          <p:nvPr>
            <p:ph type="dt" sz="half" idx="10"/>
          </p:nvPr>
        </p:nvSpPr>
        <p:spPr/>
        <p:txBody>
          <a:bodyPr/>
          <a:lstStyle/>
          <a:p>
            <a:r>
              <a:rPr lang="en-GB"/>
              <a:t>11.09.2024</a:t>
            </a:r>
            <a:endParaRPr lang="en-IN" dirty="0"/>
          </a:p>
        </p:txBody>
      </p:sp>
      <p:sp>
        <p:nvSpPr>
          <p:cNvPr id="10" name="Footer Placeholder 9">
            <a:extLst>
              <a:ext uri="{FF2B5EF4-FFF2-40B4-BE49-F238E27FC236}">
                <a16:creationId xmlns:a16="http://schemas.microsoft.com/office/drawing/2014/main" id="{F2070037-759C-C05A-1964-5CF88BF95812}"/>
              </a:ext>
            </a:extLst>
          </p:cNvPr>
          <p:cNvSpPr>
            <a:spLocks noGrp="1"/>
          </p:cNvSpPr>
          <p:nvPr>
            <p:ph type="ftr" sz="quarter" idx="11"/>
          </p:nvPr>
        </p:nvSpPr>
        <p:spPr/>
        <p:txBody>
          <a:bodyPr/>
          <a:lstStyle/>
          <a:p>
            <a:r>
              <a:rPr lang="en-US"/>
              <a:t>ETSC PIN Talk</a:t>
            </a:r>
            <a:endParaRPr lang="en-US" dirty="0"/>
          </a:p>
        </p:txBody>
      </p:sp>
      <p:sp>
        <p:nvSpPr>
          <p:cNvPr id="11" name="Slide Number Placeholder 10">
            <a:extLst>
              <a:ext uri="{FF2B5EF4-FFF2-40B4-BE49-F238E27FC236}">
                <a16:creationId xmlns:a16="http://schemas.microsoft.com/office/drawing/2014/main" id="{9347929E-1591-94DD-E16A-49C9434199CC}"/>
              </a:ext>
            </a:extLst>
          </p:cNvPr>
          <p:cNvSpPr>
            <a:spLocks noGrp="1"/>
          </p:cNvSpPr>
          <p:nvPr>
            <p:ph type="sldNum" sz="quarter" idx="12"/>
          </p:nvPr>
        </p:nvSpPr>
        <p:spPr/>
        <p:txBody>
          <a:bodyPr/>
          <a:lstStyle/>
          <a:p>
            <a:r>
              <a:rPr lang="en-GB"/>
              <a:t>Page </a:t>
            </a:r>
            <a:fld id="{F1BC30E3-FFE5-4B91-AA19-87A149EBB9EE}" type="slidenum">
              <a:rPr smtClean="0"/>
              <a:pPr/>
              <a:t>6</a:t>
            </a:fld>
            <a:endParaRPr dirty="0"/>
          </a:p>
        </p:txBody>
      </p:sp>
    </p:spTree>
    <p:extLst>
      <p:ext uri="{BB962C8B-B14F-4D97-AF65-F5344CB8AC3E}">
        <p14:creationId xmlns:p14="http://schemas.microsoft.com/office/powerpoint/2010/main" val="62109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116BAAE-E0CA-13C2-86B2-F2D3A4367F27}"/>
              </a:ext>
            </a:extLst>
          </p:cNvPr>
          <p:cNvSpPr txBox="1">
            <a:spLocks/>
          </p:cNvSpPr>
          <p:nvPr/>
        </p:nvSpPr>
        <p:spPr>
          <a:xfrm>
            <a:off x="609601" y="392329"/>
            <a:ext cx="878958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en-US" sz="2800" dirty="0"/>
              <a:t>Safety dimensions</a:t>
            </a:r>
          </a:p>
        </p:txBody>
      </p:sp>
      <p:grpSp>
        <p:nvGrpSpPr>
          <p:cNvPr id="81" name="Group 80">
            <a:extLst>
              <a:ext uri="{FF2B5EF4-FFF2-40B4-BE49-F238E27FC236}">
                <a16:creationId xmlns:a16="http://schemas.microsoft.com/office/drawing/2014/main" id="{C69B749A-C7D0-5A9A-B9BB-0AA5864AE0E5}"/>
              </a:ext>
            </a:extLst>
          </p:cNvPr>
          <p:cNvGrpSpPr/>
          <p:nvPr/>
        </p:nvGrpSpPr>
        <p:grpSpPr>
          <a:xfrm>
            <a:off x="2250563" y="1253305"/>
            <a:ext cx="7030597" cy="4726555"/>
            <a:chOff x="4746608" y="1253305"/>
            <a:chExt cx="7030597" cy="4726555"/>
          </a:xfrm>
        </p:grpSpPr>
        <p:sp>
          <p:nvSpPr>
            <p:cNvPr id="6" name="TextBox 5">
              <a:extLst>
                <a:ext uri="{FF2B5EF4-FFF2-40B4-BE49-F238E27FC236}">
                  <a16:creationId xmlns:a16="http://schemas.microsoft.com/office/drawing/2014/main" id="{0DAB01A4-9693-C523-D00D-DE58BF7ABF8A}"/>
                </a:ext>
              </a:extLst>
            </p:cNvPr>
            <p:cNvSpPr txBox="1"/>
            <p:nvPr/>
          </p:nvSpPr>
          <p:spPr>
            <a:xfrm>
              <a:off x="7123871" y="1253305"/>
              <a:ext cx="2644813" cy="220041"/>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lv-LV" sz="1400" b="1" dirty="0">
                  <a:solidFill>
                    <a:schemeClr val="bg1"/>
                  </a:solidFill>
                  <a:latin typeface="EYInterstate" panose="02000503020000020004" pitchFamily="2" charset="0"/>
                </a:rPr>
                <a:t>Safe roads</a:t>
              </a:r>
              <a:endParaRPr lang="en-US" sz="1400" b="1" dirty="0">
                <a:solidFill>
                  <a:schemeClr val="bg1"/>
                </a:solidFill>
                <a:latin typeface="EYInterstate" panose="02000503020000020004" pitchFamily="2" charset="0"/>
              </a:endParaRPr>
            </a:p>
          </p:txBody>
        </p:sp>
        <p:sp>
          <p:nvSpPr>
            <p:cNvPr id="8" name="TextBox 7">
              <a:extLst>
                <a:ext uri="{FF2B5EF4-FFF2-40B4-BE49-F238E27FC236}">
                  <a16:creationId xmlns:a16="http://schemas.microsoft.com/office/drawing/2014/main" id="{D566055E-AE14-9D14-C71E-FD257958920C}"/>
                </a:ext>
              </a:extLst>
            </p:cNvPr>
            <p:cNvSpPr txBox="1"/>
            <p:nvPr/>
          </p:nvSpPr>
          <p:spPr>
            <a:xfrm>
              <a:off x="10264058" y="5117293"/>
              <a:ext cx="735773" cy="40316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defRPr/>
              </a:pPr>
              <a:r>
                <a:rPr lang="lv-LV" sz="1400" b="1" dirty="0">
                  <a:solidFill>
                    <a:schemeClr val="bg1"/>
                  </a:solidFill>
                  <a:latin typeface="EYInterstate" panose="02000503020000020004" pitchFamily="2" charset="0"/>
                </a:rPr>
                <a:t>Safe vehicle</a:t>
              </a:r>
              <a:endParaRPr lang="en-US" sz="1400" b="1" dirty="0">
                <a:solidFill>
                  <a:schemeClr val="bg1"/>
                </a:solidFill>
                <a:latin typeface="EYInterstate" panose="02000503020000020004" pitchFamily="2" charset="0"/>
              </a:endParaRPr>
            </a:p>
          </p:txBody>
        </p:sp>
        <p:sp>
          <p:nvSpPr>
            <p:cNvPr id="10" name="TextBox 9">
              <a:extLst>
                <a:ext uri="{FF2B5EF4-FFF2-40B4-BE49-F238E27FC236}">
                  <a16:creationId xmlns:a16="http://schemas.microsoft.com/office/drawing/2014/main" id="{0620AF32-3BF6-5E2E-C7E4-DD204A81BC9F}"/>
                </a:ext>
              </a:extLst>
            </p:cNvPr>
            <p:cNvSpPr txBox="1"/>
            <p:nvPr/>
          </p:nvSpPr>
          <p:spPr>
            <a:xfrm>
              <a:off x="5630491" y="5108070"/>
              <a:ext cx="958539" cy="403168"/>
            </a:xfrm>
            <a:prstGeom prst="rect">
              <a:avLst/>
            </a:prstGeom>
            <a:noFill/>
          </p:spPr>
          <p:txBody>
            <a:bodyPr wrap="square" lIns="0" tIns="36557" rIns="0" bIns="0" rtlCol="0">
              <a:spAutoFit/>
            </a:bodyPr>
            <a:lstStyle/>
            <a:p>
              <a:pPr algn="r" defTabSz="913943">
                <a:lnSpc>
                  <a:spcPct val="85000"/>
                </a:lnSpc>
                <a:spcAft>
                  <a:spcPts val="600"/>
                </a:spcAft>
                <a:buClr>
                  <a:srgbClr val="27ACAA"/>
                </a:buClr>
                <a:buSzPct val="70000"/>
                <a:defRPr/>
              </a:pPr>
              <a:r>
                <a:rPr lang="lv-LV" sz="1400" b="1" dirty="0">
                  <a:solidFill>
                    <a:schemeClr val="bg1"/>
                  </a:solidFill>
                  <a:latin typeface="EYInterstate" panose="02000503020000020004" pitchFamily="2" charset="0"/>
                </a:rPr>
                <a:t>Safe road users</a:t>
              </a:r>
              <a:endParaRPr lang="en-US" sz="1400" b="1" dirty="0">
                <a:solidFill>
                  <a:schemeClr val="bg1"/>
                </a:solidFill>
                <a:latin typeface="EYInterstate" panose="02000503020000020004" pitchFamily="2" charset="0"/>
              </a:endParaRPr>
            </a:p>
          </p:txBody>
        </p:sp>
        <p:sp>
          <p:nvSpPr>
            <p:cNvPr id="12" name="TextBox 11">
              <a:extLst>
                <a:ext uri="{FF2B5EF4-FFF2-40B4-BE49-F238E27FC236}">
                  <a16:creationId xmlns:a16="http://schemas.microsoft.com/office/drawing/2014/main" id="{7BBF203C-ED5F-208E-333A-2312EAD18354}"/>
                </a:ext>
              </a:extLst>
            </p:cNvPr>
            <p:cNvSpPr txBox="1"/>
            <p:nvPr/>
          </p:nvSpPr>
          <p:spPr>
            <a:xfrm>
              <a:off x="4746608" y="3192160"/>
              <a:ext cx="1263162" cy="403168"/>
            </a:xfrm>
            <a:prstGeom prst="rect">
              <a:avLst/>
            </a:prstGeom>
            <a:noFill/>
          </p:spPr>
          <p:txBody>
            <a:bodyPr wrap="square" lIns="0" tIns="36557" rIns="0" bIns="0" rtlCol="0">
              <a:spAutoFit/>
            </a:bodyPr>
            <a:lstStyle/>
            <a:p>
              <a:pPr algn="r" defTabSz="913943">
                <a:lnSpc>
                  <a:spcPct val="85000"/>
                </a:lnSpc>
                <a:spcAft>
                  <a:spcPts val="600"/>
                </a:spcAft>
                <a:buClr>
                  <a:srgbClr val="27ACAA"/>
                </a:buClr>
                <a:buSzPct val="70000"/>
                <a:defRPr/>
              </a:pPr>
              <a:r>
                <a:rPr lang="lv-LV" sz="1400" b="1" dirty="0">
                  <a:solidFill>
                    <a:schemeClr val="bg1"/>
                  </a:solidFill>
                  <a:latin typeface="EYInterstate" panose="02000503020000020004" pitchFamily="2" charset="0"/>
                </a:rPr>
                <a:t>Safe post-crash care</a:t>
              </a:r>
              <a:endParaRPr lang="en-US" sz="1400" b="1" dirty="0">
                <a:solidFill>
                  <a:schemeClr val="bg1"/>
                </a:solidFill>
                <a:latin typeface="EYInterstate" panose="02000503020000020004" pitchFamily="2" charset="0"/>
              </a:endParaRPr>
            </a:p>
          </p:txBody>
        </p:sp>
        <p:sp>
          <p:nvSpPr>
            <p:cNvPr id="42" name="TextBox 41">
              <a:extLst>
                <a:ext uri="{FF2B5EF4-FFF2-40B4-BE49-F238E27FC236}">
                  <a16:creationId xmlns:a16="http://schemas.microsoft.com/office/drawing/2014/main" id="{C221DFAA-C793-6C08-1E92-E1BD0440355E}"/>
                </a:ext>
              </a:extLst>
            </p:cNvPr>
            <p:cNvSpPr txBox="1"/>
            <p:nvPr/>
          </p:nvSpPr>
          <p:spPr>
            <a:xfrm>
              <a:off x="10882790" y="3201383"/>
              <a:ext cx="894415" cy="40316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defRPr/>
              </a:pPr>
              <a:r>
                <a:rPr lang="lv-LV" sz="1400" b="1" dirty="0">
                  <a:solidFill>
                    <a:schemeClr val="bg1"/>
                  </a:solidFill>
                  <a:latin typeface="EYInterstate" panose="02000503020000020004" pitchFamily="2" charset="0"/>
                </a:rPr>
                <a:t>Safe speeds</a:t>
              </a:r>
              <a:endParaRPr lang="en-US" sz="1400" b="1" dirty="0">
                <a:solidFill>
                  <a:schemeClr val="bg1"/>
                </a:solidFill>
                <a:latin typeface="EYInterstate" panose="02000503020000020004" pitchFamily="2" charset="0"/>
              </a:endParaRPr>
            </a:p>
          </p:txBody>
        </p:sp>
        <p:grpSp>
          <p:nvGrpSpPr>
            <p:cNvPr id="49" name="Group 48">
              <a:extLst>
                <a:ext uri="{FF2B5EF4-FFF2-40B4-BE49-F238E27FC236}">
                  <a16:creationId xmlns:a16="http://schemas.microsoft.com/office/drawing/2014/main" id="{448D23B2-DE74-2CBB-0FBB-FA2BB4C9444B}"/>
                </a:ext>
              </a:extLst>
            </p:cNvPr>
            <p:cNvGrpSpPr/>
            <p:nvPr/>
          </p:nvGrpSpPr>
          <p:grpSpPr>
            <a:xfrm>
              <a:off x="6178929" y="1664485"/>
              <a:ext cx="4534702" cy="4315375"/>
              <a:chOff x="3297239" y="1050395"/>
              <a:chExt cx="5296027" cy="5039877"/>
            </a:xfrm>
          </p:grpSpPr>
          <p:pic>
            <p:nvPicPr>
              <p:cNvPr id="50" name="Graphic 49">
                <a:extLst>
                  <a:ext uri="{FF2B5EF4-FFF2-40B4-BE49-F238E27FC236}">
                    <a16:creationId xmlns:a16="http://schemas.microsoft.com/office/drawing/2014/main" id="{44E9FEDA-4606-70D9-5C44-149BBFC24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1966" y="1050395"/>
                <a:ext cx="5291300" cy="5039877"/>
              </a:xfrm>
              <a:prstGeom prst="rect">
                <a:avLst/>
              </a:prstGeom>
            </p:spPr>
          </p:pic>
          <p:grpSp>
            <p:nvGrpSpPr>
              <p:cNvPr id="51" name="Group 50">
                <a:extLst>
                  <a:ext uri="{FF2B5EF4-FFF2-40B4-BE49-F238E27FC236}">
                    <a16:creationId xmlns:a16="http://schemas.microsoft.com/office/drawing/2014/main" id="{E0E994B6-471D-2C87-AE13-9923A2601820}"/>
                  </a:ext>
                </a:extLst>
              </p:cNvPr>
              <p:cNvGrpSpPr/>
              <p:nvPr/>
            </p:nvGrpSpPr>
            <p:grpSpPr>
              <a:xfrm>
                <a:off x="3297239" y="2413679"/>
                <a:ext cx="1475232" cy="1475232"/>
                <a:chOff x="3851252" y="1551562"/>
                <a:chExt cx="1323935" cy="1256443"/>
              </a:xfrm>
            </p:grpSpPr>
            <p:sp>
              <p:nvSpPr>
                <p:cNvPr id="72" name="Oval 71">
                  <a:extLst>
                    <a:ext uri="{FF2B5EF4-FFF2-40B4-BE49-F238E27FC236}">
                      <a16:creationId xmlns:a16="http://schemas.microsoft.com/office/drawing/2014/main" id="{34DB8640-E2F1-3D30-55B1-11D3BC1198D2}"/>
                    </a:ext>
                  </a:extLst>
                </p:cNvPr>
                <p:cNvSpPr/>
                <p:nvPr/>
              </p:nvSpPr>
              <p:spPr>
                <a:xfrm>
                  <a:off x="3851252" y="1551562"/>
                  <a:ext cx="1323935" cy="1256443"/>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sp>
              <p:nvSpPr>
                <p:cNvPr id="73" name="Oval 72">
                  <a:extLst>
                    <a:ext uri="{FF2B5EF4-FFF2-40B4-BE49-F238E27FC236}">
                      <a16:creationId xmlns:a16="http://schemas.microsoft.com/office/drawing/2014/main" id="{300C8A89-53C9-6860-3386-277DE9447E0A}"/>
                    </a:ext>
                  </a:extLst>
                </p:cNvPr>
                <p:cNvSpPr/>
                <p:nvPr/>
              </p:nvSpPr>
              <p:spPr>
                <a:xfrm>
                  <a:off x="3930688" y="1626948"/>
                  <a:ext cx="1165063" cy="110567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pic>
              <p:nvPicPr>
                <p:cNvPr id="74" name="Graphic 73" descr="Hold Gesture with solid fill">
                  <a:extLst>
                    <a:ext uri="{FF2B5EF4-FFF2-40B4-BE49-F238E27FC236}">
                      <a16:creationId xmlns:a16="http://schemas.microsoft.com/office/drawing/2014/main" id="{AB39525A-8BF2-9F9E-B1E0-2748896B4E9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53219" y="1819783"/>
                  <a:ext cx="720000" cy="720000"/>
                </a:xfrm>
                <a:prstGeom prst="rect">
                  <a:avLst/>
                </a:prstGeom>
              </p:spPr>
            </p:pic>
          </p:grpSp>
          <p:grpSp>
            <p:nvGrpSpPr>
              <p:cNvPr id="52" name="Group 51">
                <a:extLst>
                  <a:ext uri="{FF2B5EF4-FFF2-40B4-BE49-F238E27FC236}">
                    <a16:creationId xmlns:a16="http://schemas.microsoft.com/office/drawing/2014/main" id="{7C616F8D-334A-EA97-3A28-39DA564D2C1F}"/>
                  </a:ext>
                </a:extLst>
              </p:cNvPr>
              <p:cNvGrpSpPr/>
              <p:nvPr/>
            </p:nvGrpSpPr>
            <p:grpSpPr>
              <a:xfrm>
                <a:off x="5207634" y="1070768"/>
                <a:ext cx="1475232" cy="1475232"/>
                <a:chOff x="8745828" y="1192668"/>
                <a:chExt cx="1323935" cy="1256443"/>
              </a:xfrm>
            </p:grpSpPr>
            <p:grpSp>
              <p:nvGrpSpPr>
                <p:cNvPr id="68" name="Group 67">
                  <a:extLst>
                    <a:ext uri="{FF2B5EF4-FFF2-40B4-BE49-F238E27FC236}">
                      <a16:creationId xmlns:a16="http://schemas.microsoft.com/office/drawing/2014/main" id="{DF448D7B-7A25-D8A5-96D0-7BCC5A7AF7BA}"/>
                    </a:ext>
                  </a:extLst>
                </p:cNvPr>
                <p:cNvGrpSpPr/>
                <p:nvPr/>
              </p:nvGrpSpPr>
              <p:grpSpPr>
                <a:xfrm>
                  <a:off x="8745828" y="1192668"/>
                  <a:ext cx="1323935" cy="1256443"/>
                  <a:chOff x="2110810" y="1914258"/>
                  <a:chExt cx="900000" cy="900000"/>
                </a:xfrm>
              </p:grpSpPr>
              <p:sp>
                <p:nvSpPr>
                  <p:cNvPr id="70" name="Oval 69">
                    <a:extLst>
                      <a:ext uri="{FF2B5EF4-FFF2-40B4-BE49-F238E27FC236}">
                        <a16:creationId xmlns:a16="http://schemas.microsoft.com/office/drawing/2014/main" id="{3BFBC7CE-A723-033F-6DF9-6065D4FAD3E1}"/>
                      </a:ext>
                    </a:extLst>
                  </p:cNvPr>
                  <p:cNvSpPr/>
                  <p:nvPr/>
                </p:nvSpPr>
                <p:spPr>
                  <a:xfrm>
                    <a:off x="2110810" y="1914258"/>
                    <a:ext cx="900000" cy="90000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sp>
                <p:nvSpPr>
                  <p:cNvPr id="71" name="Oval 70">
                    <a:extLst>
                      <a:ext uri="{FF2B5EF4-FFF2-40B4-BE49-F238E27FC236}">
                        <a16:creationId xmlns:a16="http://schemas.microsoft.com/office/drawing/2014/main" id="{FCDDCA6B-7687-1833-2E32-9665D22C1F17}"/>
                      </a:ext>
                    </a:extLst>
                  </p:cNvPr>
                  <p:cNvSpPr/>
                  <p:nvPr/>
                </p:nvSpPr>
                <p:spPr>
                  <a:xfrm>
                    <a:off x="2164811" y="1968258"/>
                    <a:ext cx="792000" cy="792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grpSp>
            <p:pic>
              <p:nvPicPr>
                <p:cNvPr id="69" name="Graphic 68" descr="Fork In Road with solid fill">
                  <a:extLst>
                    <a:ext uri="{FF2B5EF4-FFF2-40B4-BE49-F238E27FC236}">
                      <a16:creationId xmlns:a16="http://schemas.microsoft.com/office/drawing/2014/main" id="{EBAC0F3D-7A87-F377-D0B8-04825248337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9047797" y="1423818"/>
                  <a:ext cx="720000" cy="720000"/>
                </a:xfrm>
                <a:prstGeom prst="rect">
                  <a:avLst/>
                </a:prstGeom>
              </p:spPr>
            </p:pic>
          </p:grpSp>
          <p:grpSp>
            <p:nvGrpSpPr>
              <p:cNvPr id="53" name="Group 52">
                <a:extLst>
                  <a:ext uri="{FF2B5EF4-FFF2-40B4-BE49-F238E27FC236}">
                    <a16:creationId xmlns:a16="http://schemas.microsoft.com/office/drawing/2014/main" id="{23AEA33B-DE9D-412C-6038-B4C0A463D528}"/>
                  </a:ext>
                </a:extLst>
              </p:cNvPr>
              <p:cNvGrpSpPr/>
              <p:nvPr/>
            </p:nvGrpSpPr>
            <p:grpSpPr>
              <a:xfrm>
                <a:off x="6396798" y="4615040"/>
                <a:ext cx="1475232" cy="1475232"/>
                <a:chOff x="9330343" y="4134271"/>
                <a:chExt cx="1323935" cy="1256443"/>
              </a:xfrm>
            </p:grpSpPr>
            <p:sp>
              <p:nvSpPr>
                <p:cNvPr id="65" name="Oval 64">
                  <a:extLst>
                    <a:ext uri="{FF2B5EF4-FFF2-40B4-BE49-F238E27FC236}">
                      <a16:creationId xmlns:a16="http://schemas.microsoft.com/office/drawing/2014/main" id="{D4616241-25BB-A7F2-8C23-C48DF88D46D0}"/>
                    </a:ext>
                  </a:extLst>
                </p:cNvPr>
                <p:cNvSpPr/>
                <p:nvPr/>
              </p:nvSpPr>
              <p:spPr>
                <a:xfrm>
                  <a:off x="9330343" y="4134271"/>
                  <a:ext cx="1323935" cy="1256443"/>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sp>
              <p:nvSpPr>
                <p:cNvPr id="66" name="Oval 65">
                  <a:extLst>
                    <a:ext uri="{FF2B5EF4-FFF2-40B4-BE49-F238E27FC236}">
                      <a16:creationId xmlns:a16="http://schemas.microsoft.com/office/drawing/2014/main" id="{272B6E25-B52A-5DF4-2D9E-9E436C49812B}"/>
                    </a:ext>
                  </a:extLst>
                </p:cNvPr>
                <p:cNvSpPr/>
                <p:nvPr/>
              </p:nvSpPr>
              <p:spPr>
                <a:xfrm>
                  <a:off x="9409779" y="4209657"/>
                  <a:ext cx="1165063" cy="110567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pic>
              <p:nvPicPr>
                <p:cNvPr id="67" name="Graphic 66" descr="Car Mechanic with solid fill">
                  <a:extLst>
                    <a:ext uri="{FF2B5EF4-FFF2-40B4-BE49-F238E27FC236}">
                      <a16:creationId xmlns:a16="http://schemas.microsoft.com/office/drawing/2014/main" id="{6F7E4965-46A7-D5A1-9A3C-537D3FFB362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45507" y="4415689"/>
                  <a:ext cx="693607" cy="693607"/>
                </a:xfrm>
                <a:prstGeom prst="rect">
                  <a:avLst/>
                </a:prstGeom>
              </p:spPr>
            </p:pic>
          </p:grpSp>
          <p:grpSp>
            <p:nvGrpSpPr>
              <p:cNvPr id="54" name="Group 53">
                <a:extLst>
                  <a:ext uri="{FF2B5EF4-FFF2-40B4-BE49-F238E27FC236}">
                    <a16:creationId xmlns:a16="http://schemas.microsoft.com/office/drawing/2014/main" id="{BCFF6F39-675C-68D6-7F40-011353C5FF1E}"/>
                  </a:ext>
                </a:extLst>
              </p:cNvPr>
              <p:cNvGrpSpPr/>
              <p:nvPr/>
            </p:nvGrpSpPr>
            <p:grpSpPr>
              <a:xfrm>
                <a:off x="7118033" y="2413679"/>
                <a:ext cx="1475232" cy="1475232"/>
                <a:chOff x="9722876" y="2465020"/>
                <a:chExt cx="1323935" cy="1256443"/>
              </a:xfrm>
            </p:grpSpPr>
            <p:sp>
              <p:nvSpPr>
                <p:cNvPr id="62" name="Oval 61">
                  <a:extLst>
                    <a:ext uri="{FF2B5EF4-FFF2-40B4-BE49-F238E27FC236}">
                      <a16:creationId xmlns:a16="http://schemas.microsoft.com/office/drawing/2014/main" id="{EB471CF6-56E6-9F2B-719E-53501584C393}"/>
                    </a:ext>
                  </a:extLst>
                </p:cNvPr>
                <p:cNvSpPr/>
                <p:nvPr/>
              </p:nvSpPr>
              <p:spPr>
                <a:xfrm>
                  <a:off x="9722876" y="2465020"/>
                  <a:ext cx="1323935" cy="1256443"/>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sp>
              <p:nvSpPr>
                <p:cNvPr id="63" name="Oval 62">
                  <a:extLst>
                    <a:ext uri="{FF2B5EF4-FFF2-40B4-BE49-F238E27FC236}">
                      <a16:creationId xmlns:a16="http://schemas.microsoft.com/office/drawing/2014/main" id="{1915828C-651D-39CD-2534-169934353998}"/>
                    </a:ext>
                  </a:extLst>
                </p:cNvPr>
                <p:cNvSpPr/>
                <p:nvPr/>
              </p:nvSpPr>
              <p:spPr>
                <a:xfrm>
                  <a:off x="9802312" y="2540406"/>
                  <a:ext cx="1165063" cy="110567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dirty="0">
                    <a:solidFill>
                      <a:srgbClr val="FFFFFF"/>
                    </a:solidFill>
                    <a:latin typeface="EYInterstate Light"/>
                  </a:endParaRPr>
                </a:p>
              </p:txBody>
            </p:sp>
            <p:pic>
              <p:nvPicPr>
                <p:cNvPr id="64" name="Graphic 63" descr="Speedometer Low with solid fill">
                  <a:extLst>
                    <a:ext uri="{FF2B5EF4-FFF2-40B4-BE49-F238E27FC236}">
                      <a16:creationId xmlns:a16="http://schemas.microsoft.com/office/drawing/2014/main" id="{B8472E70-D207-B512-A4A9-8E07BF47026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020790" y="2652473"/>
                  <a:ext cx="758192" cy="758192"/>
                </a:xfrm>
                <a:prstGeom prst="rect">
                  <a:avLst/>
                </a:prstGeom>
              </p:spPr>
            </p:pic>
          </p:grpSp>
          <p:grpSp>
            <p:nvGrpSpPr>
              <p:cNvPr id="55" name="Group 54">
                <a:extLst>
                  <a:ext uri="{FF2B5EF4-FFF2-40B4-BE49-F238E27FC236}">
                    <a16:creationId xmlns:a16="http://schemas.microsoft.com/office/drawing/2014/main" id="{84AA025C-5A3E-08AC-2F9A-AEEECC40518B}"/>
                  </a:ext>
                </a:extLst>
              </p:cNvPr>
              <p:cNvGrpSpPr/>
              <p:nvPr/>
            </p:nvGrpSpPr>
            <p:grpSpPr>
              <a:xfrm>
                <a:off x="3973750" y="4615040"/>
                <a:ext cx="1475232" cy="1475232"/>
                <a:chOff x="1649455" y="4394661"/>
                <a:chExt cx="1323935" cy="1256443"/>
              </a:xfrm>
            </p:grpSpPr>
            <p:grpSp>
              <p:nvGrpSpPr>
                <p:cNvPr id="58" name="Group 57">
                  <a:extLst>
                    <a:ext uri="{FF2B5EF4-FFF2-40B4-BE49-F238E27FC236}">
                      <a16:creationId xmlns:a16="http://schemas.microsoft.com/office/drawing/2014/main" id="{09D85BBA-C995-F568-1625-B34B6C07454B}"/>
                    </a:ext>
                  </a:extLst>
                </p:cNvPr>
                <p:cNvGrpSpPr/>
                <p:nvPr/>
              </p:nvGrpSpPr>
              <p:grpSpPr>
                <a:xfrm>
                  <a:off x="1649455" y="4394661"/>
                  <a:ext cx="1323935" cy="1256443"/>
                  <a:chOff x="2110811" y="1914258"/>
                  <a:chExt cx="900000" cy="900000"/>
                </a:xfrm>
              </p:grpSpPr>
              <p:sp>
                <p:nvSpPr>
                  <p:cNvPr id="60" name="Oval 59">
                    <a:extLst>
                      <a:ext uri="{FF2B5EF4-FFF2-40B4-BE49-F238E27FC236}">
                        <a16:creationId xmlns:a16="http://schemas.microsoft.com/office/drawing/2014/main" id="{1C7E0D89-BDDE-14F2-6A3C-5CD103D4916B}"/>
                      </a:ext>
                    </a:extLst>
                  </p:cNvPr>
                  <p:cNvSpPr/>
                  <p:nvPr/>
                </p:nvSpPr>
                <p:spPr>
                  <a:xfrm>
                    <a:off x="2110811" y="1914258"/>
                    <a:ext cx="900000" cy="90000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sp>
                <p:nvSpPr>
                  <p:cNvPr id="61" name="Oval 60">
                    <a:extLst>
                      <a:ext uri="{FF2B5EF4-FFF2-40B4-BE49-F238E27FC236}">
                        <a16:creationId xmlns:a16="http://schemas.microsoft.com/office/drawing/2014/main" id="{2BBF750C-C99E-C61E-B541-D666E5DCCE4C}"/>
                      </a:ext>
                    </a:extLst>
                  </p:cNvPr>
                  <p:cNvSpPr/>
                  <p:nvPr/>
                </p:nvSpPr>
                <p:spPr>
                  <a:xfrm>
                    <a:off x="2164811" y="1968258"/>
                    <a:ext cx="792000" cy="792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grpSp>
            <p:pic>
              <p:nvPicPr>
                <p:cNvPr id="59" name="Graphic 58" descr="Group of people with solid fill">
                  <a:extLst>
                    <a:ext uri="{FF2B5EF4-FFF2-40B4-BE49-F238E27FC236}">
                      <a16:creationId xmlns:a16="http://schemas.microsoft.com/office/drawing/2014/main" id="{146FD0C8-5744-C36A-8BD0-13D581C4BF2B}"/>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1951422" y="4662882"/>
                  <a:ext cx="720000" cy="720000"/>
                </a:xfrm>
                <a:prstGeom prst="rect">
                  <a:avLst/>
                </a:prstGeom>
              </p:spPr>
            </p:pic>
          </p:grpSp>
          <p:sp>
            <p:nvSpPr>
              <p:cNvPr id="56" name="Oval 55">
                <a:extLst>
                  <a:ext uri="{FF2B5EF4-FFF2-40B4-BE49-F238E27FC236}">
                    <a16:creationId xmlns:a16="http://schemas.microsoft.com/office/drawing/2014/main" id="{925492F1-E217-81A5-E69C-7F9742423179}"/>
                  </a:ext>
                </a:extLst>
              </p:cNvPr>
              <p:cNvSpPr/>
              <p:nvPr/>
            </p:nvSpPr>
            <p:spPr>
              <a:xfrm>
                <a:off x="5188766" y="3059953"/>
                <a:ext cx="1512970" cy="151297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lv-LV" sz="1199">
                  <a:solidFill>
                    <a:srgbClr val="FFFFFF"/>
                  </a:solidFill>
                  <a:latin typeface="EYInterstate Light"/>
                </a:endParaRPr>
              </a:p>
            </p:txBody>
          </p:sp>
          <p:sp>
            <p:nvSpPr>
              <p:cNvPr id="57" name="TextBox 56">
                <a:extLst>
                  <a:ext uri="{FF2B5EF4-FFF2-40B4-BE49-F238E27FC236}">
                    <a16:creationId xmlns:a16="http://schemas.microsoft.com/office/drawing/2014/main" id="{B21B6644-DB61-0ECF-1B6F-239A59C94452}"/>
                  </a:ext>
                </a:extLst>
              </p:cNvPr>
              <p:cNvSpPr txBox="1"/>
              <p:nvPr/>
            </p:nvSpPr>
            <p:spPr>
              <a:xfrm>
                <a:off x="5234788" y="3596404"/>
                <a:ext cx="1420925" cy="470855"/>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1400" b="1" dirty="0">
                    <a:solidFill>
                      <a:schemeClr val="bg1"/>
                    </a:solidFill>
                    <a:latin typeface="EYInterstate" panose="02000503020000020004" pitchFamily="2" charset="0"/>
                  </a:rPr>
                  <a:t>Road traffic safety</a:t>
                </a:r>
              </a:p>
            </p:txBody>
          </p:sp>
        </p:grpSp>
      </p:grpSp>
      <p:sp>
        <p:nvSpPr>
          <p:cNvPr id="80" name="TextBox 79">
            <a:extLst>
              <a:ext uri="{FF2B5EF4-FFF2-40B4-BE49-F238E27FC236}">
                <a16:creationId xmlns:a16="http://schemas.microsoft.com/office/drawing/2014/main" id="{86749E2B-4987-AC79-461C-549F389CED6C}"/>
              </a:ext>
            </a:extLst>
          </p:cNvPr>
          <p:cNvSpPr txBox="1"/>
          <p:nvPr/>
        </p:nvSpPr>
        <p:spPr>
          <a:xfrm>
            <a:off x="609601" y="1141731"/>
            <a:ext cx="3849066" cy="968772"/>
          </a:xfrm>
          <a:prstGeom prst="rect">
            <a:avLst/>
          </a:prstGeom>
          <a:noFill/>
        </p:spPr>
        <p:txBody>
          <a:bodyPr wrap="square" lIns="0" tIns="36557" rIns="0" bIns="0" rtlCol="0">
            <a:spAutoFit/>
          </a:bodyPr>
          <a:lstStyle/>
          <a:p>
            <a:pPr algn="just" defTabSz="913943">
              <a:lnSpc>
                <a:spcPct val="150000"/>
              </a:lnSpc>
              <a:spcAft>
                <a:spcPts val="600"/>
              </a:spcAft>
              <a:buClr>
                <a:srgbClr val="27ACAA"/>
              </a:buClr>
              <a:buSzPct val="70000"/>
              <a:defRPr/>
            </a:pPr>
            <a:r>
              <a:rPr lang="en-US" sz="1400" b="1" dirty="0">
                <a:solidFill>
                  <a:schemeClr val="bg1"/>
                </a:solidFill>
              </a:rPr>
              <a:t>Road safety dimensions that form the basis of road safety development and implementation according to </a:t>
            </a:r>
            <a:r>
              <a:rPr lang="en-US" sz="1400" b="1" dirty="0">
                <a:solidFill>
                  <a:schemeClr val="tx2"/>
                </a:solidFill>
              </a:rPr>
              <a:t>road safety frameworks</a:t>
            </a:r>
            <a:r>
              <a:rPr lang="en-US" sz="1400" b="1" baseline="30000" dirty="0">
                <a:solidFill>
                  <a:schemeClr val="bg1"/>
                </a:solidFill>
              </a:rPr>
              <a:t>1</a:t>
            </a:r>
            <a:endParaRPr lang="en-US" sz="1400" b="1" dirty="0">
              <a:solidFill>
                <a:schemeClr val="bg1"/>
              </a:solidFill>
            </a:endParaRPr>
          </a:p>
        </p:txBody>
      </p:sp>
      <p:sp>
        <p:nvSpPr>
          <p:cNvPr id="82" name="TextBox 81">
            <a:extLst>
              <a:ext uri="{FF2B5EF4-FFF2-40B4-BE49-F238E27FC236}">
                <a16:creationId xmlns:a16="http://schemas.microsoft.com/office/drawing/2014/main" id="{2E67A146-9B52-92C3-8CA8-0CF4792EFF34}"/>
              </a:ext>
            </a:extLst>
          </p:cNvPr>
          <p:cNvSpPr txBox="1"/>
          <p:nvPr/>
        </p:nvSpPr>
        <p:spPr>
          <a:xfrm>
            <a:off x="9498329" y="5639447"/>
            <a:ext cx="2084069" cy="384702"/>
          </a:xfrm>
          <a:prstGeom prst="rect">
            <a:avLst/>
          </a:prstGeom>
          <a:noFill/>
        </p:spPr>
        <p:txBody>
          <a:bodyPr wrap="square" lIns="0" tIns="36557" rIns="0" bIns="0" rtlCol="0">
            <a:spAutoFit/>
          </a:bodyPr>
          <a:lstStyle/>
          <a:p>
            <a:pPr algn="r" defTabSz="913943">
              <a:lnSpc>
                <a:spcPct val="150000"/>
              </a:lnSpc>
              <a:spcAft>
                <a:spcPts val="600"/>
              </a:spcAft>
              <a:buClr>
                <a:srgbClr val="27ACAA"/>
              </a:buClr>
              <a:buSzPct val="70000"/>
              <a:defRPr/>
            </a:pPr>
            <a:r>
              <a:rPr lang="en-US" sz="800" b="1" baseline="30000" dirty="0">
                <a:solidFill>
                  <a:schemeClr val="bg1"/>
                </a:solidFill>
              </a:rPr>
              <a:t>1</a:t>
            </a:r>
            <a:r>
              <a:rPr lang="en-US" sz="800" b="1" dirty="0">
                <a:solidFill>
                  <a:schemeClr val="bg1"/>
                </a:solidFill>
              </a:rPr>
              <a:t> European Commission, the World Bank, the United Nations, and the European Union</a:t>
            </a:r>
          </a:p>
        </p:txBody>
      </p:sp>
      <p:sp>
        <p:nvSpPr>
          <p:cNvPr id="5" name="Date Placeholder 4">
            <a:extLst>
              <a:ext uri="{FF2B5EF4-FFF2-40B4-BE49-F238E27FC236}">
                <a16:creationId xmlns:a16="http://schemas.microsoft.com/office/drawing/2014/main" id="{158B16FE-DEB2-D021-6B99-6F0A59448D6D}"/>
              </a:ext>
            </a:extLst>
          </p:cNvPr>
          <p:cNvSpPr>
            <a:spLocks noGrp="1"/>
          </p:cNvSpPr>
          <p:nvPr>
            <p:ph type="dt" sz="half" idx="10"/>
          </p:nvPr>
        </p:nvSpPr>
        <p:spPr/>
        <p:txBody>
          <a:bodyPr/>
          <a:lstStyle/>
          <a:p>
            <a:r>
              <a:rPr lang="en-GB"/>
              <a:t>11.09.2024</a:t>
            </a:r>
            <a:endParaRPr lang="en-IN" dirty="0"/>
          </a:p>
        </p:txBody>
      </p:sp>
      <p:sp>
        <p:nvSpPr>
          <p:cNvPr id="9" name="Footer Placeholder 8">
            <a:extLst>
              <a:ext uri="{FF2B5EF4-FFF2-40B4-BE49-F238E27FC236}">
                <a16:creationId xmlns:a16="http://schemas.microsoft.com/office/drawing/2014/main" id="{16F0D858-4CEB-482E-0CB9-EE7EA15BC5B5}"/>
              </a:ext>
            </a:extLst>
          </p:cNvPr>
          <p:cNvSpPr>
            <a:spLocks noGrp="1"/>
          </p:cNvSpPr>
          <p:nvPr>
            <p:ph type="ftr" sz="quarter" idx="11"/>
          </p:nvPr>
        </p:nvSpPr>
        <p:spPr/>
        <p:txBody>
          <a:bodyPr/>
          <a:lstStyle/>
          <a:p>
            <a:r>
              <a:rPr lang="en-US"/>
              <a:t>ETSC PIN Talk</a:t>
            </a:r>
            <a:endParaRPr lang="en-US" dirty="0"/>
          </a:p>
        </p:txBody>
      </p:sp>
      <p:sp>
        <p:nvSpPr>
          <p:cNvPr id="11" name="Slide Number Placeholder 10">
            <a:extLst>
              <a:ext uri="{FF2B5EF4-FFF2-40B4-BE49-F238E27FC236}">
                <a16:creationId xmlns:a16="http://schemas.microsoft.com/office/drawing/2014/main" id="{CA3FB201-78BB-E850-3D6E-8C91D1EFF4FF}"/>
              </a:ext>
            </a:extLst>
          </p:cNvPr>
          <p:cNvSpPr>
            <a:spLocks noGrp="1"/>
          </p:cNvSpPr>
          <p:nvPr>
            <p:ph type="sldNum" sz="quarter" idx="12"/>
          </p:nvPr>
        </p:nvSpPr>
        <p:spPr/>
        <p:txBody>
          <a:bodyPr/>
          <a:lstStyle/>
          <a:p>
            <a:r>
              <a:rPr lang="en-GB"/>
              <a:t>Page </a:t>
            </a:r>
            <a:fld id="{F1BC30E3-FFE5-4B91-AA19-87A149EBB9EE}" type="slidenum">
              <a:rPr smtClean="0"/>
              <a:pPr/>
              <a:t>7</a:t>
            </a:fld>
            <a:endParaRPr dirty="0"/>
          </a:p>
        </p:txBody>
      </p:sp>
    </p:spTree>
    <p:extLst>
      <p:ext uri="{BB962C8B-B14F-4D97-AF65-F5344CB8AC3E}">
        <p14:creationId xmlns:p14="http://schemas.microsoft.com/office/powerpoint/2010/main" val="211672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a:extLst>
              <a:ext uri="{FF2B5EF4-FFF2-40B4-BE49-F238E27FC236}">
                <a16:creationId xmlns:a16="http://schemas.microsoft.com/office/drawing/2014/main" id="{794A8A36-81A9-EEDB-2670-F7713832B91D}"/>
              </a:ext>
            </a:extLst>
          </p:cNvPr>
          <p:cNvSpPr txBox="1">
            <a:spLocks/>
          </p:cNvSpPr>
          <p:nvPr/>
        </p:nvSpPr>
        <p:spPr>
          <a:xfrm>
            <a:off x="609601" y="392329"/>
            <a:ext cx="8789580"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en-US" sz="2800" dirty="0"/>
              <a:t>Data analysis methodology</a:t>
            </a:r>
          </a:p>
        </p:txBody>
      </p:sp>
      <p:sp>
        <p:nvSpPr>
          <p:cNvPr id="28" name="Date Placeholder 27">
            <a:extLst>
              <a:ext uri="{FF2B5EF4-FFF2-40B4-BE49-F238E27FC236}">
                <a16:creationId xmlns:a16="http://schemas.microsoft.com/office/drawing/2014/main" id="{941C559C-08EF-BA51-BE34-1BEADB2669ED}"/>
              </a:ext>
            </a:extLst>
          </p:cNvPr>
          <p:cNvSpPr>
            <a:spLocks noGrp="1"/>
          </p:cNvSpPr>
          <p:nvPr>
            <p:ph type="dt" sz="half" idx="10"/>
          </p:nvPr>
        </p:nvSpPr>
        <p:spPr/>
        <p:txBody>
          <a:bodyPr/>
          <a:lstStyle/>
          <a:p>
            <a:r>
              <a:rPr lang="en-GB"/>
              <a:t>11.09.2024</a:t>
            </a:r>
            <a:endParaRPr lang="en-IN" dirty="0"/>
          </a:p>
        </p:txBody>
      </p:sp>
      <p:sp>
        <p:nvSpPr>
          <p:cNvPr id="29" name="Footer Placeholder 28">
            <a:extLst>
              <a:ext uri="{FF2B5EF4-FFF2-40B4-BE49-F238E27FC236}">
                <a16:creationId xmlns:a16="http://schemas.microsoft.com/office/drawing/2014/main" id="{347981C0-117E-7E2E-E789-96A9E06F5B01}"/>
              </a:ext>
            </a:extLst>
          </p:cNvPr>
          <p:cNvSpPr>
            <a:spLocks noGrp="1"/>
          </p:cNvSpPr>
          <p:nvPr>
            <p:ph type="ftr" sz="quarter" idx="11"/>
          </p:nvPr>
        </p:nvSpPr>
        <p:spPr/>
        <p:txBody>
          <a:bodyPr/>
          <a:lstStyle/>
          <a:p>
            <a:r>
              <a:rPr lang="en-US"/>
              <a:t>ETSC PIN Talk</a:t>
            </a:r>
            <a:endParaRPr lang="en-US" dirty="0"/>
          </a:p>
        </p:txBody>
      </p:sp>
      <p:sp>
        <p:nvSpPr>
          <p:cNvPr id="30" name="Slide Number Placeholder 29">
            <a:extLst>
              <a:ext uri="{FF2B5EF4-FFF2-40B4-BE49-F238E27FC236}">
                <a16:creationId xmlns:a16="http://schemas.microsoft.com/office/drawing/2014/main" id="{CE1606FC-8A28-133E-DE88-3C321EEACF38}"/>
              </a:ext>
            </a:extLst>
          </p:cNvPr>
          <p:cNvSpPr>
            <a:spLocks noGrp="1"/>
          </p:cNvSpPr>
          <p:nvPr>
            <p:ph type="sldNum" sz="quarter" idx="12"/>
          </p:nvPr>
        </p:nvSpPr>
        <p:spPr/>
        <p:txBody>
          <a:bodyPr/>
          <a:lstStyle/>
          <a:p>
            <a:r>
              <a:rPr lang="en-GB"/>
              <a:t>Page </a:t>
            </a:r>
            <a:fld id="{F1BC30E3-FFE5-4B91-AA19-87A149EBB9EE}" type="slidenum">
              <a:rPr smtClean="0"/>
              <a:pPr/>
              <a:t>8</a:t>
            </a:fld>
            <a:endParaRPr dirty="0"/>
          </a:p>
        </p:txBody>
      </p:sp>
      <p:grpSp>
        <p:nvGrpSpPr>
          <p:cNvPr id="2" name="Group 1">
            <a:extLst>
              <a:ext uri="{FF2B5EF4-FFF2-40B4-BE49-F238E27FC236}">
                <a16:creationId xmlns:a16="http://schemas.microsoft.com/office/drawing/2014/main" id="{976AEE07-ACF7-9324-1A86-CE1F34037164}"/>
              </a:ext>
            </a:extLst>
          </p:cNvPr>
          <p:cNvGrpSpPr/>
          <p:nvPr/>
        </p:nvGrpSpPr>
        <p:grpSpPr>
          <a:xfrm>
            <a:off x="6681621" y="1548657"/>
            <a:ext cx="4900777" cy="4093187"/>
            <a:chOff x="6681621" y="1876336"/>
            <a:chExt cx="4900777" cy="4093187"/>
          </a:xfrm>
        </p:grpSpPr>
        <p:cxnSp>
          <p:nvCxnSpPr>
            <p:cNvPr id="3" name="Straight Connector 2">
              <a:extLst>
                <a:ext uri="{FF2B5EF4-FFF2-40B4-BE49-F238E27FC236}">
                  <a16:creationId xmlns:a16="http://schemas.microsoft.com/office/drawing/2014/main" id="{FC99F94B-74FE-B970-D3A5-829B242AABD7}"/>
                </a:ext>
              </a:extLst>
            </p:cNvPr>
            <p:cNvCxnSpPr>
              <a:cxnSpLocks/>
            </p:cNvCxnSpPr>
            <p:nvPr/>
          </p:nvCxnSpPr>
          <p:spPr>
            <a:xfrm>
              <a:off x="7067792" y="3605463"/>
              <a:ext cx="4276967" cy="0"/>
            </a:xfrm>
            <a:prstGeom prst="line">
              <a:avLst/>
            </a:prstGeom>
            <a:ln w="9525">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1A81CC8-1716-B503-FA27-2168F26C5581}"/>
                </a:ext>
              </a:extLst>
            </p:cNvPr>
            <p:cNvSpPr/>
            <p:nvPr/>
          </p:nvSpPr>
          <p:spPr>
            <a:xfrm>
              <a:off x="6681621" y="1876336"/>
              <a:ext cx="4900777" cy="4093187"/>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31" name="Graphic 30">
              <a:extLst>
                <a:ext uri="{FF2B5EF4-FFF2-40B4-BE49-F238E27FC236}">
                  <a16:creationId xmlns:a16="http://schemas.microsoft.com/office/drawing/2014/main" id="{39A6CE94-E07D-B552-BBB2-FB526230D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7792" y="2158355"/>
              <a:ext cx="1125917" cy="1125917"/>
            </a:xfrm>
            <a:prstGeom prst="rect">
              <a:avLst/>
            </a:prstGeom>
          </p:spPr>
        </p:pic>
        <p:sp>
          <p:nvSpPr>
            <p:cNvPr id="38" name="Rounded Rectangle 4">
              <a:extLst>
                <a:ext uri="{FF2B5EF4-FFF2-40B4-BE49-F238E27FC236}">
                  <a16:creationId xmlns:a16="http://schemas.microsoft.com/office/drawing/2014/main" id="{9AF00C95-ABBC-21D2-A2BD-20BD0696C1A1}"/>
                </a:ext>
              </a:extLst>
            </p:cNvPr>
            <p:cNvSpPr/>
            <p:nvPr/>
          </p:nvSpPr>
          <p:spPr>
            <a:xfrm>
              <a:off x="8686799" y="2190173"/>
              <a:ext cx="2657959" cy="11177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3943">
                <a:defRPr/>
              </a:pPr>
              <a:r>
                <a:rPr lang="en-US" sz="1600" dirty="0">
                  <a:solidFill>
                    <a:schemeClr val="bg1"/>
                  </a:solidFill>
                  <a:latin typeface="EYInterstate Light"/>
                </a:rPr>
                <a:t>Analysis of road traffic accident data and data of micromobility service providers: in-depth investigation of accidents</a:t>
              </a:r>
            </a:p>
          </p:txBody>
        </p:sp>
        <p:cxnSp>
          <p:nvCxnSpPr>
            <p:cNvPr id="39" name="Straight Connector 38">
              <a:extLst>
                <a:ext uri="{FF2B5EF4-FFF2-40B4-BE49-F238E27FC236}">
                  <a16:creationId xmlns:a16="http://schemas.microsoft.com/office/drawing/2014/main" id="{2D950C54-8A0F-B17B-5530-D2A719192C4F}"/>
                </a:ext>
              </a:extLst>
            </p:cNvPr>
            <p:cNvCxnSpPr>
              <a:cxnSpLocks/>
            </p:cNvCxnSpPr>
            <p:nvPr/>
          </p:nvCxnSpPr>
          <p:spPr>
            <a:xfrm>
              <a:off x="8431349" y="2203881"/>
              <a:ext cx="0" cy="1125924"/>
            </a:xfrm>
            <a:prstGeom prst="line">
              <a:avLst/>
            </a:prstGeom>
            <a:ln w="9525">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ounded Rectangle 4">
              <a:extLst>
                <a:ext uri="{FF2B5EF4-FFF2-40B4-BE49-F238E27FC236}">
                  <a16:creationId xmlns:a16="http://schemas.microsoft.com/office/drawing/2014/main" id="{5AE3B563-CFDD-8ED7-8924-980A12270B9A}"/>
                </a:ext>
              </a:extLst>
            </p:cNvPr>
            <p:cNvSpPr/>
            <p:nvPr/>
          </p:nvSpPr>
          <p:spPr>
            <a:xfrm>
              <a:off x="7535369" y="3865384"/>
              <a:ext cx="2815472" cy="4380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3943">
                <a:defRPr/>
              </a:pPr>
              <a:r>
                <a:rPr lang="en-US" sz="1200" b="1" dirty="0">
                  <a:solidFill>
                    <a:schemeClr val="bg1"/>
                  </a:solidFill>
                  <a:latin typeface="EYInterstate Light"/>
                </a:rPr>
                <a:t>Correlation of traffic accidents and micromobility traffic intensity</a:t>
              </a:r>
            </a:p>
          </p:txBody>
        </p:sp>
        <p:sp>
          <p:nvSpPr>
            <p:cNvPr id="41" name="Rounded Rectangle 4">
              <a:extLst>
                <a:ext uri="{FF2B5EF4-FFF2-40B4-BE49-F238E27FC236}">
                  <a16:creationId xmlns:a16="http://schemas.microsoft.com/office/drawing/2014/main" id="{516FFE58-4469-47CF-1F94-8D905960CF03}"/>
                </a:ext>
              </a:extLst>
            </p:cNvPr>
            <p:cNvSpPr/>
            <p:nvPr/>
          </p:nvSpPr>
          <p:spPr>
            <a:xfrm>
              <a:off x="7529186" y="4471118"/>
              <a:ext cx="3815571" cy="4380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3943">
                <a:defRPr/>
              </a:pPr>
              <a:r>
                <a:rPr lang="en-US" sz="1200" b="1" dirty="0">
                  <a:solidFill>
                    <a:schemeClr val="bg1"/>
                  </a:solidFill>
                  <a:latin typeface="EYInterstate Light"/>
                </a:rPr>
                <a:t>Assessment of road traffic accident conditions – user behavior, street lighting, road design, road condition, time of day, etc.</a:t>
              </a:r>
            </a:p>
          </p:txBody>
        </p:sp>
        <p:sp>
          <p:nvSpPr>
            <p:cNvPr id="42" name="Rounded Rectangle 4">
              <a:extLst>
                <a:ext uri="{FF2B5EF4-FFF2-40B4-BE49-F238E27FC236}">
                  <a16:creationId xmlns:a16="http://schemas.microsoft.com/office/drawing/2014/main" id="{BAC357E5-156C-B70D-63A7-80335E6548F9}"/>
                </a:ext>
              </a:extLst>
            </p:cNvPr>
            <p:cNvSpPr/>
            <p:nvPr/>
          </p:nvSpPr>
          <p:spPr>
            <a:xfrm>
              <a:off x="7528371" y="5237749"/>
              <a:ext cx="2912658" cy="4384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3943">
                <a:defRPr/>
              </a:pPr>
              <a:r>
                <a:rPr lang="en-US" sz="1200" b="1" dirty="0">
                  <a:solidFill>
                    <a:schemeClr val="bg1"/>
                  </a:solidFill>
                  <a:latin typeface="EYInterstate Light"/>
                </a:rPr>
                <a:t>Conclusions on existing road traffic safety deficiencies</a:t>
              </a:r>
            </a:p>
          </p:txBody>
        </p:sp>
        <p:grpSp>
          <p:nvGrpSpPr>
            <p:cNvPr id="43" name="Group 42">
              <a:extLst>
                <a:ext uri="{FF2B5EF4-FFF2-40B4-BE49-F238E27FC236}">
                  <a16:creationId xmlns:a16="http://schemas.microsoft.com/office/drawing/2014/main" id="{3DCC2DDA-26FC-5DB4-2814-CC8295A9902F}"/>
                </a:ext>
              </a:extLst>
            </p:cNvPr>
            <p:cNvGrpSpPr/>
            <p:nvPr/>
          </p:nvGrpSpPr>
          <p:grpSpPr>
            <a:xfrm>
              <a:off x="7067792" y="3923645"/>
              <a:ext cx="343805" cy="343805"/>
              <a:chOff x="6259882" y="3818811"/>
              <a:chExt cx="343805" cy="343805"/>
            </a:xfrm>
          </p:grpSpPr>
          <p:sp>
            <p:nvSpPr>
              <p:cNvPr id="52" name="Oval 51">
                <a:extLst>
                  <a:ext uri="{FF2B5EF4-FFF2-40B4-BE49-F238E27FC236}">
                    <a16:creationId xmlns:a16="http://schemas.microsoft.com/office/drawing/2014/main" id="{97341EB8-2275-4CB0-E76D-A8877066E733}"/>
                  </a:ext>
                </a:extLst>
              </p:cNvPr>
              <p:cNvSpPr/>
              <p:nvPr/>
            </p:nvSpPr>
            <p:spPr>
              <a:xfrm>
                <a:off x="6259882" y="3818811"/>
                <a:ext cx="343805" cy="343805"/>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00" dirty="0">
                  <a:solidFill>
                    <a:schemeClr val="tx1"/>
                  </a:solidFill>
                </a:endParaRPr>
              </a:p>
            </p:txBody>
          </p:sp>
          <p:cxnSp>
            <p:nvCxnSpPr>
              <p:cNvPr id="53" name="Straight Connector 52">
                <a:extLst>
                  <a:ext uri="{FF2B5EF4-FFF2-40B4-BE49-F238E27FC236}">
                    <a16:creationId xmlns:a16="http://schemas.microsoft.com/office/drawing/2014/main" id="{A3035170-EAD0-FB1C-F097-3E6A936580B4}"/>
                  </a:ext>
                </a:extLst>
              </p:cNvPr>
              <p:cNvCxnSpPr>
                <a:cxnSpLocks/>
              </p:cNvCxnSpPr>
              <p:nvPr/>
            </p:nvCxnSpPr>
            <p:spPr>
              <a:xfrm>
                <a:off x="6338691" y="3990714"/>
                <a:ext cx="63059" cy="62363"/>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A4DE09-F765-A1BD-E85C-61F876FCC530}"/>
                  </a:ext>
                </a:extLst>
              </p:cNvPr>
              <p:cNvCxnSpPr>
                <a:cxnSpLocks/>
              </p:cNvCxnSpPr>
              <p:nvPr/>
            </p:nvCxnSpPr>
            <p:spPr>
              <a:xfrm flipV="1">
                <a:off x="6381781" y="3916262"/>
                <a:ext cx="142907" cy="14290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D79C3B2-030D-C911-0069-977D6CB1F793}"/>
                </a:ext>
              </a:extLst>
            </p:cNvPr>
            <p:cNvGrpSpPr/>
            <p:nvPr/>
          </p:nvGrpSpPr>
          <p:grpSpPr>
            <a:xfrm>
              <a:off x="7063483" y="4520739"/>
              <a:ext cx="343805" cy="343805"/>
              <a:chOff x="6259882" y="3779944"/>
              <a:chExt cx="343805" cy="343805"/>
            </a:xfrm>
          </p:grpSpPr>
          <p:sp>
            <p:nvSpPr>
              <p:cNvPr id="49" name="Oval 48">
                <a:extLst>
                  <a:ext uri="{FF2B5EF4-FFF2-40B4-BE49-F238E27FC236}">
                    <a16:creationId xmlns:a16="http://schemas.microsoft.com/office/drawing/2014/main" id="{9524C79A-432E-3AE6-6EE0-4D84CFC5BB00}"/>
                  </a:ext>
                </a:extLst>
              </p:cNvPr>
              <p:cNvSpPr/>
              <p:nvPr/>
            </p:nvSpPr>
            <p:spPr>
              <a:xfrm>
                <a:off x="6259882" y="3779944"/>
                <a:ext cx="343805" cy="343805"/>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00" dirty="0">
                  <a:solidFill>
                    <a:schemeClr val="tx1"/>
                  </a:solidFill>
                </a:endParaRPr>
              </a:p>
            </p:txBody>
          </p:sp>
          <p:cxnSp>
            <p:nvCxnSpPr>
              <p:cNvPr id="50" name="Straight Connector 49">
                <a:extLst>
                  <a:ext uri="{FF2B5EF4-FFF2-40B4-BE49-F238E27FC236}">
                    <a16:creationId xmlns:a16="http://schemas.microsoft.com/office/drawing/2014/main" id="{8493899A-2EF5-A2F7-8E62-C54E03A93DC0}"/>
                  </a:ext>
                </a:extLst>
              </p:cNvPr>
              <p:cNvCxnSpPr>
                <a:cxnSpLocks/>
              </p:cNvCxnSpPr>
              <p:nvPr/>
            </p:nvCxnSpPr>
            <p:spPr>
              <a:xfrm>
                <a:off x="6338691" y="3951847"/>
                <a:ext cx="63059" cy="62363"/>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3A10A3C-9919-78C5-8B52-1E9ACCDD387D}"/>
                  </a:ext>
                </a:extLst>
              </p:cNvPr>
              <p:cNvCxnSpPr>
                <a:cxnSpLocks/>
              </p:cNvCxnSpPr>
              <p:nvPr/>
            </p:nvCxnSpPr>
            <p:spPr>
              <a:xfrm flipV="1">
                <a:off x="6381781" y="3877395"/>
                <a:ext cx="142907" cy="14290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6A2D2035-1595-9A9C-3284-9C2A9691BA03}"/>
                </a:ext>
              </a:extLst>
            </p:cNvPr>
            <p:cNvGrpSpPr/>
            <p:nvPr/>
          </p:nvGrpSpPr>
          <p:grpSpPr>
            <a:xfrm>
              <a:off x="7062667" y="5284966"/>
              <a:ext cx="343805" cy="343805"/>
              <a:chOff x="6259882" y="3818811"/>
              <a:chExt cx="343805" cy="343805"/>
            </a:xfrm>
          </p:grpSpPr>
          <p:sp>
            <p:nvSpPr>
              <p:cNvPr id="46" name="Oval 45">
                <a:extLst>
                  <a:ext uri="{FF2B5EF4-FFF2-40B4-BE49-F238E27FC236}">
                    <a16:creationId xmlns:a16="http://schemas.microsoft.com/office/drawing/2014/main" id="{0A126A0C-EBEB-A997-D72F-A3F104AA7356}"/>
                  </a:ext>
                </a:extLst>
              </p:cNvPr>
              <p:cNvSpPr/>
              <p:nvPr/>
            </p:nvSpPr>
            <p:spPr>
              <a:xfrm>
                <a:off x="6259882" y="3818811"/>
                <a:ext cx="343805" cy="343805"/>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00" dirty="0">
                  <a:solidFill>
                    <a:schemeClr val="tx1"/>
                  </a:solidFill>
                </a:endParaRPr>
              </a:p>
            </p:txBody>
          </p:sp>
          <p:cxnSp>
            <p:nvCxnSpPr>
              <p:cNvPr id="47" name="Straight Connector 46">
                <a:extLst>
                  <a:ext uri="{FF2B5EF4-FFF2-40B4-BE49-F238E27FC236}">
                    <a16:creationId xmlns:a16="http://schemas.microsoft.com/office/drawing/2014/main" id="{00D1CDD2-85A5-360C-4289-B9A10DFB68F8}"/>
                  </a:ext>
                </a:extLst>
              </p:cNvPr>
              <p:cNvCxnSpPr>
                <a:cxnSpLocks/>
              </p:cNvCxnSpPr>
              <p:nvPr/>
            </p:nvCxnSpPr>
            <p:spPr>
              <a:xfrm>
                <a:off x="6338691" y="3990714"/>
                <a:ext cx="63059" cy="62363"/>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B152B20-2038-6F41-0363-84995DB2D1CF}"/>
                  </a:ext>
                </a:extLst>
              </p:cNvPr>
              <p:cNvCxnSpPr>
                <a:cxnSpLocks/>
              </p:cNvCxnSpPr>
              <p:nvPr/>
            </p:nvCxnSpPr>
            <p:spPr>
              <a:xfrm flipV="1">
                <a:off x="6381781" y="3916262"/>
                <a:ext cx="142907" cy="142907"/>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98D7DE78-F296-4C68-EF32-7688EFD81915}"/>
              </a:ext>
            </a:extLst>
          </p:cNvPr>
          <p:cNvGrpSpPr/>
          <p:nvPr/>
        </p:nvGrpSpPr>
        <p:grpSpPr>
          <a:xfrm>
            <a:off x="609601" y="1998497"/>
            <a:ext cx="4276966" cy="3056242"/>
            <a:chOff x="609601" y="2326176"/>
            <a:chExt cx="4276966" cy="3056242"/>
          </a:xfrm>
        </p:grpSpPr>
        <p:grpSp>
          <p:nvGrpSpPr>
            <p:cNvPr id="56" name="Group 55">
              <a:extLst>
                <a:ext uri="{FF2B5EF4-FFF2-40B4-BE49-F238E27FC236}">
                  <a16:creationId xmlns:a16="http://schemas.microsoft.com/office/drawing/2014/main" id="{939FDADD-3E6A-FE57-9B71-0CC8AAD9CC9F}"/>
                </a:ext>
              </a:extLst>
            </p:cNvPr>
            <p:cNvGrpSpPr/>
            <p:nvPr/>
          </p:nvGrpSpPr>
          <p:grpSpPr>
            <a:xfrm>
              <a:off x="609601" y="2447536"/>
              <a:ext cx="4276966" cy="2934882"/>
              <a:chOff x="609601" y="1803605"/>
              <a:chExt cx="4276966" cy="2934882"/>
            </a:xfrm>
          </p:grpSpPr>
          <p:sp>
            <p:nvSpPr>
              <p:cNvPr id="59" name="Rounded Rectangle 4">
                <a:extLst>
                  <a:ext uri="{FF2B5EF4-FFF2-40B4-BE49-F238E27FC236}">
                    <a16:creationId xmlns:a16="http://schemas.microsoft.com/office/drawing/2014/main" id="{E96D5BE6-F3A5-51AB-0845-E1359D9C8BD9}"/>
                  </a:ext>
                </a:extLst>
              </p:cNvPr>
              <p:cNvSpPr/>
              <p:nvPr/>
            </p:nvSpPr>
            <p:spPr>
              <a:xfrm>
                <a:off x="2572351" y="2237326"/>
                <a:ext cx="2271897" cy="82250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3943">
                  <a:defRPr/>
                </a:pPr>
                <a:r>
                  <a:rPr lang="en-US" sz="1600" dirty="0">
                    <a:solidFill>
                      <a:schemeClr val="bg1"/>
                    </a:solidFill>
                    <a:latin typeface="EYInterstate Light"/>
                  </a:rPr>
                  <a:t>A comprehensive analysis of annual traffic accident data</a:t>
                </a:r>
              </a:p>
            </p:txBody>
          </p:sp>
          <p:sp>
            <p:nvSpPr>
              <p:cNvPr id="60" name="Rounded Rectangle 4">
                <a:extLst>
                  <a:ext uri="{FF2B5EF4-FFF2-40B4-BE49-F238E27FC236}">
                    <a16:creationId xmlns:a16="http://schemas.microsoft.com/office/drawing/2014/main" id="{D81762E0-AF85-4DF9-3544-CDF97980676C}"/>
                  </a:ext>
                </a:extLst>
              </p:cNvPr>
              <p:cNvSpPr/>
              <p:nvPr/>
            </p:nvSpPr>
            <p:spPr>
              <a:xfrm>
                <a:off x="744519" y="3690794"/>
                <a:ext cx="3740529" cy="8534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3943">
                  <a:defRPr/>
                </a:pPr>
                <a:r>
                  <a:rPr lang="en-US" sz="1200" b="1" dirty="0">
                    <a:solidFill>
                      <a:schemeClr val="bg1"/>
                    </a:solidFill>
                    <a:latin typeface="EYInterstate Light"/>
                  </a:rPr>
                  <a:t>The goal is to understand the types and causes of accidents, types of vehicles, as well as the place of accidents and other conditions such as intoxication, weather.</a:t>
                </a:r>
              </a:p>
            </p:txBody>
          </p:sp>
          <p:sp>
            <p:nvSpPr>
              <p:cNvPr id="61" name="Rectangle 60">
                <a:extLst>
                  <a:ext uri="{FF2B5EF4-FFF2-40B4-BE49-F238E27FC236}">
                    <a16:creationId xmlns:a16="http://schemas.microsoft.com/office/drawing/2014/main" id="{B248E6C3-66C2-3278-FBF4-2597D1AE20CA}"/>
                  </a:ext>
                </a:extLst>
              </p:cNvPr>
              <p:cNvSpPr/>
              <p:nvPr/>
            </p:nvSpPr>
            <p:spPr>
              <a:xfrm>
                <a:off x="609601" y="1803605"/>
                <a:ext cx="4276966" cy="2934882"/>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cxnSp>
            <p:nvCxnSpPr>
              <p:cNvPr id="62" name="Straight Connector 61">
                <a:extLst>
                  <a:ext uri="{FF2B5EF4-FFF2-40B4-BE49-F238E27FC236}">
                    <a16:creationId xmlns:a16="http://schemas.microsoft.com/office/drawing/2014/main" id="{EACB36F1-07D5-E6B4-42FE-9EEEE467D83B}"/>
                  </a:ext>
                </a:extLst>
              </p:cNvPr>
              <p:cNvCxnSpPr>
                <a:cxnSpLocks/>
              </p:cNvCxnSpPr>
              <p:nvPr/>
            </p:nvCxnSpPr>
            <p:spPr>
              <a:xfrm>
                <a:off x="2422809" y="2131148"/>
                <a:ext cx="0" cy="1125924"/>
              </a:xfrm>
              <a:prstGeom prst="line">
                <a:avLst/>
              </a:prstGeom>
              <a:ln w="9525">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474E3E3-C089-8D12-BB67-3B9DD54D3C56}"/>
                  </a:ext>
                </a:extLst>
              </p:cNvPr>
              <p:cNvCxnSpPr>
                <a:cxnSpLocks/>
              </p:cNvCxnSpPr>
              <p:nvPr/>
            </p:nvCxnSpPr>
            <p:spPr>
              <a:xfrm>
                <a:off x="839492" y="3531681"/>
                <a:ext cx="3740529" cy="0"/>
              </a:xfrm>
              <a:prstGeom prst="line">
                <a:avLst/>
              </a:prstGeom>
              <a:ln w="9525">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006E4C46-F679-F346-B01D-539C9C6DD1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7242" y="2310814"/>
                <a:ext cx="1318275" cy="749020"/>
              </a:xfrm>
              <a:prstGeom prst="rect">
                <a:avLst/>
              </a:prstGeom>
            </p:spPr>
          </p:pic>
        </p:grpSp>
        <p:sp>
          <p:nvSpPr>
            <p:cNvPr id="57" name="Rectangle 56">
              <a:extLst>
                <a:ext uri="{FF2B5EF4-FFF2-40B4-BE49-F238E27FC236}">
                  <a16:creationId xmlns:a16="http://schemas.microsoft.com/office/drawing/2014/main" id="{FDC2B0E3-A6EA-CE5D-0F65-62B6F03F66EF}"/>
                </a:ext>
              </a:extLst>
            </p:cNvPr>
            <p:cNvSpPr/>
            <p:nvPr/>
          </p:nvSpPr>
          <p:spPr>
            <a:xfrm>
              <a:off x="1082843" y="2326176"/>
              <a:ext cx="3330482" cy="29350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8" name="Rounded Rectangle 4">
              <a:extLst>
                <a:ext uri="{FF2B5EF4-FFF2-40B4-BE49-F238E27FC236}">
                  <a16:creationId xmlns:a16="http://schemas.microsoft.com/office/drawing/2014/main" id="{2ECA1204-A6D2-3F8B-E212-B8D073A8F1BB}"/>
                </a:ext>
              </a:extLst>
            </p:cNvPr>
            <p:cNvSpPr/>
            <p:nvPr/>
          </p:nvSpPr>
          <p:spPr>
            <a:xfrm>
              <a:off x="1030001" y="2361237"/>
              <a:ext cx="3436166" cy="17761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en-US" sz="1400" b="1" dirty="0">
                  <a:solidFill>
                    <a:schemeClr val="tx2"/>
                  </a:solidFill>
                  <a:latin typeface="EYInterstate" panose="02000503020000020004" pitchFamily="2" charset="0"/>
                </a:rPr>
                <a:t>Statistical analysis of road accidents</a:t>
              </a:r>
            </a:p>
          </p:txBody>
        </p:sp>
      </p:grpSp>
      <p:cxnSp>
        <p:nvCxnSpPr>
          <p:cNvPr id="65" name="Connector: Elbow 64">
            <a:extLst>
              <a:ext uri="{FF2B5EF4-FFF2-40B4-BE49-F238E27FC236}">
                <a16:creationId xmlns:a16="http://schemas.microsoft.com/office/drawing/2014/main" id="{AD3CD9AE-F9EE-836B-1C84-58952F468719}"/>
              </a:ext>
            </a:extLst>
          </p:cNvPr>
          <p:cNvCxnSpPr>
            <a:cxnSpLocks/>
          </p:cNvCxnSpPr>
          <p:nvPr/>
        </p:nvCxnSpPr>
        <p:spPr>
          <a:xfrm flipV="1">
            <a:off x="5068977" y="3277784"/>
            <a:ext cx="1399446" cy="556173"/>
          </a:xfrm>
          <a:prstGeom prst="bentConnector3">
            <a:avLst/>
          </a:prstGeom>
          <a:ln w="9525">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65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bicycle on a brick street&#10;&#10;Description automatically generated">
            <a:extLst>
              <a:ext uri="{FF2B5EF4-FFF2-40B4-BE49-F238E27FC236}">
                <a16:creationId xmlns:a16="http://schemas.microsoft.com/office/drawing/2014/main" id="{9BD83696-4E2B-C18F-F493-E72368D539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99" cy="6854429"/>
          </a:xfrm>
          <a:prstGeom prst="rect">
            <a:avLst/>
          </a:prstGeom>
        </p:spPr>
      </p:pic>
      <p:sp>
        <p:nvSpPr>
          <p:cNvPr id="2" name="Rectangle 1">
            <a:extLst>
              <a:ext uri="{FF2B5EF4-FFF2-40B4-BE49-F238E27FC236}">
                <a16:creationId xmlns:a16="http://schemas.microsoft.com/office/drawing/2014/main" id="{E17A945F-4B41-ACCC-8CEE-6769E0F7ADC2}"/>
              </a:ext>
            </a:extLst>
          </p:cNvPr>
          <p:cNvSpPr>
            <a:spLocks/>
          </p:cNvSpPr>
          <p:nvPr/>
        </p:nvSpPr>
        <p:spPr>
          <a:xfrm>
            <a:off x="1" y="1786"/>
            <a:ext cx="10069780" cy="6854429"/>
          </a:xfrm>
          <a:prstGeom prst="rect">
            <a:avLst/>
          </a:prstGeom>
          <a:gradFill>
            <a:gsLst>
              <a:gs pos="0">
                <a:srgbClr val="2E2E38">
                  <a:lumMod val="50000"/>
                  <a:alpha val="65000"/>
                </a:srgbClr>
              </a:gs>
              <a:gs pos="84000">
                <a:srgbClr val="C4C4CD">
                  <a:alpha val="0"/>
                  <a:lumMod val="0"/>
                </a:srgbClr>
              </a:gs>
            </a:gsLst>
            <a:lin ang="21540000" scaled="0"/>
          </a:gradFill>
          <a:ln w="9525" cap="flat" cmpd="sng" algn="ctr">
            <a:noFill/>
            <a:prstDash val="solid"/>
          </a:ln>
          <a:effectLst/>
        </p:spPr>
        <p:txBody>
          <a:bodyPr rtlCol="0" anchor="t" anchorCtr="0"/>
          <a:lstStyle/>
          <a:p>
            <a:pPr algn="ctr" defTabSz="913920">
              <a:defRPr/>
            </a:pPr>
            <a:endParaRPr lang="en-US" sz="1350" kern="0" dirty="0">
              <a:solidFill>
                <a:srgbClr val="F6F6FA"/>
              </a:solidFill>
              <a:latin typeface="EYInterstate Light"/>
            </a:endParaRPr>
          </a:p>
        </p:txBody>
      </p:sp>
      <p:sp>
        <p:nvSpPr>
          <p:cNvPr id="6" name="TextBox 5">
            <a:extLst>
              <a:ext uri="{FF2B5EF4-FFF2-40B4-BE49-F238E27FC236}">
                <a16:creationId xmlns:a16="http://schemas.microsoft.com/office/drawing/2014/main" id="{D7B32498-8C24-4570-BBAC-3CF35252AE7C}"/>
              </a:ext>
            </a:extLst>
          </p:cNvPr>
          <p:cNvSpPr txBox="1"/>
          <p:nvPr/>
        </p:nvSpPr>
        <p:spPr>
          <a:xfrm>
            <a:off x="398631" y="679827"/>
            <a:ext cx="2284493" cy="2749174"/>
          </a:xfrm>
          <a:prstGeom prst="rect">
            <a:avLst/>
          </a:prstGeom>
          <a:noFill/>
        </p:spPr>
        <p:txBody>
          <a:bodyPr wrap="square" lIns="0" tIns="0" rIns="0" bIns="0" rtlCol="0" anchor="ctr" anchorCtr="0">
            <a:noAutofit/>
          </a:bodyPr>
          <a:lstStyle/>
          <a:p>
            <a:pPr>
              <a:spcAft>
                <a:spcPts val="600"/>
              </a:spcAft>
              <a:buClr>
                <a:schemeClr val="accent2"/>
              </a:buClr>
              <a:buSzPct val="70000"/>
            </a:pPr>
            <a:r>
              <a:rPr lang="en-US" sz="34383" b="1" dirty="0">
                <a:solidFill>
                  <a:schemeClr val="bg1">
                    <a:alpha val="48000"/>
                  </a:schemeClr>
                </a:solidFill>
                <a:latin typeface="EYInterstate" panose="02000503020000020004" pitchFamily="2" charset="0"/>
              </a:rPr>
              <a:t>2</a:t>
            </a:r>
          </a:p>
        </p:txBody>
      </p:sp>
      <p:cxnSp>
        <p:nvCxnSpPr>
          <p:cNvPr id="3" name="Straight Connector 2">
            <a:extLst>
              <a:ext uri="{FF2B5EF4-FFF2-40B4-BE49-F238E27FC236}">
                <a16:creationId xmlns:a16="http://schemas.microsoft.com/office/drawing/2014/main" id="{299B5195-FD74-4CFF-D7F0-79C21C3A7706}"/>
              </a:ext>
            </a:extLst>
          </p:cNvPr>
          <p:cNvCxnSpPr>
            <a:cxnSpLocks/>
          </p:cNvCxnSpPr>
          <p:nvPr/>
        </p:nvCxnSpPr>
        <p:spPr>
          <a:xfrm>
            <a:off x="609599" y="3940706"/>
            <a:ext cx="2284493"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083C972-8F7E-0184-12D2-403792A54A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80889" y="6354699"/>
            <a:ext cx="303956" cy="310734"/>
          </a:xfrm>
          <a:prstGeom prst="rect">
            <a:avLst/>
          </a:prstGeom>
        </p:spPr>
      </p:pic>
      <p:sp>
        <p:nvSpPr>
          <p:cNvPr id="5" name="Text Placeholder 4">
            <a:extLst>
              <a:ext uri="{FF2B5EF4-FFF2-40B4-BE49-F238E27FC236}">
                <a16:creationId xmlns:a16="http://schemas.microsoft.com/office/drawing/2014/main" id="{6AF7FC6B-A1F9-C7A3-077A-0CDB049D5411}"/>
              </a:ext>
            </a:extLst>
          </p:cNvPr>
          <p:cNvSpPr txBox="1">
            <a:spLocks/>
          </p:cNvSpPr>
          <p:nvPr/>
        </p:nvSpPr>
        <p:spPr>
          <a:xfrm>
            <a:off x="548700" y="4314109"/>
            <a:ext cx="3084493" cy="1365084"/>
          </a:xfrm>
          <a:prstGeom prst="rect">
            <a:avLst/>
          </a:prstGeom>
        </p:spPr>
        <p:txBody>
          <a:bodyPr vert="horz" lIns="0" tIns="0" rIns="0" bIns="0" rtlCol="0" anchor="ctr">
            <a:noAutofit/>
          </a:bodyP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798" spc="-300" dirty="0">
                <a:solidFill>
                  <a:srgbClr val="FFFFFF"/>
                </a:solidFill>
                <a:latin typeface="+mj-lt"/>
              </a:rPr>
              <a:t>Key takeaways</a:t>
            </a:r>
          </a:p>
        </p:txBody>
      </p:sp>
    </p:spTree>
    <p:extLst>
      <p:ext uri="{BB962C8B-B14F-4D97-AF65-F5344CB8AC3E}">
        <p14:creationId xmlns:p14="http://schemas.microsoft.com/office/powerpoint/2010/main" val="2341697421"/>
      </p:ext>
    </p:extLst>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10.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standard_presentation_2019_Eng.potx" id="{2CEF4D73-0C38-42BE-974B-6D4E64ABF154}" vid="{AE8AA76B-96E6-4AA4-93BE-C18C11E908C2}"/>
    </a:ext>
  </a:extLst>
</a:theme>
</file>

<file path=ppt/theme/theme11.xml><?xml version="1.0" encoding="utf-8"?>
<a:theme xmlns:a="http://schemas.openxmlformats.org/drawingml/2006/main" name="2_EY dark background">
  <a:themeElements>
    <a:clrScheme name="Custom 1">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155CB4"/>
      </a:hlink>
      <a:folHlink>
        <a:srgbClr val="800080"/>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 PowerPoint Onscreen Dark theme (Widescreen) NEW 2019.potx" id="{C31E021B-0099-4DC7-990A-30E6F7E0773E}" vid="{DF4D1F42-3578-4067-8EB9-24A58B48BEE5}"/>
    </a:ext>
  </a:extLst>
</a:theme>
</file>

<file path=ppt/theme/theme12.xml><?xml version="1.0" encoding="utf-8"?>
<a:theme xmlns:a="http://schemas.openxmlformats.org/drawingml/2006/main" name="Proposal Template for PP and Loadset">
  <a:themeElements>
    <a:clrScheme name="Proposal Template for PP and Loadset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fontScheme name="Proposal Template for PP and Loadset">
      <a:majorFont>
        <a:latin typeface="EYInterstate"/>
        <a:ea typeface=""/>
        <a:cs typeface="Arial"/>
      </a:majorFont>
      <a:minorFont>
        <a:latin typeface="EYInterstat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Template for PP and Loadset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Presentation17" id="{CD869725-B612-43AC-B424-6580D27D063A}" vid="{5E2FDE43-2650-4AF5-B72A-0AF42FCB2CFD}"/>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venstreside">
  <a:themeElements>
    <a:clrScheme name="EY Primary">
      <a:dk1>
        <a:srgbClr val="646464"/>
      </a:dk1>
      <a:lt1>
        <a:sysClr val="window" lastClr="FFFFFF"/>
      </a:lt1>
      <a:dk2>
        <a:srgbClr val="646464"/>
      </a:dk2>
      <a:lt2>
        <a:srgbClr val="CCCCCC"/>
      </a:lt2>
      <a:accent1>
        <a:srgbClr val="999999"/>
      </a:accent1>
      <a:accent2>
        <a:srgbClr val="FFD200"/>
      </a:accent2>
      <a:accent3>
        <a:srgbClr val="C0C0C0"/>
      </a:accent3>
      <a:accent4>
        <a:srgbClr val="999999"/>
      </a:accent4>
      <a:accent5>
        <a:srgbClr val="F2F2F2"/>
      </a:accent5>
      <a:accent6>
        <a:srgbClr val="FFF27F"/>
      </a:accent6>
      <a:hlink>
        <a:srgbClr val="91278F"/>
      </a:hlink>
      <a:folHlink>
        <a:srgbClr val="336699"/>
      </a:folHlink>
    </a:clrScheme>
    <a:fontScheme name="1_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0" tIns="0" rIns="0" bIns="0" numCol="1" anchor="ctr"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1_Bullet text 2">
        <a:dk1>
          <a:srgbClr val="646464"/>
        </a:dk1>
        <a:lt1>
          <a:srgbClr val="FFFFFF"/>
        </a:lt1>
        <a:dk2>
          <a:srgbClr val="646464"/>
        </a:dk2>
        <a:lt2>
          <a:srgbClr val="808080"/>
        </a:lt2>
        <a:accent1>
          <a:srgbClr val="CCCCCC"/>
        </a:accent1>
        <a:accent2>
          <a:srgbClr val="FFD200"/>
        </a:accent2>
        <a:accent3>
          <a:srgbClr val="FFFFFF"/>
        </a:accent3>
        <a:accent4>
          <a:srgbClr val="545454"/>
        </a:accent4>
        <a:accent5>
          <a:srgbClr val="E2E2E2"/>
        </a:accent5>
        <a:accent6>
          <a:srgbClr val="E7BE00"/>
        </a:accent6>
        <a:hlink>
          <a:srgbClr val="646464"/>
        </a:hlink>
        <a:folHlink>
          <a:srgbClr val="B4B4B4"/>
        </a:folHlink>
      </a:clrScheme>
      <a:clrMap bg1="lt1" tx1="dk1" bg2="lt2" tx2="dk2" accent1="accent1" accent2="accent2" accent3="accent3" accent4="accent4" accent5="accent5" accent6="accent6" hlink="hlink" folHlink="folHlink"/>
    </a:extraClrScheme>
    <a:extraClrScheme>
      <a:clrScheme name="1_Bullet text 3">
        <a:dk1>
          <a:srgbClr val="646464"/>
        </a:dk1>
        <a:lt1>
          <a:srgbClr val="FFFFFF"/>
        </a:lt1>
        <a:dk2>
          <a:srgbClr val="646464"/>
        </a:dk2>
        <a:lt2>
          <a:srgbClr val="808080"/>
        </a:lt2>
        <a:accent1>
          <a:srgbClr val="CCCCCC"/>
        </a:accent1>
        <a:accent2>
          <a:srgbClr val="FFD200"/>
        </a:accent2>
        <a:accent3>
          <a:srgbClr val="FFFFFF"/>
        </a:accent3>
        <a:accent4>
          <a:srgbClr val="545454"/>
        </a:accent4>
        <a:accent5>
          <a:srgbClr val="E2E2E2"/>
        </a:accent5>
        <a:accent6>
          <a:srgbClr val="E7BE00"/>
        </a:accent6>
        <a:hlink>
          <a:srgbClr val="B4B4B4"/>
        </a:hlink>
        <a:folHlink>
          <a:srgbClr val="00A3BB"/>
        </a:folHlink>
      </a:clrScheme>
      <a:clrMap bg1="lt1" tx1="dk1" bg2="lt2" tx2="dk2" accent1="accent1" accent2="accent2" accent3="accent3" accent4="accent4" accent5="accent5" accent6="accent6" hlink="hlink" folHlink="folHlink"/>
    </a:extraClrScheme>
    <a:extraClrScheme>
      <a:clrScheme name="1_Bullet text 4">
        <a:dk1>
          <a:srgbClr val="808080"/>
        </a:dk1>
        <a:lt1>
          <a:srgbClr val="F8F8F8"/>
        </a:lt1>
        <a:dk2>
          <a:srgbClr val="646464"/>
        </a:dk2>
        <a:lt2>
          <a:srgbClr val="F8F8F8"/>
        </a:lt2>
        <a:accent1>
          <a:srgbClr val="CCCCCC"/>
        </a:accent1>
        <a:accent2>
          <a:srgbClr val="FFD200"/>
        </a:accent2>
        <a:accent3>
          <a:srgbClr val="B8B8B8"/>
        </a:accent3>
        <a:accent4>
          <a:srgbClr val="D4D4D4"/>
        </a:accent4>
        <a:accent5>
          <a:srgbClr val="E2E2E2"/>
        </a:accent5>
        <a:accent6>
          <a:srgbClr val="E7BE00"/>
        </a:accent6>
        <a:hlink>
          <a:srgbClr val="646464"/>
        </a:hlink>
        <a:folHlink>
          <a:srgbClr val="B4B4B4"/>
        </a:folHlink>
      </a:clrScheme>
      <a:clrMap bg1="dk2" tx1="lt1" bg2="dk1" tx2="lt2" accent1="accent1" accent2="accent2" accent3="accent3" accent4="accent4" accent5="accent5" accent6="accent6" hlink="hlink" folHlink="folHlink"/>
    </a:extraClrScheme>
    <a:extraClrScheme>
      <a:clrScheme name="1_Bullet text 5">
        <a:dk1>
          <a:srgbClr val="646464"/>
        </a:dk1>
        <a:lt1>
          <a:srgbClr val="FFFFFF"/>
        </a:lt1>
        <a:dk2>
          <a:srgbClr val="646464"/>
        </a:dk2>
        <a:lt2>
          <a:srgbClr val="CCCCCC"/>
        </a:lt2>
        <a:accent1>
          <a:srgbClr val="CCCCCC"/>
        </a:accent1>
        <a:accent2>
          <a:srgbClr val="FFD200"/>
        </a:accent2>
        <a:accent3>
          <a:srgbClr val="FFFFFF"/>
        </a:accent3>
        <a:accent4>
          <a:srgbClr val="545454"/>
        </a:accent4>
        <a:accent5>
          <a:srgbClr val="E2E2E2"/>
        </a:accent5>
        <a:accent6>
          <a:srgbClr val="E7BE00"/>
        </a:accent6>
        <a:hlink>
          <a:srgbClr val="808080"/>
        </a:hlink>
        <a:folHlink>
          <a:srgbClr val="F1F1F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øyreside">
  <a:themeElements>
    <a:clrScheme name="EY Primary">
      <a:dk1>
        <a:srgbClr val="646464"/>
      </a:dk1>
      <a:lt1>
        <a:sysClr val="window" lastClr="FFFFFF"/>
      </a:lt1>
      <a:dk2>
        <a:srgbClr val="646464"/>
      </a:dk2>
      <a:lt2>
        <a:srgbClr val="CCCCCC"/>
      </a:lt2>
      <a:accent1>
        <a:srgbClr val="999999"/>
      </a:accent1>
      <a:accent2>
        <a:srgbClr val="FFD200"/>
      </a:accent2>
      <a:accent3>
        <a:srgbClr val="C0C0C0"/>
      </a:accent3>
      <a:accent4>
        <a:srgbClr val="999999"/>
      </a:accent4>
      <a:accent5>
        <a:srgbClr val="F2F2F2"/>
      </a:accent5>
      <a:accent6>
        <a:srgbClr val="FFF27F"/>
      </a:accent6>
      <a:hlink>
        <a:srgbClr val="91278F"/>
      </a:hlink>
      <a:folHlink>
        <a:srgbClr val="336699"/>
      </a:folHlink>
    </a:clrScheme>
    <a:fontScheme name="1_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0" tIns="0" rIns="0" bIns="0" numCol="1" anchor="ctr"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1_Bullet text 2">
        <a:dk1>
          <a:srgbClr val="646464"/>
        </a:dk1>
        <a:lt1>
          <a:srgbClr val="FFFFFF"/>
        </a:lt1>
        <a:dk2>
          <a:srgbClr val="646464"/>
        </a:dk2>
        <a:lt2>
          <a:srgbClr val="808080"/>
        </a:lt2>
        <a:accent1>
          <a:srgbClr val="CCCCCC"/>
        </a:accent1>
        <a:accent2>
          <a:srgbClr val="FFD200"/>
        </a:accent2>
        <a:accent3>
          <a:srgbClr val="FFFFFF"/>
        </a:accent3>
        <a:accent4>
          <a:srgbClr val="545454"/>
        </a:accent4>
        <a:accent5>
          <a:srgbClr val="E2E2E2"/>
        </a:accent5>
        <a:accent6>
          <a:srgbClr val="E7BE00"/>
        </a:accent6>
        <a:hlink>
          <a:srgbClr val="646464"/>
        </a:hlink>
        <a:folHlink>
          <a:srgbClr val="B4B4B4"/>
        </a:folHlink>
      </a:clrScheme>
      <a:clrMap bg1="lt1" tx1="dk1" bg2="lt2" tx2="dk2" accent1="accent1" accent2="accent2" accent3="accent3" accent4="accent4" accent5="accent5" accent6="accent6" hlink="hlink" folHlink="folHlink"/>
    </a:extraClrScheme>
    <a:extraClrScheme>
      <a:clrScheme name="1_Bullet text 3">
        <a:dk1>
          <a:srgbClr val="646464"/>
        </a:dk1>
        <a:lt1>
          <a:srgbClr val="FFFFFF"/>
        </a:lt1>
        <a:dk2>
          <a:srgbClr val="646464"/>
        </a:dk2>
        <a:lt2>
          <a:srgbClr val="808080"/>
        </a:lt2>
        <a:accent1>
          <a:srgbClr val="CCCCCC"/>
        </a:accent1>
        <a:accent2>
          <a:srgbClr val="FFD200"/>
        </a:accent2>
        <a:accent3>
          <a:srgbClr val="FFFFFF"/>
        </a:accent3>
        <a:accent4>
          <a:srgbClr val="545454"/>
        </a:accent4>
        <a:accent5>
          <a:srgbClr val="E2E2E2"/>
        </a:accent5>
        <a:accent6>
          <a:srgbClr val="E7BE00"/>
        </a:accent6>
        <a:hlink>
          <a:srgbClr val="B4B4B4"/>
        </a:hlink>
        <a:folHlink>
          <a:srgbClr val="00A3BB"/>
        </a:folHlink>
      </a:clrScheme>
      <a:clrMap bg1="lt1" tx1="dk1" bg2="lt2" tx2="dk2" accent1="accent1" accent2="accent2" accent3="accent3" accent4="accent4" accent5="accent5" accent6="accent6" hlink="hlink" folHlink="folHlink"/>
    </a:extraClrScheme>
    <a:extraClrScheme>
      <a:clrScheme name="1_Bullet text 4">
        <a:dk1>
          <a:srgbClr val="808080"/>
        </a:dk1>
        <a:lt1>
          <a:srgbClr val="F8F8F8"/>
        </a:lt1>
        <a:dk2>
          <a:srgbClr val="646464"/>
        </a:dk2>
        <a:lt2>
          <a:srgbClr val="F8F8F8"/>
        </a:lt2>
        <a:accent1>
          <a:srgbClr val="CCCCCC"/>
        </a:accent1>
        <a:accent2>
          <a:srgbClr val="FFD200"/>
        </a:accent2>
        <a:accent3>
          <a:srgbClr val="B8B8B8"/>
        </a:accent3>
        <a:accent4>
          <a:srgbClr val="D4D4D4"/>
        </a:accent4>
        <a:accent5>
          <a:srgbClr val="E2E2E2"/>
        </a:accent5>
        <a:accent6>
          <a:srgbClr val="E7BE00"/>
        </a:accent6>
        <a:hlink>
          <a:srgbClr val="646464"/>
        </a:hlink>
        <a:folHlink>
          <a:srgbClr val="B4B4B4"/>
        </a:folHlink>
      </a:clrScheme>
      <a:clrMap bg1="dk2" tx1="lt1" bg2="dk1" tx2="lt2" accent1="accent1" accent2="accent2" accent3="accent3" accent4="accent4" accent5="accent5" accent6="accent6" hlink="hlink" folHlink="folHlink"/>
    </a:extraClrScheme>
    <a:extraClrScheme>
      <a:clrScheme name="1_Bullet text 5">
        <a:dk1>
          <a:srgbClr val="646464"/>
        </a:dk1>
        <a:lt1>
          <a:srgbClr val="FFFFFF"/>
        </a:lt1>
        <a:dk2>
          <a:srgbClr val="646464"/>
        </a:dk2>
        <a:lt2>
          <a:srgbClr val="CCCCCC"/>
        </a:lt2>
        <a:accent1>
          <a:srgbClr val="CCCCCC"/>
        </a:accent1>
        <a:accent2>
          <a:srgbClr val="FFD200"/>
        </a:accent2>
        <a:accent3>
          <a:srgbClr val="FFFFFF"/>
        </a:accent3>
        <a:accent4>
          <a:srgbClr val="545454"/>
        </a:accent4>
        <a:accent5>
          <a:srgbClr val="E2E2E2"/>
        </a:accent5>
        <a:accent6>
          <a:srgbClr val="E7BE00"/>
        </a:accent6>
        <a:hlink>
          <a:srgbClr val="808080"/>
        </a:hlink>
        <a:folHlink>
          <a:srgbClr val="F1F1F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Y_A4_Proposal_Portrait">
  <a:themeElements>
    <a:clrScheme name="A4_Proposal_Portrait 1">
      <a:dk1>
        <a:srgbClr val="646464"/>
      </a:dk1>
      <a:lt1>
        <a:srgbClr val="FFFFFF"/>
      </a:lt1>
      <a:dk2>
        <a:srgbClr val="7F7E82"/>
      </a:dk2>
      <a:lt2>
        <a:srgbClr val="808080"/>
      </a:lt2>
      <a:accent1>
        <a:srgbClr val="A5A4A7"/>
      </a:accent1>
      <a:accent2>
        <a:srgbClr val="FFE600"/>
      </a:accent2>
      <a:accent3>
        <a:srgbClr val="FFFFFF"/>
      </a:accent3>
      <a:accent4>
        <a:srgbClr val="545454"/>
      </a:accent4>
      <a:accent5>
        <a:srgbClr val="CFCFD0"/>
      </a:accent5>
      <a:accent6>
        <a:srgbClr val="E7D000"/>
      </a:accent6>
      <a:hlink>
        <a:srgbClr val="CCCBCD"/>
      </a:hlink>
      <a:folHlink>
        <a:srgbClr val="F2F2F2"/>
      </a:folHlink>
    </a:clrScheme>
    <a:fontScheme name="A4_Proposal_Portrait">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A3BB"/>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A3BB"/>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objectDefaults>
  <a:extraClrSchemeLst>
    <a:extraClrScheme>
      <a:clrScheme name="A4_Proposal_Portrait 1">
        <a:dk1>
          <a:srgbClr val="646464"/>
        </a:dk1>
        <a:lt1>
          <a:srgbClr val="FFFFFF"/>
        </a:lt1>
        <a:dk2>
          <a:srgbClr val="7F7E82"/>
        </a:dk2>
        <a:lt2>
          <a:srgbClr val="808080"/>
        </a:lt2>
        <a:accent1>
          <a:srgbClr val="A5A4A7"/>
        </a:accent1>
        <a:accent2>
          <a:srgbClr val="FFE600"/>
        </a:accent2>
        <a:accent3>
          <a:srgbClr val="FFFFFF"/>
        </a:accent3>
        <a:accent4>
          <a:srgbClr val="545454"/>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Y_Proposal_Portrait.potx" id="{F71280DF-D444-4D54-B603-6E3D45093622}" vid="{F72483C7-9F8E-4191-985B-DD921F16681A}"/>
    </a:ext>
  </a:extLst>
</a:theme>
</file>

<file path=ppt/theme/theme7.xml><?xml version="1.0" encoding="utf-8"?>
<a:theme xmlns:a="http://schemas.openxmlformats.org/drawingml/2006/main" name="636782314076277415">
  <a:themeElements>
    <a:clrScheme name="636782314076277416">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6367823140762774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EY proposal with cover portrait LT">
  <a:themeElements>
    <a:clrScheme name="A4_Proposal_Portrait 1">
      <a:dk1>
        <a:srgbClr val="646464"/>
      </a:dk1>
      <a:lt1>
        <a:srgbClr val="FFFFFF"/>
      </a:lt1>
      <a:dk2>
        <a:srgbClr val="7F7E82"/>
      </a:dk2>
      <a:lt2>
        <a:srgbClr val="808080"/>
      </a:lt2>
      <a:accent1>
        <a:srgbClr val="A5A4A7"/>
      </a:accent1>
      <a:accent2>
        <a:srgbClr val="FFE600"/>
      </a:accent2>
      <a:accent3>
        <a:srgbClr val="FFFFFF"/>
      </a:accent3>
      <a:accent4>
        <a:srgbClr val="545454"/>
      </a:accent4>
      <a:accent5>
        <a:srgbClr val="CFCFD0"/>
      </a:accent5>
      <a:accent6>
        <a:srgbClr val="E7D000"/>
      </a:accent6>
      <a:hlink>
        <a:srgbClr val="CCCBCD"/>
      </a:hlink>
      <a:folHlink>
        <a:srgbClr val="F2F2F2"/>
      </a:folHlink>
    </a:clrScheme>
    <a:fontScheme name="A4_Proposal_Portrait">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A3BB"/>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A3BB"/>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95363" rtl="0" eaLnBrk="1" fontAlgn="base" latinLnBrk="0" hangingPunct="1">
          <a:lnSpc>
            <a:spcPts val="1400"/>
          </a:lnSpc>
          <a:spcBef>
            <a:spcPct val="0"/>
          </a:spcBef>
          <a:spcAft>
            <a:spcPct val="0"/>
          </a:spcAft>
          <a:buClrTx/>
          <a:buSzTx/>
          <a:buFontTx/>
          <a:buNone/>
          <a:tabLst/>
          <a:defRPr kumimoji="0" lang="en-GB" sz="1100" b="0" i="0" u="none" strike="noStrike" cap="none" normalizeH="0" baseline="0" smtClean="0">
            <a:ln>
              <a:noFill/>
            </a:ln>
            <a:solidFill>
              <a:srgbClr val="010024"/>
            </a:solidFill>
            <a:effectLst/>
            <a:latin typeface="EYInterstate Regular" pitchFamily="1" charset="0"/>
          </a:defRPr>
        </a:defPPr>
      </a:lstStyle>
    </a:lnDef>
  </a:objectDefaults>
  <a:extraClrSchemeLst>
    <a:extraClrScheme>
      <a:clrScheme name="A4_Proposal_Portrait 1">
        <a:dk1>
          <a:srgbClr val="646464"/>
        </a:dk1>
        <a:lt1>
          <a:srgbClr val="FFFFFF"/>
        </a:lt1>
        <a:dk2>
          <a:srgbClr val="7F7E82"/>
        </a:dk2>
        <a:lt2>
          <a:srgbClr val="808080"/>
        </a:lt2>
        <a:accent1>
          <a:srgbClr val="A5A4A7"/>
        </a:accent1>
        <a:accent2>
          <a:srgbClr val="FFE600"/>
        </a:accent2>
        <a:accent3>
          <a:srgbClr val="FFFFFF"/>
        </a:accent3>
        <a:accent4>
          <a:srgbClr val="545454"/>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v venstre side">
  <a:themeElements>
    <a:clrScheme name="EY Primary">
      <a:dk1>
        <a:srgbClr val="646464"/>
      </a:dk1>
      <a:lt1>
        <a:sysClr val="window" lastClr="FFFFFF"/>
      </a:lt1>
      <a:dk2>
        <a:srgbClr val="646464"/>
      </a:dk2>
      <a:lt2>
        <a:srgbClr val="CCCCCC"/>
      </a:lt2>
      <a:accent1>
        <a:srgbClr val="999999"/>
      </a:accent1>
      <a:accent2>
        <a:srgbClr val="FFD200"/>
      </a:accent2>
      <a:accent3>
        <a:srgbClr val="C0C0C0"/>
      </a:accent3>
      <a:accent4>
        <a:srgbClr val="999999"/>
      </a:accent4>
      <a:accent5>
        <a:srgbClr val="F2F2F2"/>
      </a:accent5>
      <a:accent6>
        <a:srgbClr val="FFF27F"/>
      </a:accent6>
      <a:hlink>
        <a:srgbClr val="91278F"/>
      </a:hlink>
      <a:folHlink>
        <a:srgbClr val="336699"/>
      </a:folHlink>
    </a:clrScheme>
    <a:fontScheme name="1_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0" tIns="0" rIns="0" bIns="0" numCol="1" anchor="ctr"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
      <a:clrScheme name="1_Bullet text 2">
        <a:dk1>
          <a:srgbClr val="646464"/>
        </a:dk1>
        <a:lt1>
          <a:srgbClr val="FFFFFF"/>
        </a:lt1>
        <a:dk2>
          <a:srgbClr val="646464"/>
        </a:dk2>
        <a:lt2>
          <a:srgbClr val="808080"/>
        </a:lt2>
        <a:accent1>
          <a:srgbClr val="CCCCCC"/>
        </a:accent1>
        <a:accent2>
          <a:srgbClr val="FFD200"/>
        </a:accent2>
        <a:accent3>
          <a:srgbClr val="FFFFFF"/>
        </a:accent3>
        <a:accent4>
          <a:srgbClr val="545454"/>
        </a:accent4>
        <a:accent5>
          <a:srgbClr val="E2E2E2"/>
        </a:accent5>
        <a:accent6>
          <a:srgbClr val="E7BE00"/>
        </a:accent6>
        <a:hlink>
          <a:srgbClr val="646464"/>
        </a:hlink>
        <a:folHlink>
          <a:srgbClr val="B4B4B4"/>
        </a:folHlink>
      </a:clrScheme>
      <a:clrMap bg1="lt1" tx1="dk1" bg2="lt2" tx2="dk2" accent1="accent1" accent2="accent2" accent3="accent3" accent4="accent4" accent5="accent5" accent6="accent6" hlink="hlink" folHlink="folHlink"/>
    </a:extraClrScheme>
    <a:extraClrScheme>
      <a:clrScheme name="1_Bullet text 3">
        <a:dk1>
          <a:srgbClr val="646464"/>
        </a:dk1>
        <a:lt1>
          <a:srgbClr val="FFFFFF"/>
        </a:lt1>
        <a:dk2>
          <a:srgbClr val="646464"/>
        </a:dk2>
        <a:lt2>
          <a:srgbClr val="808080"/>
        </a:lt2>
        <a:accent1>
          <a:srgbClr val="CCCCCC"/>
        </a:accent1>
        <a:accent2>
          <a:srgbClr val="FFD200"/>
        </a:accent2>
        <a:accent3>
          <a:srgbClr val="FFFFFF"/>
        </a:accent3>
        <a:accent4>
          <a:srgbClr val="545454"/>
        </a:accent4>
        <a:accent5>
          <a:srgbClr val="E2E2E2"/>
        </a:accent5>
        <a:accent6>
          <a:srgbClr val="E7BE00"/>
        </a:accent6>
        <a:hlink>
          <a:srgbClr val="B4B4B4"/>
        </a:hlink>
        <a:folHlink>
          <a:srgbClr val="00A3BB"/>
        </a:folHlink>
      </a:clrScheme>
      <a:clrMap bg1="lt1" tx1="dk1" bg2="lt2" tx2="dk2" accent1="accent1" accent2="accent2" accent3="accent3" accent4="accent4" accent5="accent5" accent6="accent6" hlink="hlink" folHlink="folHlink"/>
    </a:extraClrScheme>
    <a:extraClrScheme>
      <a:clrScheme name="1_Bullet text 4">
        <a:dk1>
          <a:srgbClr val="808080"/>
        </a:dk1>
        <a:lt1>
          <a:srgbClr val="F8F8F8"/>
        </a:lt1>
        <a:dk2>
          <a:srgbClr val="646464"/>
        </a:dk2>
        <a:lt2>
          <a:srgbClr val="F8F8F8"/>
        </a:lt2>
        <a:accent1>
          <a:srgbClr val="CCCCCC"/>
        </a:accent1>
        <a:accent2>
          <a:srgbClr val="FFD200"/>
        </a:accent2>
        <a:accent3>
          <a:srgbClr val="B8B8B8"/>
        </a:accent3>
        <a:accent4>
          <a:srgbClr val="D4D4D4"/>
        </a:accent4>
        <a:accent5>
          <a:srgbClr val="E2E2E2"/>
        </a:accent5>
        <a:accent6>
          <a:srgbClr val="E7BE00"/>
        </a:accent6>
        <a:hlink>
          <a:srgbClr val="646464"/>
        </a:hlink>
        <a:folHlink>
          <a:srgbClr val="B4B4B4"/>
        </a:folHlink>
      </a:clrScheme>
      <a:clrMap bg1="dk2" tx1="lt1" bg2="dk1" tx2="lt2" accent1="accent1" accent2="accent2" accent3="accent3" accent4="accent4" accent5="accent5" accent6="accent6" hlink="hlink" folHlink="folHlink"/>
    </a:extraClrScheme>
    <a:extraClrScheme>
      <a:clrScheme name="1_Bullet text 5">
        <a:dk1>
          <a:srgbClr val="646464"/>
        </a:dk1>
        <a:lt1>
          <a:srgbClr val="FFFFFF"/>
        </a:lt1>
        <a:dk2>
          <a:srgbClr val="646464"/>
        </a:dk2>
        <a:lt2>
          <a:srgbClr val="CCCCCC"/>
        </a:lt2>
        <a:accent1>
          <a:srgbClr val="CCCCCC"/>
        </a:accent1>
        <a:accent2>
          <a:srgbClr val="FFD200"/>
        </a:accent2>
        <a:accent3>
          <a:srgbClr val="FFFFFF"/>
        </a:accent3>
        <a:accent4>
          <a:srgbClr val="545454"/>
        </a:accent4>
        <a:accent5>
          <a:srgbClr val="E2E2E2"/>
        </a:accent5>
        <a:accent6>
          <a:srgbClr val="E7BE00"/>
        </a:accent6>
        <a:hlink>
          <a:srgbClr val="808080"/>
        </a:hlink>
        <a:folHlink>
          <a:srgbClr val="F1F1F1"/>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29ef86d-0678-474b-a2d1-4b70d1db9477">
      <Terms xmlns="http://schemas.microsoft.com/office/infopath/2007/PartnerControls"/>
    </lcf76f155ced4ddcb4097134ff3c332f>
    <TaxCatchAll xmlns="a57d379d-1838-4fe5-9dd3-f55eabd603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572F10E7C4C39940B5A4614184529A47" ma:contentTypeVersion="18" ma:contentTypeDescription="Izveidot jaunu dokumentu." ma:contentTypeScope="" ma:versionID="3926929491e7304346cff615ec13751e">
  <xsd:schema xmlns:xsd="http://www.w3.org/2001/XMLSchema" xmlns:xs="http://www.w3.org/2001/XMLSchema" xmlns:p="http://schemas.microsoft.com/office/2006/metadata/properties" xmlns:ns2="929ef86d-0678-474b-a2d1-4b70d1db9477" xmlns:ns3="a57d379d-1838-4fe5-9dd3-f55eabd60318" targetNamespace="http://schemas.microsoft.com/office/2006/metadata/properties" ma:root="true" ma:fieldsID="f8fe86a69b47df0eb9631c78104166cf" ns2:_="" ns3:_="">
    <xsd:import namespace="929ef86d-0678-474b-a2d1-4b70d1db9477"/>
    <xsd:import namespace="a57d379d-1838-4fe5-9dd3-f55eabd603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ef86d-0678-474b-a2d1-4b70d1db9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a02c859b-0546-4206-9cae-cfa997077b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7d379d-1838-4fe5-9dd3-f55eabd60318" elementFormDefault="qualified">
    <xsd:import namespace="http://schemas.microsoft.com/office/2006/documentManagement/types"/>
    <xsd:import namespace="http://schemas.microsoft.com/office/infopath/2007/PartnerControls"/>
    <xsd:element name="SharedWithUsers" ma:index="19"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2ec23498-8d43-4f6c-b49d-fc58ffadf4f7}" ma:internalName="TaxCatchAll" ma:showField="CatchAllData" ma:web="a57d379d-1838-4fe5-9dd3-f55eabd603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41EA14-06D5-4E79-9562-E21C9E777288}">
  <ds:schemaRefs>
    <ds:schemaRef ds:uri="7004d09c-cdd9-4c39-a4bf-af7d8a6c692b"/>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e41a0e0c-4be0-44ce-8a47-003006968954"/>
    <ds:schemaRef ds:uri="http://schemas.microsoft.com/office/2006/metadata/properties"/>
    <ds:schemaRef ds:uri="http://purl.org/dc/terms/"/>
    <ds:schemaRef ds:uri="febdce4b-ec57-4c50-9665-4f19b69dff89"/>
    <ds:schemaRef ds:uri="9d80b51a-3b6a-4522-a089-de0016514a25"/>
  </ds:schemaRefs>
</ds:datastoreItem>
</file>

<file path=customXml/itemProps2.xml><?xml version="1.0" encoding="utf-8"?>
<ds:datastoreItem xmlns:ds="http://schemas.openxmlformats.org/officeDocument/2006/customXml" ds:itemID="{21CB0B62-AA96-430C-8998-B021C63B3031}"/>
</file>

<file path=customXml/itemProps3.xml><?xml version="1.0" encoding="utf-8"?>
<ds:datastoreItem xmlns:ds="http://schemas.openxmlformats.org/officeDocument/2006/customXml" ds:itemID="{F30B9A09-9BFD-467B-882B-78AAC049DC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1449</Words>
  <Application>Microsoft Office PowerPoint</Application>
  <PresentationFormat>Widescreen</PresentationFormat>
  <Paragraphs>202</Paragraphs>
  <Slides>14</Slides>
  <Notes>5</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14</vt:i4>
      </vt:variant>
    </vt:vector>
  </HeadingPairs>
  <TitlesOfParts>
    <vt:vector size="36" baseType="lpstr">
      <vt:lpstr>Arial</vt:lpstr>
      <vt:lpstr>Arial Unicode MS</vt:lpstr>
      <vt:lpstr>Calibri</vt:lpstr>
      <vt:lpstr>Calibri Light</vt:lpstr>
      <vt:lpstr>EYInterstate</vt:lpstr>
      <vt:lpstr>EYInterstate Light</vt:lpstr>
      <vt:lpstr>EYInterstate Regular</vt:lpstr>
      <vt:lpstr>Georgia</vt:lpstr>
      <vt:lpstr>Wingdings</vt:lpstr>
      <vt:lpstr>EY dark background</vt:lpstr>
      <vt:lpstr>1_Custom Design</vt:lpstr>
      <vt:lpstr>EY light background</vt:lpstr>
      <vt:lpstr>venstreside</vt:lpstr>
      <vt:lpstr>høyreside</vt:lpstr>
      <vt:lpstr>EY_A4_Proposal_Portrait</vt:lpstr>
      <vt:lpstr>636782314076277415</vt:lpstr>
      <vt:lpstr>EY proposal with cover portrait LT</vt:lpstr>
      <vt:lpstr>2_cv venstre side</vt:lpstr>
      <vt:lpstr>1_EY dark background</vt:lpstr>
      <vt:lpstr>2_EY dark background</vt:lpstr>
      <vt:lpstr>Proposal Template for PP and Loadset</vt:lpstr>
      <vt:lpstr>4_EY light background</vt:lpstr>
      <vt:lpstr>EUROPEAN COMMISSION  Directorate-General for Structural Reform Support</vt:lpstr>
      <vt:lpstr>PowerPoint Presentation</vt:lpstr>
      <vt:lpstr>The role of micromobility  </vt:lpstr>
      <vt:lpstr>PowerPoint Presentation</vt:lpstr>
      <vt:lpstr>Objectives of the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dc:title>
  <dc:creator/>
  <cp:lastModifiedBy/>
  <cp:revision>5</cp:revision>
  <dcterms:modified xsi:type="dcterms:W3CDTF">2024-09-10T11:11:52Z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0x010100717D0A5150EDAD4CB8955C022FF98462</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лв.</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2024-01-24T05:29:49Z</vt:filetime>
  </property>
  <property fmtid="{D5CDD505-2E9C-101B-9397-08002B2CF9AE}" pid="13" name="MediaServiceImageTags">
    <vt:lpwstr/>
  </property>
</Properties>
</file>