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2" r:id="rId2"/>
    <p:sldId id="281" r:id="rId3"/>
    <p:sldId id="297" r:id="rId4"/>
    <p:sldId id="300" r:id="rId5"/>
    <p:sldId id="299" r:id="rId6"/>
    <p:sldId id="296" r:id="rId7"/>
    <p:sldId id="298" r:id="rId8"/>
    <p:sldId id="301" r:id="rId9"/>
    <p:sldId id="302" r:id="rId10"/>
    <p:sldId id="304" r:id="rId11"/>
    <p:sldId id="303" r:id="rId12"/>
    <p:sldId id="305" r:id="rId13"/>
    <p:sldId id="307" r:id="rId14"/>
    <p:sldId id="306" r:id="rId15"/>
    <p:sldId id="284" r:id="rId16"/>
    <p:sldId id="290" r:id="rId17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72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5FAD4-3417-4A6B-A50C-C9FE6E80DCFC}" type="datetimeFigureOut">
              <a:rPr lang="lv-LV" smtClean="0"/>
              <a:t>11.09.2024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8358F-F013-4EE5-BF5F-34586EBF8D4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88401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nual Input 10">
            <a:extLst>
              <a:ext uri="{FF2B5EF4-FFF2-40B4-BE49-F238E27FC236}">
                <a16:creationId xmlns:a16="http://schemas.microsoft.com/office/drawing/2014/main" id="{D7ED1C68-6AEE-0738-44A7-FDF40E04CA06}"/>
              </a:ext>
            </a:extLst>
          </p:cNvPr>
          <p:cNvSpPr/>
          <p:nvPr userDrawn="1"/>
        </p:nvSpPr>
        <p:spPr>
          <a:xfrm rot="16200000" flipV="1">
            <a:off x="4810137" y="1105104"/>
            <a:ext cx="6861430" cy="46584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25586"/>
              <a:gd name="connsiteX1" fmla="*/ 10000 w 10000"/>
              <a:gd name="connsiteY1" fmla="*/ 0 h 25586"/>
              <a:gd name="connsiteX2" fmla="*/ 10000 w 10000"/>
              <a:gd name="connsiteY2" fmla="*/ 14842 h 25586"/>
              <a:gd name="connsiteX3" fmla="*/ 10 w 10000"/>
              <a:gd name="connsiteY3" fmla="*/ 25586 h 25586"/>
              <a:gd name="connsiteX4" fmla="*/ 0 w 10000"/>
              <a:gd name="connsiteY4" fmla="*/ 6085 h 25586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10 w 10000"/>
              <a:gd name="connsiteY3" fmla="*/ 25586 h 25624"/>
              <a:gd name="connsiteX4" fmla="*/ 0 w 10000"/>
              <a:gd name="connsiteY4" fmla="*/ 6085 h 25624"/>
              <a:gd name="connsiteX0" fmla="*/ 5 w 10005"/>
              <a:gd name="connsiteY0" fmla="*/ 6085 h 25624"/>
              <a:gd name="connsiteX1" fmla="*/ 10005 w 10005"/>
              <a:gd name="connsiteY1" fmla="*/ 0 h 25624"/>
              <a:gd name="connsiteX2" fmla="*/ 10005 w 10005"/>
              <a:gd name="connsiteY2" fmla="*/ 25624 h 25624"/>
              <a:gd name="connsiteX3" fmla="*/ 0 w 10005"/>
              <a:gd name="connsiteY3" fmla="*/ 25558 h 25624"/>
              <a:gd name="connsiteX4" fmla="*/ 5 w 10005"/>
              <a:gd name="connsiteY4" fmla="*/ 6085 h 2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5" h="25624">
                <a:moveTo>
                  <a:pt x="5" y="6085"/>
                </a:moveTo>
                <a:lnTo>
                  <a:pt x="10005" y="0"/>
                </a:lnTo>
                <a:lnTo>
                  <a:pt x="10005" y="25624"/>
                </a:lnTo>
                <a:lnTo>
                  <a:pt x="0" y="25558"/>
                </a:lnTo>
                <a:cubicBezTo>
                  <a:pt x="-3" y="19058"/>
                  <a:pt x="8" y="12585"/>
                  <a:pt x="5" y="60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1" name="Manual Input 10">
            <a:extLst>
              <a:ext uri="{FF2B5EF4-FFF2-40B4-BE49-F238E27FC236}">
                <a16:creationId xmlns:a16="http://schemas.microsoft.com/office/drawing/2014/main" id="{55779186-4E78-D549-A43A-28E28B76AA10}"/>
              </a:ext>
            </a:extLst>
          </p:cNvPr>
          <p:cNvSpPr/>
          <p:nvPr userDrawn="1"/>
        </p:nvSpPr>
        <p:spPr>
          <a:xfrm rot="16200000" flipV="1">
            <a:off x="876204" y="-876204"/>
            <a:ext cx="6873774" cy="862618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47409"/>
              <a:gd name="connsiteX1" fmla="*/ 10000 w 10000"/>
              <a:gd name="connsiteY1" fmla="*/ 0 h 47409"/>
              <a:gd name="connsiteX2" fmla="*/ 10000 w 10000"/>
              <a:gd name="connsiteY2" fmla="*/ 47409 h 47409"/>
              <a:gd name="connsiteX3" fmla="*/ 0 w 10000"/>
              <a:gd name="connsiteY3" fmla="*/ 14842 h 47409"/>
              <a:gd name="connsiteX4" fmla="*/ 0 w 10000"/>
              <a:gd name="connsiteY4" fmla="*/ 6085 h 47409"/>
              <a:gd name="connsiteX0" fmla="*/ 0 w 10000"/>
              <a:gd name="connsiteY0" fmla="*/ 6085 h 47464"/>
              <a:gd name="connsiteX1" fmla="*/ 10000 w 10000"/>
              <a:gd name="connsiteY1" fmla="*/ 0 h 47464"/>
              <a:gd name="connsiteX2" fmla="*/ 10000 w 10000"/>
              <a:gd name="connsiteY2" fmla="*/ 47409 h 47464"/>
              <a:gd name="connsiteX3" fmla="*/ 0 w 10000"/>
              <a:gd name="connsiteY3" fmla="*/ 47464 h 47464"/>
              <a:gd name="connsiteX4" fmla="*/ 0 w 10000"/>
              <a:gd name="connsiteY4" fmla="*/ 6085 h 47464"/>
              <a:gd name="connsiteX0" fmla="*/ 0 w 10000"/>
              <a:gd name="connsiteY0" fmla="*/ 6085 h 47466"/>
              <a:gd name="connsiteX1" fmla="*/ 10000 w 10000"/>
              <a:gd name="connsiteY1" fmla="*/ 0 h 47466"/>
              <a:gd name="connsiteX2" fmla="*/ 10000 w 10000"/>
              <a:gd name="connsiteY2" fmla="*/ 47466 h 47466"/>
              <a:gd name="connsiteX3" fmla="*/ 0 w 10000"/>
              <a:gd name="connsiteY3" fmla="*/ 47464 h 47466"/>
              <a:gd name="connsiteX4" fmla="*/ 0 w 10000"/>
              <a:gd name="connsiteY4" fmla="*/ 6085 h 47466"/>
              <a:gd name="connsiteX0" fmla="*/ 23 w 10023"/>
              <a:gd name="connsiteY0" fmla="*/ 6085 h 47466"/>
              <a:gd name="connsiteX1" fmla="*/ 10023 w 10023"/>
              <a:gd name="connsiteY1" fmla="*/ 0 h 47466"/>
              <a:gd name="connsiteX2" fmla="*/ 10023 w 10023"/>
              <a:gd name="connsiteY2" fmla="*/ 47466 h 47466"/>
              <a:gd name="connsiteX3" fmla="*/ 0 w 10023"/>
              <a:gd name="connsiteY3" fmla="*/ 47464 h 47466"/>
              <a:gd name="connsiteX4" fmla="*/ 23 w 10023"/>
              <a:gd name="connsiteY4" fmla="*/ 6085 h 4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3" h="47466">
                <a:moveTo>
                  <a:pt x="23" y="6085"/>
                </a:moveTo>
                <a:lnTo>
                  <a:pt x="10023" y="0"/>
                </a:lnTo>
                <a:lnTo>
                  <a:pt x="10023" y="47466"/>
                </a:lnTo>
                <a:lnTo>
                  <a:pt x="0" y="47464"/>
                </a:lnTo>
                <a:cubicBezTo>
                  <a:pt x="8" y="33671"/>
                  <a:pt x="15" y="19878"/>
                  <a:pt x="23" y="6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751A3-30F8-EFAF-E053-82EA110C12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47502" y="3983869"/>
            <a:ext cx="7266708" cy="154608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in one or two lines</a:t>
            </a:r>
            <a:endParaRPr lang="en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49229-583B-65E9-BA16-C737026A996B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47502" y="5564080"/>
            <a:ext cx="7125393" cy="78048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Presentation subtitle</a:t>
            </a:r>
            <a:endParaRPr lang="en-LV" dirty="0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D3BDFC2-1CA1-005C-C337-175ED86E4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834" y="231928"/>
            <a:ext cx="2070337" cy="1142999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41783E0-94E0-F483-A9F2-1C0BFAC77C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222" y="3608695"/>
            <a:ext cx="7265988" cy="365310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Small description or date</a:t>
            </a:r>
          </a:p>
        </p:txBody>
      </p:sp>
    </p:spTree>
    <p:extLst>
      <p:ext uri="{BB962C8B-B14F-4D97-AF65-F5344CB8AC3E}">
        <p14:creationId xmlns:p14="http://schemas.microsoft.com/office/powerpoint/2010/main" val="3855930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751A3-30F8-EFAF-E053-82EA110C12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7502" y="3983868"/>
            <a:ext cx="7266708" cy="1546086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 dirty="0"/>
              <a:t>Presentation title in one or two lines</a:t>
            </a:r>
            <a:endParaRPr lang="en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49229-583B-65E9-BA16-C737026A99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7502" y="5564080"/>
            <a:ext cx="7125393" cy="78048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Presentation subtitle</a:t>
            </a:r>
            <a:endParaRPr lang="en-LV" dirty="0"/>
          </a:p>
        </p:txBody>
      </p:sp>
      <p:sp>
        <p:nvSpPr>
          <p:cNvPr id="12" name="Manual Input 10">
            <a:extLst>
              <a:ext uri="{FF2B5EF4-FFF2-40B4-BE49-F238E27FC236}">
                <a16:creationId xmlns:a16="http://schemas.microsoft.com/office/drawing/2014/main" id="{D7ED1C68-6AEE-0738-44A7-FDF40E04CA06}"/>
              </a:ext>
            </a:extLst>
          </p:cNvPr>
          <p:cNvSpPr/>
          <p:nvPr userDrawn="1"/>
        </p:nvSpPr>
        <p:spPr>
          <a:xfrm rot="5400000" flipV="1">
            <a:off x="6434624" y="1100624"/>
            <a:ext cx="6858001" cy="46567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25586"/>
              <a:gd name="connsiteX1" fmla="*/ 10000 w 10000"/>
              <a:gd name="connsiteY1" fmla="*/ 0 h 25586"/>
              <a:gd name="connsiteX2" fmla="*/ 10000 w 10000"/>
              <a:gd name="connsiteY2" fmla="*/ 14842 h 25586"/>
              <a:gd name="connsiteX3" fmla="*/ 10 w 10000"/>
              <a:gd name="connsiteY3" fmla="*/ 25586 h 25586"/>
              <a:gd name="connsiteX4" fmla="*/ 0 w 10000"/>
              <a:gd name="connsiteY4" fmla="*/ 6085 h 25586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10 w 10000"/>
              <a:gd name="connsiteY3" fmla="*/ 25586 h 25624"/>
              <a:gd name="connsiteX4" fmla="*/ 0 w 10000"/>
              <a:gd name="connsiteY4" fmla="*/ 6085 h 25624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2 w 10000"/>
              <a:gd name="connsiteY3" fmla="*/ 25558 h 25624"/>
              <a:gd name="connsiteX4" fmla="*/ 0 w 10000"/>
              <a:gd name="connsiteY4" fmla="*/ 6085 h 2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25624">
                <a:moveTo>
                  <a:pt x="0" y="6085"/>
                </a:moveTo>
                <a:lnTo>
                  <a:pt x="10000" y="0"/>
                </a:lnTo>
                <a:lnTo>
                  <a:pt x="10000" y="25624"/>
                </a:lnTo>
                <a:lnTo>
                  <a:pt x="2" y="25558"/>
                </a:lnTo>
                <a:cubicBezTo>
                  <a:pt x="-1" y="19058"/>
                  <a:pt x="3" y="12585"/>
                  <a:pt x="0" y="60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1" name="Manual Input 10">
            <a:extLst>
              <a:ext uri="{FF2B5EF4-FFF2-40B4-BE49-F238E27FC236}">
                <a16:creationId xmlns:a16="http://schemas.microsoft.com/office/drawing/2014/main" id="{55779186-4E78-D549-A43A-28E28B76AA10}"/>
              </a:ext>
            </a:extLst>
          </p:cNvPr>
          <p:cNvSpPr/>
          <p:nvPr userDrawn="1"/>
        </p:nvSpPr>
        <p:spPr>
          <a:xfrm rot="5400000" flipV="1">
            <a:off x="7414352" y="2080352"/>
            <a:ext cx="6858001" cy="269729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4842">
                <a:moveTo>
                  <a:pt x="0" y="6085"/>
                </a:moveTo>
                <a:lnTo>
                  <a:pt x="10000" y="0"/>
                </a:lnTo>
                <a:lnTo>
                  <a:pt x="10000" y="14842"/>
                </a:lnTo>
                <a:lnTo>
                  <a:pt x="0" y="14842"/>
                </a:lnTo>
                <a:lnTo>
                  <a:pt x="0" y="60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pic>
        <p:nvPicPr>
          <p:cNvPr id="14" name="Picture 13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80F9245B-803A-33F9-48F2-3DF3323919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8504" y="224396"/>
            <a:ext cx="2086641" cy="1152000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C26C8CB-8AEA-F025-D20C-D57AED7982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222" y="3608695"/>
            <a:ext cx="7265988" cy="365310"/>
          </a:xfrm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Small description or date</a:t>
            </a:r>
          </a:p>
        </p:txBody>
      </p:sp>
    </p:spTree>
    <p:extLst>
      <p:ext uri="{BB962C8B-B14F-4D97-AF65-F5344CB8AC3E}">
        <p14:creationId xmlns:p14="http://schemas.microsoft.com/office/powerpoint/2010/main" val="188325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751A3-30F8-EFAF-E053-82EA110C12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7502" y="3983868"/>
            <a:ext cx="7266708" cy="1546086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 dirty="0"/>
              <a:t>Presentation title in one or two lines</a:t>
            </a:r>
            <a:endParaRPr lang="en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49229-583B-65E9-BA16-C737026A99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7502" y="5564080"/>
            <a:ext cx="7125393" cy="78048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Presentation subtitle</a:t>
            </a:r>
            <a:endParaRPr lang="en-LV" dirty="0"/>
          </a:p>
        </p:txBody>
      </p:sp>
      <p:pic>
        <p:nvPicPr>
          <p:cNvPr id="14" name="Picture 13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80F9245B-803A-33F9-48F2-3DF3323919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8504" y="224396"/>
            <a:ext cx="2086641" cy="1152000"/>
          </a:xfrm>
          <a:prstGeom prst="rect">
            <a:avLst/>
          </a:prstGeom>
        </p:spPr>
      </p:pic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54D89E86-ACB6-5B38-2E05-6E560167A0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5864" y="-5286"/>
            <a:ext cx="4660210" cy="6863285"/>
          </a:xfrm>
          <a:custGeom>
            <a:avLst/>
            <a:gdLst>
              <a:gd name="connsiteX0" fmla="*/ 0 w 4656137"/>
              <a:gd name="connsiteY0" fmla="*/ 6858000 h 6858000"/>
              <a:gd name="connsiteX1" fmla="*/ 1164034 w 4656137"/>
              <a:gd name="connsiteY1" fmla="*/ 0 h 6858000"/>
              <a:gd name="connsiteX2" fmla="*/ 3492103 w 4656137"/>
              <a:gd name="connsiteY2" fmla="*/ 0 h 6858000"/>
              <a:gd name="connsiteX3" fmla="*/ 4656137 w 4656137"/>
              <a:gd name="connsiteY3" fmla="*/ 6858000 h 6858000"/>
              <a:gd name="connsiteX4" fmla="*/ 0 w 4656137"/>
              <a:gd name="connsiteY4" fmla="*/ 6858000 h 6858000"/>
              <a:gd name="connsiteX0" fmla="*/ 0 w 4660210"/>
              <a:gd name="connsiteY0" fmla="*/ 6863285 h 6863285"/>
              <a:gd name="connsiteX1" fmla="*/ 1164034 w 4660210"/>
              <a:gd name="connsiteY1" fmla="*/ 5285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63285 h 6863285"/>
              <a:gd name="connsiteX1" fmla="*/ 1105893 w 4660210"/>
              <a:gd name="connsiteY1" fmla="*/ 10570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0210" h="6863285">
                <a:moveTo>
                  <a:pt x="0" y="6863285"/>
                </a:moveTo>
                <a:lnTo>
                  <a:pt x="1105893" y="10570"/>
                </a:lnTo>
                <a:lnTo>
                  <a:pt x="4660210" y="0"/>
                </a:lnTo>
                <a:cubicBezTo>
                  <a:pt x="4658852" y="2287762"/>
                  <a:pt x="4657495" y="4575523"/>
                  <a:pt x="4656137" y="6863285"/>
                </a:cubicBezTo>
                <a:lnTo>
                  <a:pt x="0" y="6863285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LV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350CA44-F092-81C3-A287-35AB524F1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8222" y="3608695"/>
            <a:ext cx="7265988" cy="365310"/>
          </a:xfrm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Small description or date</a:t>
            </a:r>
          </a:p>
        </p:txBody>
      </p:sp>
    </p:spTree>
    <p:extLst>
      <p:ext uri="{BB962C8B-B14F-4D97-AF65-F5344CB8AC3E}">
        <p14:creationId xmlns:p14="http://schemas.microsoft.com/office/powerpoint/2010/main" val="2029004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nual Input 10">
            <a:extLst>
              <a:ext uri="{FF2B5EF4-FFF2-40B4-BE49-F238E27FC236}">
                <a16:creationId xmlns:a16="http://schemas.microsoft.com/office/drawing/2014/main" id="{D9CF7C07-36D5-4072-0ADF-86064DD15F09}"/>
              </a:ext>
            </a:extLst>
          </p:cNvPr>
          <p:cNvSpPr/>
          <p:nvPr userDrawn="1"/>
        </p:nvSpPr>
        <p:spPr>
          <a:xfrm rot="5400000" flipV="1">
            <a:off x="7402491" y="2065357"/>
            <a:ext cx="6858004" cy="272728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25586"/>
              <a:gd name="connsiteX1" fmla="*/ 10000 w 10000"/>
              <a:gd name="connsiteY1" fmla="*/ 0 h 25586"/>
              <a:gd name="connsiteX2" fmla="*/ 10000 w 10000"/>
              <a:gd name="connsiteY2" fmla="*/ 14842 h 25586"/>
              <a:gd name="connsiteX3" fmla="*/ 10 w 10000"/>
              <a:gd name="connsiteY3" fmla="*/ 25586 h 25586"/>
              <a:gd name="connsiteX4" fmla="*/ 0 w 10000"/>
              <a:gd name="connsiteY4" fmla="*/ 6085 h 25586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10 w 10000"/>
              <a:gd name="connsiteY3" fmla="*/ 25586 h 25624"/>
              <a:gd name="connsiteX4" fmla="*/ 0 w 10000"/>
              <a:gd name="connsiteY4" fmla="*/ 6085 h 25624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2 w 10000"/>
              <a:gd name="connsiteY3" fmla="*/ 25558 h 25624"/>
              <a:gd name="connsiteX4" fmla="*/ 0 w 10000"/>
              <a:gd name="connsiteY4" fmla="*/ 6085 h 25624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2 w 10000"/>
              <a:gd name="connsiteY3" fmla="*/ 11590 h 25624"/>
              <a:gd name="connsiteX4" fmla="*/ 0 w 10000"/>
              <a:gd name="connsiteY4" fmla="*/ 6085 h 25624"/>
              <a:gd name="connsiteX0" fmla="*/ 0 w 10000"/>
              <a:gd name="connsiteY0" fmla="*/ 6085 h 13533"/>
              <a:gd name="connsiteX1" fmla="*/ 10000 w 10000"/>
              <a:gd name="connsiteY1" fmla="*/ 0 h 13533"/>
              <a:gd name="connsiteX2" fmla="*/ 9990 w 10000"/>
              <a:gd name="connsiteY2" fmla="*/ 13533 h 13533"/>
              <a:gd name="connsiteX3" fmla="*/ 2 w 10000"/>
              <a:gd name="connsiteY3" fmla="*/ 11590 h 13533"/>
              <a:gd name="connsiteX4" fmla="*/ 0 w 10000"/>
              <a:gd name="connsiteY4" fmla="*/ 6085 h 13533"/>
              <a:gd name="connsiteX0" fmla="*/ 0 w 10000"/>
              <a:gd name="connsiteY0" fmla="*/ 6085 h 15007"/>
              <a:gd name="connsiteX1" fmla="*/ 10000 w 10000"/>
              <a:gd name="connsiteY1" fmla="*/ 0 h 15007"/>
              <a:gd name="connsiteX2" fmla="*/ 9990 w 10000"/>
              <a:gd name="connsiteY2" fmla="*/ 13533 h 15007"/>
              <a:gd name="connsiteX3" fmla="*/ 2 w 10000"/>
              <a:gd name="connsiteY3" fmla="*/ 15007 h 15007"/>
              <a:gd name="connsiteX4" fmla="*/ 0 w 10000"/>
              <a:gd name="connsiteY4" fmla="*/ 6085 h 15007"/>
              <a:gd name="connsiteX0" fmla="*/ 0 w 10000"/>
              <a:gd name="connsiteY0" fmla="*/ 6085 h 15007"/>
              <a:gd name="connsiteX1" fmla="*/ 10000 w 10000"/>
              <a:gd name="connsiteY1" fmla="*/ 0 h 15007"/>
              <a:gd name="connsiteX2" fmla="*/ 9980 w 10000"/>
              <a:gd name="connsiteY2" fmla="*/ 14922 h 15007"/>
              <a:gd name="connsiteX3" fmla="*/ 2 w 10000"/>
              <a:gd name="connsiteY3" fmla="*/ 15007 h 15007"/>
              <a:gd name="connsiteX4" fmla="*/ 0 w 10000"/>
              <a:gd name="connsiteY4" fmla="*/ 6085 h 15007"/>
              <a:gd name="connsiteX0" fmla="*/ 0 w 10000"/>
              <a:gd name="connsiteY0" fmla="*/ 6085 h 15007"/>
              <a:gd name="connsiteX1" fmla="*/ 10000 w 10000"/>
              <a:gd name="connsiteY1" fmla="*/ 0 h 15007"/>
              <a:gd name="connsiteX2" fmla="*/ 9990 w 10000"/>
              <a:gd name="connsiteY2" fmla="*/ 14960 h 15007"/>
              <a:gd name="connsiteX3" fmla="*/ 2 w 10000"/>
              <a:gd name="connsiteY3" fmla="*/ 15007 h 15007"/>
              <a:gd name="connsiteX4" fmla="*/ 0 w 10000"/>
              <a:gd name="connsiteY4" fmla="*/ 6085 h 1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5007">
                <a:moveTo>
                  <a:pt x="0" y="6085"/>
                </a:moveTo>
                <a:lnTo>
                  <a:pt x="10000" y="0"/>
                </a:lnTo>
                <a:cubicBezTo>
                  <a:pt x="9997" y="4511"/>
                  <a:pt x="9993" y="10449"/>
                  <a:pt x="9990" y="14960"/>
                </a:cubicBezTo>
                <a:lnTo>
                  <a:pt x="2" y="15007"/>
                </a:lnTo>
                <a:cubicBezTo>
                  <a:pt x="-1" y="8507"/>
                  <a:pt x="3" y="12585"/>
                  <a:pt x="0" y="60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2602D-AD80-2485-9EF9-9998A3CA3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3" y="403226"/>
            <a:ext cx="9668048" cy="95884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heading </a:t>
            </a:r>
            <a:br>
              <a:rPr lang="en-GB" dirty="0"/>
            </a:br>
            <a:r>
              <a:rPr lang="en-GB" dirty="0"/>
              <a:t>in one or wo lines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2B616-CECC-1AA5-3B33-9F0EA9FA2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03" y="1557868"/>
            <a:ext cx="9020348" cy="4798482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  <p:pic>
        <p:nvPicPr>
          <p:cNvPr id="10" name="Picture 9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3B52F6C2-F011-8266-3428-DD6943B0DF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51287" y="5825467"/>
            <a:ext cx="1220392" cy="673758"/>
          </a:xfrm>
          <a:prstGeom prst="rect">
            <a:avLst/>
          </a:prstGeom>
        </p:spPr>
      </p:pic>
      <p:sp>
        <p:nvSpPr>
          <p:cNvPr id="5" name="Manual Input 10">
            <a:extLst>
              <a:ext uri="{FF2B5EF4-FFF2-40B4-BE49-F238E27FC236}">
                <a16:creationId xmlns:a16="http://schemas.microsoft.com/office/drawing/2014/main" id="{361E8284-AE82-198A-2961-5429944831B4}"/>
              </a:ext>
            </a:extLst>
          </p:cNvPr>
          <p:cNvSpPr/>
          <p:nvPr userDrawn="1"/>
        </p:nvSpPr>
        <p:spPr>
          <a:xfrm rot="5400000" flipV="1">
            <a:off x="7774217" y="2444794"/>
            <a:ext cx="6863482" cy="197253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10 w 10010"/>
              <a:gd name="connsiteY0" fmla="*/ 6085 h 14842"/>
              <a:gd name="connsiteX1" fmla="*/ 10010 w 10010"/>
              <a:gd name="connsiteY1" fmla="*/ 0 h 14842"/>
              <a:gd name="connsiteX2" fmla="*/ 10010 w 10010"/>
              <a:gd name="connsiteY2" fmla="*/ 14842 h 14842"/>
              <a:gd name="connsiteX3" fmla="*/ 0 w 10010"/>
              <a:gd name="connsiteY3" fmla="*/ 9660 h 14842"/>
              <a:gd name="connsiteX4" fmla="*/ 10 w 10010"/>
              <a:gd name="connsiteY4" fmla="*/ 6085 h 14842"/>
              <a:gd name="connsiteX0" fmla="*/ 10 w 10010"/>
              <a:gd name="connsiteY0" fmla="*/ 6085 h 9660"/>
              <a:gd name="connsiteX1" fmla="*/ 10010 w 10010"/>
              <a:gd name="connsiteY1" fmla="*/ 0 h 9660"/>
              <a:gd name="connsiteX2" fmla="*/ 10000 w 10010"/>
              <a:gd name="connsiteY2" fmla="*/ 7745 h 9660"/>
              <a:gd name="connsiteX3" fmla="*/ 0 w 10010"/>
              <a:gd name="connsiteY3" fmla="*/ 9660 h 9660"/>
              <a:gd name="connsiteX4" fmla="*/ 10 w 10010"/>
              <a:gd name="connsiteY4" fmla="*/ 6085 h 9660"/>
              <a:gd name="connsiteX0" fmla="*/ 1 w 9991"/>
              <a:gd name="connsiteY0" fmla="*/ 6299 h 11236"/>
              <a:gd name="connsiteX1" fmla="*/ 9991 w 9991"/>
              <a:gd name="connsiteY1" fmla="*/ 0 h 11236"/>
              <a:gd name="connsiteX2" fmla="*/ 9981 w 9991"/>
              <a:gd name="connsiteY2" fmla="*/ 8018 h 11236"/>
              <a:gd name="connsiteX3" fmla="*/ 2 w 9991"/>
              <a:gd name="connsiteY3" fmla="*/ 11236 h 11236"/>
              <a:gd name="connsiteX4" fmla="*/ 1 w 9991"/>
              <a:gd name="connsiteY4" fmla="*/ 6299 h 11236"/>
              <a:gd name="connsiteX0" fmla="*/ 1 w 10007"/>
              <a:gd name="connsiteY0" fmla="*/ 5606 h 10000"/>
              <a:gd name="connsiteX1" fmla="*/ 10000 w 10007"/>
              <a:gd name="connsiteY1" fmla="*/ 0 h 10000"/>
              <a:gd name="connsiteX2" fmla="*/ 10007 w 10007"/>
              <a:gd name="connsiteY2" fmla="*/ 9984 h 10000"/>
              <a:gd name="connsiteX3" fmla="*/ 2 w 10007"/>
              <a:gd name="connsiteY3" fmla="*/ 10000 h 10000"/>
              <a:gd name="connsiteX4" fmla="*/ 1 w 10007"/>
              <a:gd name="connsiteY4" fmla="*/ 560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7" h="10000">
                <a:moveTo>
                  <a:pt x="1" y="5606"/>
                </a:moveTo>
                <a:lnTo>
                  <a:pt x="10000" y="0"/>
                </a:lnTo>
                <a:cubicBezTo>
                  <a:pt x="9997" y="2379"/>
                  <a:pt x="10010" y="7605"/>
                  <a:pt x="10007" y="9984"/>
                </a:cubicBezTo>
                <a:lnTo>
                  <a:pt x="2" y="10000"/>
                </a:lnTo>
                <a:cubicBezTo>
                  <a:pt x="5" y="8902"/>
                  <a:pt x="-2" y="6704"/>
                  <a:pt x="1" y="56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A51BDAD-933E-BFC5-6938-1F1A79319C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52298" y="5825746"/>
            <a:ext cx="1219381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8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8F5FEB6F-B8FF-291B-484A-6A90CB4562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5864" y="-13505"/>
            <a:ext cx="4660210" cy="6871504"/>
          </a:xfrm>
          <a:custGeom>
            <a:avLst/>
            <a:gdLst>
              <a:gd name="connsiteX0" fmla="*/ 0 w 4656137"/>
              <a:gd name="connsiteY0" fmla="*/ 6858000 h 6858000"/>
              <a:gd name="connsiteX1" fmla="*/ 1164034 w 4656137"/>
              <a:gd name="connsiteY1" fmla="*/ 0 h 6858000"/>
              <a:gd name="connsiteX2" fmla="*/ 3492103 w 4656137"/>
              <a:gd name="connsiteY2" fmla="*/ 0 h 6858000"/>
              <a:gd name="connsiteX3" fmla="*/ 4656137 w 4656137"/>
              <a:gd name="connsiteY3" fmla="*/ 6858000 h 6858000"/>
              <a:gd name="connsiteX4" fmla="*/ 0 w 4656137"/>
              <a:gd name="connsiteY4" fmla="*/ 6858000 h 6858000"/>
              <a:gd name="connsiteX0" fmla="*/ 0 w 4660210"/>
              <a:gd name="connsiteY0" fmla="*/ 6863285 h 6863285"/>
              <a:gd name="connsiteX1" fmla="*/ 1164034 w 4660210"/>
              <a:gd name="connsiteY1" fmla="*/ 5285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63285 h 6863285"/>
              <a:gd name="connsiteX1" fmla="*/ 1105893 w 4660210"/>
              <a:gd name="connsiteY1" fmla="*/ 10570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71504 h 6871504"/>
              <a:gd name="connsiteX1" fmla="*/ 1105893 w 4660210"/>
              <a:gd name="connsiteY1" fmla="*/ 0 h 6871504"/>
              <a:gd name="connsiteX2" fmla="*/ 4660210 w 4660210"/>
              <a:gd name="connsiteY2" fmla="*/ 8219 h 6871504"/>
              <a:gd name="connsiteX3" fmla="*/ 4656137 w 4660210"/>
              <a:gd name="connsiteY3" fmla="*/ 6871504 h 6871504"/>
              <a:gd name="connsiteX4" fmla="*/ 0 w 4660210"/>
              <a:gd name="connsiteY4" fmla="*/ 6871504 h 687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0210" h="6871504">
                <a:moveTo>
                  <a:pt x="0" y="6871504"/>
                </a:moveTo>
                <a:lnTo>
                  <a:pt x="1105893" y="0"/>
                </a:lnTo>
                <a:lnTo>
                  <a:pt x="4660210" y="8219"/>
                </a:lnTo>
                <a:cubicBezTo>
                  <a:pt x="4658852" y="2295981"/>
                  <a:pt x="4657495" y="4583742"/>
                  <a:pt x="4656137" y="6871504"/>
                </a:cubicBezTo>
                <a:lnTo>
                  <a:pt x="0" y="6871504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2602D-AD80-2485-9EF9-9998A3CA3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3" y="403226"/>
            <a:ext cx="7900630" cy="95884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heading </a:t>
            </a:r>
            <a:br>
              <a:rPr lang="en-GB" dirty="0"/>
            </a:br>
            <a:r>
              <a:rPr lang="en-GB" dirty="0"/>
              <a:t>in one or wo lines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2B616-CECC-1AA5-3B33-9F0EA9FA2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03" y="1557868"/>
            <a:ext cx="7088361" cy="4798482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3955965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73B0-EA79-BA37-5CA9-628DC8774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2" y="2345269"/>
            <a:ext cx="8349365" cy="2174871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Divider slide with text </a:t>
            </a:r>
            <a:br>
              <a:rPr lang="en-GB" dirty="0"/>
            </a:br>
            <a:r>
              <a:rPr lang="en-GB" dirty="0"/>
              <a:t>in one or more lines. </a:t>
            </a:r>
            <a:br>
              <a:rPr lang="en-GB" dirty="0"/>
            </a:br>
            <a:r>
              <a:rPr lang="en-GB" dirty="0"/>
              <a:t>Left aligned and cantered.</a:t>
            </a:r>
            <a:endParaRPr lang="en-LV" dirty="0"/>
          </a:p>
        </p:txBody>
      </p:sp>
      <p:pic>
        <p:nvPicPr>
          <p:cNvPr id="4" name="Picture 3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5385D833-0E1E-5879-A0F7-A37C22EEEC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51287" y="5825467"/>
            <a:ext cx="1220392" cy="673758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30F92CE-9B9E-153B-3677-EC5DF4517C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7502" y="6068295"/>
            <a:ext cx="7265988" cy="365310"/>
          </a:xfrm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Small description or date</a:t>
            </a:r>
          </a:p>
        </p:txBody>
      </p:sp>
    </p:spTree>
    <p:extLst>
      <p:ext uri="{BB962C8B-B14F-4D97-AF65-F5344CB8AC3E}">
        <p14:creationId xmlns:p14="http://schemas.microsoft.com/office/powerpoint/2010/main" val="1855905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751A3-30F8-EFAF-E053-82EA110C12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47504" y="2634930"/>
            <a:ext cx="7266708" cy="1546085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Farewell text </a:t>
            </a:r>
            <a:br>
              <a:rPr lang="en-GB" dirty="0"/>
            </a:br>
            <a:r>
              <a:rPr lang="en-GB" dirty="0"/>
              <a:t>in one or two lines</a:t>
            </a:r>
            <a:endParaRPr lang="en-LV" dirty="0"/>
          </a:p>
        </p:txBody>
      </p:sp>
      <p:pic>
        <p:nvPicPr>
          <p:cNvPr id="4" name="Picture 3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D18EC83C-8C93-B7F6-3825-45C0810CF7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8504" y="224396"/>
            <a:ext cx="2086641" cy="1152000"/>
          </a:xfrm>
          <a:prstGeom prst="rect">
            <a:avLst/>
          </a:prstGeom>
        </p:spPr>
      </p:pic>
      <p:sp>
        <p:nvSpPr>
          <p:cNvPr id="7" name="Manual Input 10">
            <a:extLst>
              <a:ext uri="{FF2B5EF4-FFF2-40B4-BE49-F238E27FC236}">
                <a16:creationId xmlns:a16="http://schemas.microsoft.com/office/drawing/2014/main" id="{8F23FCF5-D4DE-C846-94C2-A245238782D1}"/>
              </a:ext>
            </a:extLst>
          </p:cNvPr>
          <p:cNvSpPr/>
          <p:nvPr userDrawn="1"/>
        </p:nvSpPr>
        <p:spPr>
          <a:xfrm rot="5400000" flipV="1">
            <a:off x="6434624" y="1100624"/>
            <a:ext cx="6858001" cy="46567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25586"/>
              <a:gd name="connsiteX1" fmla="*/ 10000 w 10000"/>
              <a:gd name="connsiteY1" fmla="*/ 0 h 25586"/>
              <a:gd name="connsiteX2" fmla="*/ 10000 w 10000"/>
              <a:gd name="connsiteY2" fmla="*/ 14842 h 25586"/>
              <a:gd name="connsiteX3" fmla="*/ 10 w 10000"/>
              <a:gd name="connsiteY3" fmla="*/ 25586 h 25586"/>
              <a:gd name="connsiteX4" fmla="*/ 0 w 10000"/>
              <a:gd name="connsiteY4" fmla="*/ 6085 h 25586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10 w 10000"/>
              <a:gd name="connsiteY3" fmla="*/ 25586 h 25624"/>
              <a:gd name="connsiteX4" fmla="*/ 0 w 10000"/>
              <a:gd name="connsiteY4" fmla="*/ 6085 h 25624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2 w 10000"/>
              <a:gd name="connsiteY3" fmla="*/ 25558 h 25624"/>
              <a:gd name="connsiteX4" fmla="*/ 0 w 10000"/>
              <a:gd name="connsiteY4" fmla="*/ 6085 h 2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25624">
                <a:moveTo>
                  <a:pt x="0" y="6085"/>
                </a:moveTo>
                <a:lnTo>
                  <a:pt x="10000" y="0"/>
                </a:lnTo>
                <a:lnTo>
                  <a:pt x="10000" y="25624"/>
                </a:lnTo>
                <a:lnTo>
                  <a:pt x="2" y="25558"/>
                </a:lnTo>
                <a:cubicBezTo>
                  <a:pt x="-1" y="19058"/>
                  <a:pt x="3" y="12585"/>
                  <a:pt x="0" y="60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9" name="Manual Input 10">
            <a:extLst>
              <a:ext uri="{FF2B5EF4-FFF2-40B4-BE49-F238E27FC236}">
                <a16:creationId xmlns:a16="http://schemas.microsoft.com/office/drawing/2014/main" id="{08C35EF9-6770-607F-4C51-0861C1493B96}"/>
              </a:ext>
            </a:extLst>
          </p:cNvPr>
          <p:cNvSpPr/>
          <p:nvPr userDrawn="1"/>
        </p:nvSpPr>
        <p:spPr>
          <a:xfrm rot="5400000" flipV="1">
            <a:off x="7414352" y="2080352"/>
            <a:ext cx="6858001" cy="269729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4842">
                <a:moveTo>
                  <a:pt x="0" y="6085"/>
                </a:moveTo>
                <a:lnTo>
                  <a:pt x="10000" y="0"/>
                </a:lnTo>
                <a:lnTo>
                  <a:pt x="10000" y="14842"/>
                </a:lnTo>
                <a:lnTo>
                  <a:pt x="0" y="14842"/>
                </a:lnTo>
                <a:lnTo>
                  <a:pt x="0" y="60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D9FA6FC-2FAA-D482-CC60-978C76954D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504" y="5441018"/>
            <a:ext cx="5648496" cy="960429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LV" dirty="0"/>
              <a:t>Credentials</a:t>
            </a:r>
          </a:p>
          <a:p>
            <a:r>
              <a:rPr lang="en-LV" dirty="0"/>
              <a:t>Contact information</a:t>
            </a:r>
          </a:p>
          <a:p>
            <a:r>
              <a:rPr lang="en-LV" dirty="0"/>
              <a:t>Date &amp; other information</a:t>
            </a:r>
          </a:p>
          <a:p>
            <a:r>
              <a:rPr lang="en-LV" dirty="0"/>
              <a:t>Always anchored to the bottom </a:t>
            </a:r>
          </a:p>
        </p:txBody>
      </p:sp>
    </p:spTree>
    <p:extLst>
      <p:ext uri="{BB962C8B-B14F-4D97-AF65-F5344CB8AC3E}">
        <p14:creationId xmlns:p14="http://schemas.microsoft.com/office/powerpoint/2010/main" val="1793025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57C1E91-C0A7-7D38-E687-16DBE481AB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5864" y="-5286"/>
            <a:ext cx="4660210" cy="6863285"/>
          </a:xfrm>
          <a:custGeom>
            <a:avLst/>
            <a:gdLst>
              <a:gd name="connsiteX0" fmla="*/ 0 w 4656137"/>
              <a:gd name="connsiteY0" fmla="*/ 6858000 h 6858000"/>
              <a:gd name="connsiteX1" fmla="*/ 1164034 w 4656137"/>
              <a:gd name="connsiteY1" fmla="*/ 0 h 6858000"/>
              <a:gd name="connsiteX2" fmla="*/ 3492103 w 4656137"/>
              <a:gd name="connsiteY2" fmla="*/ 0 h 6858000"/>
              <a:gd name="connsiteX3" fmla="*/ 4656137 w 4656137"/>
              <a:gd name="connsiteY3" fmla="*/ 6858000 h 6858000"/>
              <a:gd name="connsiteX4" fmla="*/ 0 w 4656137"/>
              <a:gd name="connsiteY4" fmla="*/ 6858000 h 6858000"/>
              <a:gd name="connsiteX0" fmla="*/ 0 w 4660210"/>
              <a:gd name="connsiteY0" fmla="*/ 6863285 h 6863285"/>
              <a:gd name="connsiteX1" fmla="*/ 1164034 w 4660210"/>
              <a:gd name="connsiteY1" fmla="*/ 5285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63285 h 6863285"/>
              <a:gd name="connsiteX1" fmla="*/ 1105893 w 4660210"/>
              <a:gd name="connsiteY1" fmla="*/ 10570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63285 h 6863285"/>
              <a:gd name="connsiteX1" fmla="*/ 1109068 w 4660210"/>
              <a:gd name="connsiteY1" fmla="*/ 1045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0210" h="6863285">
                <a:moveTo>
                  <a:pt x="0" y="6863285"/>
                </a:moveTo>
                <a:lnTo>
                  <a:pt x="1109068" y="1045"/>
                </a:lnTo>
                <a:lnTo>
                  <a:pt x="4660210" y="0"/>
                </a:lnTo>
                <a:cubicBezTo>
                  <a:pt x="4658852" y="2287762"/>
                  <a:pt x="4657495" y="4575523"/>
                  <a:pt x="4656137" y="6863285"/>
                </a:cubicBezTo>
                <a:lnTo>
                  <a:pt x="0" y="6863285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751A3-30F8-EFAF-E053-82EA110C12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47504" y="2634930"/>
            <a:ext cx="7266708" cy="1546085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Farewell text </a:t>
            </a:r>
            <a:br>
              <a:rPr lang="en-GB" dirty="0"/>
            </a:br>
            <a:r>
              <a:rPr lang="en-GB" dirty="0"/>
              <a:t>in one or two lines</a:t>
            </a:r>
            <a:endParaRPr lang="en-LV" dirty="0"/>
          </a:p>
        </p:txBody>
      </p:sp>
      <p:pic>
        <p:nvPicPr>
          <p:cNvPr id="3" name="Picture 2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C06533D9-0968-C58F-9263-C9A978BE5B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8504" y="224396"/>
            <a:ext cx="2086641" cy="1152000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65BC2A9-E5DC-8527-9B7F-0726FDC677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504" y="5441018"/>
            <a:ext cx="5648496" cy="960429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LV" dirty="0"/>
              <a:t>Credentials</a:t>
            </a:r>
          </a:p>
          <a:p>
            <a:r>
              <a:rPr lang="en-LV" dirty="0"/>
              <a:t>Contact information</a:t>
            </a:r>
          </a:p>
          <a:p>
            <a:r>
              <a:rPr lang="en-LV" dirty="0"/>
              <a:t>Date &amp; other information</a:t>
            </a:r>
          </a:p>
          <a:p>
            <a:r>
              <a:rPr lang="en-LV" dirty="0"/>
              <a:t>Always anchored to the bottom </a:t>
            </a:r>
          </a:p>
        </p:txBody>
      </p:sp>
    </p:spTree>
    <p:extLst>
      <p:ext uri="{BB962C8B-B14F-4D97-AF65-F5344CB8AC3E}">
        <p14:creationId xmlns:p14="http://schemas.microsoft.com/office/powerpoint/2010/main" val="1159628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2602D-AD80-2485-9EF9-9998A3CA3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3" y="403226"/>
            <a:ext cx="5267497" cy="95884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heading </a:t>
            </a:r>
            <a:br>
              <a:rPr lang="en-GB" dirty="0"/>
            </a:br>
            <a:r>
              <a:rPr lang="en-GB" dirty="0"/>
              <a:t>in one or wo lines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2B616-CECC-1AA5-3B33-9F0EA9FA2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03" y="1557868"/>
            <a:ext cx="5267497" cy="4798482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F5CE622F-43F9-14C9-C3D4-D50D4ECC3B2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935663" y="403226"/>
            <a:ext cx="5935662" cy="5252507"/>
          </a:xfrm>
        </p:spPr>
        <p:txBody>
          <a:bodyPr/>
          <a:lstStyle/>
          <a:p>
            <a:endParaRPr lang="en-LV"/>
          </a:p>
        </p:txBody>
      </p:sp>
      <p:pic>
        <p:nvPicPr>
          <p:cNvPr id="5" name="Picture 4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150627B4-A065-A86F-91CB-F3156BA07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51287" y="5825467"/>
            <a:ext cx="1220392" cy="67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66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5385D833-0E1E-5879-A0F7-A37C22EEEC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51287" y="5825467"/>
            <a:ext cx="1220392" cy="67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59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73B0-EA79-BA37-5CA9-628DC8774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2" y="2345269"/>
            <a:ext cx="8349365" cy="2174871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Divider slide with text </a:t>
            </a:r>
            <a:br>
              <a:rPr lang="en-GB" dirty="0"/>
            </a:br>
            <a:r>
              <a:rPr lang="en-GB" dirty="0"/>
              <a:t>in one or more lines. </a:t>
            </a:r>
            <a:br>
              <a:rPr lang="en-GB" dirty="0"/>
            </a:br>
            <a:r>
              <a:rPr lang="en-GB" dirty="0"/>
              <a:t>Left aligned and cantered.</a:t>
            </a:r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04AE0-49FC-B40E-F5EA-DF6D8133D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7502" y="6068480"/>
            <a:ext cx="41148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/>
              <a:t>Small description or date</a:t>
            </a:r>
            <a:endParaRPr lang="en-LV" dirty="0"/>
          </a:p>
        </p:txBody>
      </p:sp>
      <p:pic>
        <p:nvPicPr>
          <p:cNvPr id="3" name="Picture 2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72764F1B-14FF-27BF-1808-45396D6D2C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51287" y="5825467"/>
            <a:ext cx="1220392" cy="67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9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nual Input 10">
            <a:extLst>
              <a:ext uri="{FF2B5EF4-FFF2-40B4-BE49-F238E27FC236}">
                <a16:creationId xmlns:a16="http://schemas.microsoft.com/office/drawing/2014/main" id="{55779186-4E78-D549-A43A-28E28B76AA10}"/>
              </a:ext>
            </a:extLst>
          </p:cNvPr>
          <p:cNvSpPr/>
          <p:nvPr userDrawn="1"/>
        </p:nvSpPr>
        <p:spPr>
          <a:xfrm rot="16200000" flipV="1">
            <a:off x="896988" y="-896988"/>
            <a:ext cx="6873774" cy="86677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47409"/>
              <a:gd name="connsiteX1" fmla="*/ 10000 w 10000"/>
              <a:gd name="connsiteY1" fmla="*/ 0 h 47409"/>
              <a:gd name="connsiteX2" fmla="*/ 10000 w 10000"/>
              <a:gd name="connsiteY2" fmla="*/ 47409 h 47409"/>
              <a:gd name="connsiteX3" fmla="*/ 0 w 10000"/>
              <a:gd name="connsiteY3" fmla="*/ 14842 h 47409"/>
              <a:gd name="connsiteX4" fmla="*/ 0 w 10000"/>
              <a:gd name="connsiteY4" fmla="*/ 6085 h 47409"/>
              <a:gd name="connsiteX0" fmla="*/ 0 w 10000"/>
              <a:gd name="connsiteY0" fmla="*/ 6085 h 47464"/>
              <a:gd name="connsiteX1" fmla="*/ 10000 w 10000"/>
              <a:gd name="connsiteY1" fmla="*/ 0 h 47464"/>
              <a:gd name="connsiteX2" fmla="*/ 10000 w 10000"/>
              <a:gd name="connsiteY2" fmla="*/ 47409 h 47464"/>
              <a:gd name="connsiteX3" fmla="*/ 0 w 10000"/>
              <a:gd name="connsiteY3" fmla="*/ 47464 h 47464"/>
              <a:gd name="connsiteX4" fmla="*/ 0 w 10000"/>
              <a:gd name="connsiteY4" fmla="*/ 6085 h 47464"/>
              <a:gd name="connsiteX0" fmla="*/ 0 w 10000"/>
              <a:gd name="connsiteY0" fmla="*/ 6085 h 47466"/>
              <a:gd name="connsiteX1" fmla="*/ 10000 w 10000"/>
              <a:gd name="connsiteY1" fmla="*/ 0 h 47466"/>
              <a:gd name="connsiteX2" fmla="*/ 10000 w 10000"/>
              <a:gd name="connsiteY2" fmla="*/ 47466 h 47466"/>
              <a:gd name="connsiteX3" fmla="*/ 0 w 10000"/>
              <a:gd name="connsiteY3" fmla="*/ 47464 h 47466"/>
              <a:gd name="connsiteX4" fmla="*/ 0 w 10000"/>
              <a:gd name="connsiteY4" fmla="*/ 6085 h 47466"/>
              <a:gd name="connsiteX0" fmla="*/ 23 w 10023"/>
              <a:gd name="connsiteY0" fmla="*/ 6085 h 47466"/>
              <a:gd name="connsiteX1" fmla="*/ 10023 w 10023"/>
              <a:gd name="connsiteY1" fmla="*/ 0 h 47466"/>
              <a:gd name="connsiteX2" fmla="*/ 10023 w 10023"/>
              <a:gd name="connsiteY2" fmla="*/ 47466 h 47466"/>
              <a:gd name="connsiteX3" fmla="*/ 0 w 10023"/>
              <a:gd name="connsiteY3" fmla="*/ 47464 h 47466"/>
              <a:gd name="connsiteX4" fmla="*/ 23 w 10023"/>
              <a:gd name="connsiteY4" fmla="*/ 6085 h 4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3" h="47466">
                <a:moveTo>
                  <a:pt x="23" y="6085"/>
                </a:moveTo>
                <a:lnTo>
                  <a:pt x="10023" y="0"/>
                </a:lnTo>
                <a:lnTo>
                  <a:pt x="10023" y="47466"/>
                </a:lnTo>
                <a:lnTo>
                  <a:pt x="0" y="47464"/>
                </a:lnTo>
                <a:cubicBezTo>
                  <a:pt x="8" y="33671"/>
                  <a:pt x="15" y="19878"/>
                  <a:pt x="23" y="6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751A3-30F8-EFAF-E053-82EA110C12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47502" y="3983869"/>
            <a:ext cx="7266708" cy="154608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in one or two lines</a:t>
            </a:r>
            <a:endParaRPr lang="en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49229-583B-65E9-BA16-C737026A996B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47502" y="5564080"/>
            <a:ext cx="7125393" cy="78048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Presentation subtitle</a:t>
            </a:r>
            <a:endParaRPr lang="en-LV" dirty="0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D3BDFC2-1CA1-005C-C337-175ED86E4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834" y="231928"/>
            <a:ext cx="2070337" cy="1142999"/>
          </a:xfrm>
          <a:prstGeom prst="rect">
            <a:avLst/>
          </a:prstGeom>
        </p:spPr>
      </p:pic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57C1E91-C0A7-7D38-E687-16DBE481AB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5864" y="-5286"/>
            <a:ext cx="4660210" cy="6863285"/>
          </a:xfrm>
          <a:custGeom>
            <a:avLst/>
            <a:gdLst>
              <a:gd name="connsiteX0" fmla="*/ 0 w 4656137"/>
              <a:gd name="connsiteY0" fmla="*/ 6858000 h 6858000"/>
              <a:gd name="connsiteX1" fmla="*/ 1164034 w 4656137"/>
              <a:gd name="connsiteY1" fmla="*/ 0 h 6858000"/>
              <a:gd name="connsiteX2" fmla="*/ 3492103 w 4656137"/>
              <a:gd name="connsiteY2" fmla="*/ 0 h 6858000"/>
              <a:gd name="connsiteX3" fmla="*/ 4656137 w 4656137"/>
              <a:gd name="connsiteY3" fmla="*/ 6858000 h 6858000"/>
              <a:gd name="connsiteX4" fmla="*/ 0 w 4656137"/>
              <a:gd name="connsiteY4" fmla="*/ 6858000 h 6858000"/>
              <a:gd name="connsiteX0" fmla="*/ 0 w 4660210"/>
              <a:gd name="connsiteY0" fmla="*/ 6863285 h 6863285"/>
              <a:gd name="connsiteX1" fmla="*/ 1164034 w 4660210"/>
              <a:gd name="connsiteY1" fmla="*/ 5285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63285 h 6863285"/>
              <a:gd name="connsiteX1" fmla="*/ 1105893 w 4660210"/>
              <a:gd name="connsiteY1" fmla="*/ 10570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63285 h 6863285"/>
              <a:gd name="connsiteX1" fmla="*/ 1109068 w 4660210"/>
              <a:gd name="connsiteY1" fmla="*/ 1045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0210" h="6863285">
                <a:moveTo>
                  <a:pt x="0" y="6863285"/>
                </a:moveTo>
                <a:lnTo>
                  <a:pt x="1109068" y="1045"/>
                </a:lnTo>
                <a:lnTo>
                  <a:pt x="4660210" y="0"/>
                </a:lnTo>
                <a:cubicBezTo>
                  <a:pt x="4658852" y="2287762"/>
                  <a:pt x="4657495" y="4575523"/>
                  <a:pt x="4656137" y="6863285"/>
                </a:cubicBezTo>
                <a:lnTo>
                  <a:pt x="0" y="6863285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LV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F7AB62D-B255-6A43-375B-763400964A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8222" y="3608695"/>
            <a:ext cx="7265988" cy="365310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Small description or date</a:t>
            </a:r>
          </a:p>
        </p:txBody>
      </p:sp>
    </p:spTree>
    <p:extLst>
      <p:ext uri="{BB962C8B-B14F-4D97-AF65-F5344CB8AC3E}">
        <p14:creationId xmlns:p14="http://schemas.microsoft.com/office/powerpoint/2010/main" val="262050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73B0-EA79-BA37-5CA9-628DC8774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2" y="2345269"/>
            <a:ext cx="8349365" cy="2174871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Divider slide with text </a:t>
            </a:r>
            <a:br>
              <a:rPr lang="en-GB" dirty="0"/>
            </a:br>
            <a:r>
              <a:rPr lang="en-GB" dirty="0"/>
              <a:t>in one or more lines. </a:t>
            </a:r>
            <a:br>
              <a:rPr lang="en-GB" dirty="0"/>
            </a:br>
            <a:r>
              <a:rPr lang="en-GB" dirty="0"/>
              <a:t>Left aligned and cantered.</a:t>
            </a:r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04AE0-49FC-B40E-F5EA-DF6D8133D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7502" y="6068480"/>
            <a:ext cx="41148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/>
              <a:t>Small description or date</a:t>
            </a:r>
            <a:endParaRPr lang="en-LV" dirty="0"/>
          </a:p>
        </p:txBody>
      </p:sp>
      <p:pic>
        <p:nvPicPr>
          <p:cNvPr id="3" name="Picture 2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72764F1B-14FF-27BF-1808-45396D6D2C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51287" y="5825467"/>
            <a:ext cx="1220392" cy="67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55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73B0-EA79-BA37-5CA9-628DC8774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2" y="2345269"/>
            <a:ext cx="8349365" cy="2174871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slide with text </a:t>
            </a:r>
            <a:br>
              <a:rPr lang="en-GB" dirty="0"/>
            </a:br>
            <a:r>
              <a:rPr lang="en-GB" dirty="0"/>
              <a:t>in one or more lines. </a:t>
            </a:r>
            <a:br>
              <a:rPr lang="en-GB" dirty="0"/>
            </a:br>
            <a:r>
              <a:rPr lang="en-GB" dirty="0"/>
              <a:t>Left aligned and cantered.</a:t>
            </a:r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04AE0-49FC-B40E-F5EA-DF6D8133D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7502" y="6068480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/>
              <a:t>Small description or date</a:t>
            </a:r>
            <a:endParaRPr lang="en-LV" dirty="0"/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B39B2A6-E8BF-383D-1A03-5478737D6C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2298" y="5825746"/>
            <a:ext cx="1219381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88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03F8D79-62EA-5ACB-D0DF-EDDA7EAC11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557794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03F8D79-62EA-5ACB-D0DF-EDDA7EAC11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11333" cy="6858000"/>
          </a:xfrm>
        </p:spPr>
        <p:txBody>
          <a:bodyPr/>
          <a:lstStyle/>
          <a:p>
            <a:endParaRPr lang="en-LV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5F1F37-91E1-1248-7DFA-29D1D9D38F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80138" y="0"/>
            <a:ext cx="6011862" cy="6858000"/>
          </a:xfrm>
        </p:spPr>
        <p:txBody>
          <a:bodyPr/>
          <a:lstStyle/>
          <a:p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8628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nual Input 10">
            <a:extLst>
              <a:ext uri="{FF2B5EF4-FFF2-40B4-BE49-F238E27FC236}">
                <a16:creationId xmlns:a16="http://schemas.microsoft.com/office/drawing/2014/main" id="{64CA96CE-275C-48D4-E212-6ED5EE03794F}"/>
              </a:ext>
            </a:extLst>
          </p:cNvPr>
          <p:cNvSpPr/>
          <p:nvPr userDrawn="1"/>
        </p:nvSpPr>
        <p:spPr>
          <a:xfrm rot="16200000" flipV="1">
            <a:off x="5572549" y="1097720"/>
            <a:ext cx="6862160" cy="46584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25586"/>
              <a:gd name="connsiteX1" fmla="*/ 10000 w 10000"/>
              <a:gd name="connsiteY1" fmla="*/ 0 h 25586"/>
              <a:gd name="connsiteX2" fmla="*/ 10000 w 10000"/>
              <a:gd name="connsiteY2" fmla="*/ 14842 h 25586"/>
              <a:gd name="connsiteX3" fmla="*/ 10 w 10000"/>
              <a:gd name="connsiteY3" fmla="*/ 25586 h 25586"/>
              <a:gd name="connsiteX4" fmla="*/ 0 w 10000"/>
              <a:gd name="connsiteY4" fmla="*/ 6085 h 25586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10 w 10000"/>
              <a:gd name="connsiteY3" fmla="*/ 25586 h 25624"/>
              <a:gd name="connsiteX4" fmla="*/ 0 w 10000"/>
              <a:gd name="connsiteY4" fmla="*/ 6085 h 25624"/>
              <a:gd name="connsiteX0" fmla="*/ 5 w 10005"/>
              <a:gd name="connsiteY0" fmla="*/ 6085 h 25624"/>
              <a:gd name="connsiteX1" fmla="*/ 10005 w 10005"/>
              <a:gd name="connsiteY1" fmla="*/ 0 h 25624"/>
              <a:gd name="connsiteX2" fmla="*/ 10005 w 10005"/>
              <a:gd name="connsiteY2" fmla="*/ 25624 h 25624"/>
              <a:gd name="connsiteX3" fmla="*/ 0 w 10005"/>
              <a:gd name="connsiteY3" fmla="*/ 25558 h 25624"/>
              <a:gd name="connsiteX4" fmla="*/ 5 w 10005"/>
              <a:gd name="connsiteY4" fmla="*/ 6085 h 2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5" h="25624">
                <a:moveTo>
                  <a:pt x="5" y="6085"/>
                </a:moveTo>
                <a:lnTo>
                  <a:pt x="10005" y="0"/>
                </a:lnTo>
                <a:lnTo>
                  <a:pt x="10005" y="25624"/>
                </a:lnTo>
                <a:lnTo>
                  <a:pt x="0" y="25558"/>
                </a:lnTo>
                <a:cubicBezTo>
                  <a:pt x="-3" y="19058"/>
                  <a:pt x="8" y="12585"/>
                  <a:pt x="5" y="60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4" name="Manual Input 10">
            <a:extLst>
              <a:ext uri="{FF2B5EF4-FFF2-40B4-BE49-F238E27FC236}">
                <a16:creationId xmlns:a16="http://schemas.microsoft.com/office/drawing/2014/main" id="{247BA004-91B2-890F-DF2F-2F1BA430FC21}"/>
              </a:ext>
            </a:extLst>
          </p:cNvPr>
          <p:cNvSpPr/>
          <p:nvPr userDrawn="1"/>
        </p:nvSpPr>
        <p:spPr>
          <a:xfrm rot="16200000" flipV="1">
            <a:off x="1841599" y="-1854430"/>
            <a:ext cx="6860058" cy="1056891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47409"/>
              <a:gd name="connsiteX1" fmla="*/ 10000 w 10000"/>
              <a:gd name="connsiteY1" fmla="*/ 0 h 47409"/>
              <a:gd name="connsiteX2" fmla="*/ 10000 w 10000"/>
              <a:gd name="connsiteY2" fmla="*/ 47409 h 47409"/>
              <a:gd name="connsiteX3" fmla="*/ 0 w 10000"/>
              <a:gd name="connsiteY3" fmla="*/ 14842 h 47409"/>
              <a:gd name="connsiteX4" fmla="*/ 0 w 10000"/>
              <a:gd name="connsiteY4" fmla="*/ 6085 h 47409"/>
              <a:gd name="connsiteX0" fmla="*/ 0 w 10000"/>
              <a:gd name="connsiteY0" fmla="*/ 6085 h 47464"/>
              <a:gd name="connsiteX1" fmla="*/ 10000 w 10000"/>
              <a:gd name="connsiteY1" fmla="*/ 0 h 47464"/>
              <a:gd name="connsiteX2" fmla="*/ 10000 w 10000"/>
              <a:gd name="connsiteY2" fmla="*/ 47409 h 47464"/>
              <a:gd name="connsiteX3" fmla="*/ 0 w 10000"/>
              <a:gd name="connsiteY3" fmla="*/ 47464 h 47464"/>
              <a:gd name="connsiteX4" fmla="*/ 0 w 10000"/>
              <a:gd name="connsiteY4" fmla="*/ 6085 h 47464"/>
              <a:gd name="connsiteX0" fmla="*/ 0 w 10000"/>
              <a:gd name="connsiteY0" fmla="*/ 6085 h 47466"/>
              <a:gd name="connsiteX1" fmla="*/ 10000 w 10000"/>
              <a:gd name="connsiteY1" fmla="*/ 0 h 47466"/>
              <a:gd name="connsiteX2" fmla="*/ 10000 w 10000"/>
              <a:gd name="connsiteY2" fmla="*/ 47466 h 47466"/>
              <a:gd name="connsiteX3" fmla="*/ 0 w 10000"/>
              <a:gd name="connsiteY3" fmla="*/ 47464 h 47466"/>
              <a:gd name="connsiteX4" fmla="*/ 0 w 10000"/>
              <a:gd name="connsiteY4" fmla="*/ 6085 h 47466"/>
              <a:gd name="connsiteX0" fmla="*/ 23 w 10023"/>
              <a:gd name="connsiteY0" fmla="*/ 6085 h 47466"/>
              <a:gd name="connsiteX1" fmla="*/ 10023 w 10023"/>
              <a:gd name="connsiteY1" fmla="*/ 0 h 47466"/>
              <a:gd name="connsiteX2" fmla="*/ 10023 w 10023"/>
              <a:gd name="connsiteY2" fmla="*/ 47466 h 47466"/>
              <a:gd name="connsiteX3" fmla="*/ 0 w 10023"/>
              <a:gd name="connsiteY3" fmla="*/ 47464 h 47466"/>
              <a:gd name="connsiteX4" fmla="*/ 23 w 10023"/>
              <a:gd name="connsiteY4" fmla="*/ 6085 h 47466"/>
              <a:gd name="connsiteX0" fmla="*/ 3 w 10003"/>
              <a:gd name="connsiteY0" fmla="*/ 6085 h 58156"/>
              <a:gd name="connsiteX1" fmla="*/ 10003 w 10003"/>
              <a:gd name="connsiteY1" fmla="*/ 0 h 58156"/>
              <a:gd name="connsiteX2" fmla="*/ 10003 w 10003"/>
              <a:gd name="connsiteY2" fmla="*/ 47466 h 58156"/>
              <a:gd name="connsiteX3" fmla="*/ 6 w 10003"/>
              <a:gd name="connsiteY3" fmla="*/ 58156 h 58156"/>
              <a:gd name="connsiteX4" fmla="*/ 3 w 10003"/>
              <a:gd name="connsiteY4" fmla="*/ 6085 h 58156"/>
              <a:gd name="connsiteX0" fmla="*/ 3 w 10003"/>
              <a:gd name="connsiteY0" fmla="*/ 6085 h 58156"/>
              <a:gd name="connsiteX1" fmla="*/ 10003 w 10003"/>
              <a:gd name="connsiteY1" fmla="*/ 0 h 58156"/>
              <a:gd name="connsiteX2" fmla="*/ 10003 w 10003"/>
              <a:gd name="connsiteY2" fmla="*/ 58110 h 58156"/>
              <a:gd name="connsiteX3" fmla="*/ 6 w 10003"/>
              <a:gd name="connsiteY3" fmla="*/ 58156 h 58156"/>
              <a:gd name="connsiteX4" fmla="*/ 3 w 10003"/>
              <a:gd name="connsiteY4" fmla="*/ 6085 h 5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3" h="58156">
                <a:moveTo>
                  <a:pt x="3" y="6085"/>
                </a:moveTo>
                <a:lnTo>
                  <a:pt x="10003" y="0"/>
                </a:lnTo>
                <a:lnTo>
                  <a:pt x="10003" y="58110"/>
                </a:lnTo>
                <a:lnTo>
                  <a:pt x="6" y="58156"/>
                </a:lnTo>
                <a:cubicBezTo>
                  <a:pt x="14" y="44363"/>
                  <a:pt x="-5" y="19878"/>
                  <a:pt x="3" y="6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2602D-AD80-2485-9EF9-9998A3CA3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3" y="403226"/>
            <a:ext cx="9668048" cy="95884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heading </a:t>
            </a:r>
            <a:br>
              <a:rPr lang="en-GB" dirty="0"/>
            </a:br>
            <a:r>
              <a:rPr lang="en-GB" dirty="0"/>
              <a:t>in one or wo lines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2B616-CECC-1AA5-3B33-9F0EA9FA2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03" y="1557868"/>
            <a:ext cx="9020348" cy="4798482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  <p:pic>
        <p:nvPicPr>
          <p:cNvPr id="10" name="Picture 9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3B52F6C2-F011-8266-3428-DD6943B0DF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51287" y="5825467"/>
            <a:ext cx="1220392" cy="67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7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nual Input 10">
            <a:extLst>
              <a:ext uri="{FF2B5EF4-FFF2-40B4-BE49-F238E27FC236}">
                <a16:creationId xmlns:a16="http://schemas.microsoft.com/office/drawing/2014/main" id="{5B65A2A8-274A-4FD1-9E09-C962416F3CE4}"/>
              </a:ext>
            </a:extLst>
          </p:cNvPr>
          <p:cNvSpPr/>
          <p:nvPr userDrawn="1"/>
        </p:nvSpPr>
        <p:spPr>
          <a:xfrm rot="16200000" flipV="1">
            <a:off x="896988" y="-896988"/>
            <a:ext cx="6873774" cy="86677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47409"/>
              <a:gd name="connsiteX1" fmla="*/ 10000 w 10000"/>
              <a:gd name="connsiteY1" fmla="*/ 0 h 47409"/>
              <a:gd name="connsiteX2" fmla="*/ 10000 w 10000"/>
              <a:gd name="connsiteY2" fmla="*/ 47409 h 47409"/>
              <a:gd name="connsiteX3" fmla="*/ 0 w 10000"/>
              <a:gd name="connsiteY3" fmla="*/ 14842 h 47409"/>
              <a:gd name="connsiteX4" fmla="*/ 0 w 10000"/>
              <a:gd name="connsiteY4" fmla="*/ 6085 h 47409"/>
              <a:gd name="connsiteX0" fmla="*/ 0 w 10000"/>
              <a:gd name="connsiteY0" fmla="*/ 6085 h 47464"/>
              <a:gd name="connsiteX1" fmla="*/ 10000 w 10000"/>
              <a:gd name="connsiteY1" fmla="*/ 0 h 47464"/>
              <a:gd name="connsiteX2" fmla="*/ 10000 w 10000"/>
              <a:gd name="connsiteY2" fmla="*/ 47409 h 47464"/>
              <a:gd name="connsiteX3" fmla="*/ 0 w 10000"/>
              <a:gd name="connsiteY3" fmla="*/ 47464 h 47464"/>
              <a:gd name="connsiteX4" fmla="*/ 0 w 10000"/>
              <a:gd name="connsiteY4" fmla="*/ 6085 h 47464"/>
              <a:gd name="connsiteX0" fmla="*/ 0 w 10000"/>
              <a:gd name="connsiteY0" fmla="*/ 6085 h 47466"/>
              <a:gd name="connsiteX1" fmla="*/ 10000 w 10000"/>
              <a:gd name="connsiteY1" fmla="*/ 0 h 47466"/>
              <a:gd name="connsiteX2" fmla="*/ 10000 w 10000"/>
              <a:gd name="connsiteY2" fmla="*/ 47466 h 47466"/>
              <a:gd name="connsiteX3" fmla="*/ 0 w 10000"/>
              <a:gd name="connsiteY3" fmla="*/ 47464 h 47466"/>
              <a:gd name="connsiteX4" fmla="*/ 0 w 10000"/>
              <a:gd name="connsiteY4" fmla="*/ 6085 h 47466"/>
              <a:gd name="connsiteX0" fmla="*/ 23 w 10023"/>
              <a:gd name="connsiteY0" fmla="*/ 6085 h 47466"/>
              <a:gd name="connsiteX1" fmla="*/ 10023 w 10023"/>
              <a:gd name="connsiteY1" fmla="*/ 0 h 47466"/>
              <a:gd name="connsiteX2" fmla="*/ 10023 w 10023"/>
              <a:gd name="connsiteY2" fmla="*/ 47466 h 47466"/>
              <a:gd name="connsiteX3" fmla="*/ 0 w 10023"/>
              <a:gd name="connsiteY3" fmla="*/ 47464 h 47466"/>
              <a:gd name="connsiteX4" fmla="*/ 23 w 10023"/>
              <a:gd name="connsiteY4" fmla="*/ 6085 h 4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3" h="47466">
                <a:moveTo>
                  <a:pt x="23" y="6085"/>
                </a:moveTo>
                <a:lnTo>
                  <a:pt x="10023" y="0"/>
                </a:lnTo>
                <a:lnTo>
                  <a:pt x="10023" y="47466"/>
                </a:lnTo>
                <a:lnTo>
                  <a:pt x="0" y="47464"/>
                </a:lnTo>
                <a:cubicBezTo>
                  <a:pt x="8" y="33671"/>
                  <a:pt x="15" y="19878"/>
                  <a:pt x="23" y="6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8F5FEB6F-B8FF-291B-484A-6A90CB4562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5864" y="-5286"/>
            <a:ext cx="4660210" cy="6863285"/>
          </a:xfrm>
          <a:custGeom>
            <a:avLst/>
            <a:gdLst>
              <a:gd name="connsiteX0" fmla="*/ 0 w 4656137"/>
              <a:gd name="connsiteY0" fmla="*/ 6858000 h 6858000"/>
              <a:gd name="connsiteX1" fmla="*/ 1164034 w 4656137"/>
              <a:gd name="connsiteY1" fmla="*/ 0 h 6858000"/>
              <a:gd name="connsiteX2" fmla="*/ 3492103 w 4656137"/>
              <a:gd name="connsiteY2" fmla="*/ 0 h 6858000"/>
              <a:gd name="connsiteX3" fmla="*/ 4656137 w 4656137"/>
              <a:gd name="connsiteY3" fmla="*/ 6858000 h 6858000"/>
              <a:gd name="connsiteX4" fmla="*/ 0 w 4656137"/>
              <a:gd name="connsiteY4" fmla="*/ 6858000 h 6858000"/>
              <a:gd name="connsiteX0" fmla="*/ 0 w 4660210"/>
              <a:gd name="connsiteY0" fmla="*/ 6863285 h 6863285"/>
              <a:gd name="connsiteX1" fmla="*/ 1164034 w 4660210"/>
              <a:gd name="connsiteY1" fmla="*/ 5285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63285 h 6863285"/>
              <a:gd name="connsiteX1" fmla="*/ 1105893 w 4660210"/>
              <a:gd name="connsiteY1" fmla="*/ 10570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63285 h 6863285"/>
              <a:gd name="connsiteX1" fmla="*/ 1105893 w 4660210"/>
              <a:gd name="connsiteY1" fmla="*/ 1045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0210" h="6863285">
                <a:moveTo>
                  <a:pt x="0" y="6863285"/>
                </a:moveTo>
                <a:lnTo>
                  <a:pt x="1105893" y="1045"/>
                </a:lnTo>
                <a:lnTo>
                  <a:pt x="4660210" y="0"/>
                </a:lnTo>
                <a:cubicBezTo>
                  <a:pt x="4658852" y="2287762"/>
                  <a:pt x="4657495" y="4575523"/>
                  <a:pt x="4656137" y="6863285"/>
                </a:cubicBezTo>
                <a:lnTo>
                  <a:pt x="0" y="6863285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2602D-AD80-2485-9EF9-9998A3CA3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3" y="403226"/>
            <a:ext cx="7900630" cy="95884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heading </a:t>
            </a:r>
            <a:br>
              <a:rPr lang="en-GB" dirty="0"/>
            </a:br>
            <a:r>
              <a:rPr lang="en-GB" dirty="0"/>
              <a:t>in one or wo lines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2B616-CECC-1AA5-3B33-9F0EA9FA2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03" y="1557868"/>
            <a:ext cx="7088361" cy="4798482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277506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73B0-EA79-BA37-5CA9-628DC8774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2" y="2345269"/>
            <a:ext cx="8349365" cy="2174871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slide with text </a:t>
            </a:r>
            <a:br>
              <a:rPr lang="en-GB" dirty="0"/>
            </a:br>
            <a:r>
              <a:rPr lang="en-GB" dirty="0"/>
              <a:t>in one or more lines. </a:t>
            </a:r>
            <a:br>
              <a:rPr lang="en-GB" dirty="0"/>
            </a:br>
            <a:r>
              <a:rPr lang="en-GB" dirty="0"/>
              <a:t>Left aligned and cantered.</a:t>
            </a:r>
            <a:endParaRPr lang="en-LV" dirty="0"/>
          </a:p>
        </p:txBody>
      </p:sp>
      <p:pic>
        <p:nvPicPr>
          <p:cNvPr id="10" name="Picture 9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2BCAD1F-4449-3C02-A4E1-B59EA39D7D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2298" y="5825746"/>
            <a:ext cx="1219381" cy="673200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34A0F8C-48D8-4E6B-26B2-0291A945C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7502" y="6068480"/>
            <a:ext cx="7265988" cy="365310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Small description or date</a:t>
            </a:r>
          </a:p>
        </p:txBody>
      </p:sp>
    </p:spTree>
    <p:extLst>
      <p:ext uri="{BB962C8B-B14F-4D97-AF65-F5344CB8AC3E}">
        <p14:creationId xmlns:p14="http://schemas.microsoft.com/office/powerpoint/2010/main" val="80155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nual Input 10">
            <a:extLst>
              <a:ext uri="{FF2B5EF4-FFF2-40B4-BE49-F238E27FC236}">
                <a16:creationId xmlns:a16="http://schemas.microsoft.com/office/drawing/2014/main" id="{5E5AE3BF-5347-E6A6-0D96-78C7EA612B73}"/>
              </a:ext>
            </a:extLst>
          </p:cNvPr>
          <p:cNvSpPr/>
          <p:nvPr userDrawn="1"/>
        </p:nvSpPr>
        <p:spPr>
          <a:xfrm rot="16200000" flipV="1">
            <a:off x="4810137" y="1105104"/>
            <a:ext cx="6861430" cy="46584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25586"/>
              <a:gd name="connsiteX1" fmla="*/ 10000 w 10000"/>
              <a:gd name="connsiteY1" fmla="*/ 0 h 25586"/>
              <a:gd name="connsiteX2" fmla="*/ 10000 w 10000"/>
              <a:gd name="connsiteY2" fmla="*/ 14842 h 25586"/>
              <a:gd name="connsiteX3" fmla="*/ 10 w 10000"/>
              <a:gd name="connsiteY3" fmla="*/ 25586 h 25586"/>
              <a:gd name="connsiteX4" fmla="*/ 0 w 10000"/>
              <a:gd name="connsiteY4" fmla="*/ 6085 h 25586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10 w 10000"/>
              <a:gd name="connsiteY3" fmla="*/ 25586 h 25624"/>
              <a:gd name="connsiteX4" fmla="*/ 0 w 10000"/>
              <a:gd name="connsiteY4" fmla="*/ 6085 h 25624"/>
              <a:gd name="connsiteX0" fmla="*/ 5 w 10005"/>
              <a:gd name="connsiteY0" fmla="*/ 6085 h 25624"/>
              <a:gd name="connsiteX1" fmla="*/ 10005 w 10005"/>
              <a:gd name="connsiteY1" fmla="*/ 0 h 25624"/>
              <a:gd name="connsiteX2" fmla="*/ 10005 w 10005"/>
              <a:gd name="connsiteY2" fmla="*/ 25624 h 25624"/>
              <a:gd name="connsiteX3" fmla="*/ 0 w 10005"/>
              <a:gd name="connsiteY3" fmla="*/ 25558 h 25624"/>
              <a:gd name="connsiteX4" fmla="*/ 5 w 10005"/>
              <a:gd name="connsiteY4" fmla="*/ 6085 h 2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5" h="25624">
                <a:moveTo>
                  <a:pt x="5" y="6085"/>
                </a:moveTo>
                <a:lnTo>
                  <a:pt x="10005" y="0"/>
                </a:lnTo>
                <a:lnTo>
                  <a:pt x="10005" y="25624"/>
                </a:lnTo>
                <a:lnTo>
                  <a:pt x="0" y="25558"/>
                </a:lnTo>
                <a:cubicBezTo>
                  <a:pt x="-3" y="19058"/>
                  <a:pt x="8" y="12585"/>
                  <a:pt x="5" y="60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" name="Manual Input 10">
            <a:extLst>
              <a:ext uri="{FF2B5EF4-FFF2-40B4-BE49-F238E27FC236}">
                <a16:creationId xmlns:a16="http://schemas.microsoft.com/office/drawing/2014/main" id="{10164665-F76E-7176-BD65-D17F585952AA}"/>
              </a:ext>
            </a:extLst>
          </p:cNvPr>
          <p:cNvSpPr/>
          <p:nvPr userDrawn="1"/>
        </p:nvSpPr>
        <p:spPr>
          <a:xfrm rot="16200000" flipV="1">
            <a:off x="876204" y="-876204"/>
            <a:ext cx="6873774" cy="862618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47409"/>
              <a:gd name="connsiteX1" fmla="*/ 10000 w 10000"/>
              <a:gd name="connsiteY1" fmla="*/ 0 h 47409"/>
              <a:gd name="connsiteX2" fmla="*/ 10000 w 10000"/>
              <a:gd name="connsiteY2" fmla="*/ 47409 h 47409"/>
              <a:gd name="connsiteX3" fmla="*/ 0 w 10000"/>
              <a:gd name="connsiteY3" fmla="*/ 14842 h 47409"/>
              <a:gd name="connsiteX4" fmla="*/ 0 w 10000"/>
              <a:gd name="connsiteY4" fmla="*/ 6085 h 47409"/>
              <a:gd name="connsiteX0" fmla="*/ 0 w 10000"/>
              <a:gd name="connsiteY0" fmla="*/ 6085 h 47464"/>
              <a:gd name="connsiteX1" fmla="*/ 10000 w 10000"/>
              <a:gd name="connsiteY1" fmla="*/ 0 h 47464"/>
              <a:gd name="connsiteX2" fmla="*/ 10000 w 10000"/>
              <a:gd name="connsiteY2" fmla="*/ 47409 h 47464"/>
              <a:gd name="connsiteX3" fmla="*/ 0 w 10000"/>
              <a:gd name="connsiteY3" fmla="*/ 47464 h 47464"/>
              <a:gd name="connsiteX4" fmla="*/ 0 w 10000"/>
              <a:gd name="connsiteY4" fmla="*/ 6085 h 47464"/>
              <a:gd name="connsiteX0" fmla="*/ 0 w 10000"/>
              <a:gd name="connsiteY0" fmla="*/ 6085 h 47466"/>
              <a:gd name="connsiteX1" fmla="*/ 10000 w 10000"/>
              <a:gd name="connsiteY1" fmla="*/ 0 h 47466"/>
              <a:gd name="connsiteX2" fmla="*/ 10000 w 10000"/>
              <a:gd name="connsiteY2" fmla="*/ 47466 h 47466"/>
              <a:gd name="connsiteX3" fmla="*/ 0 w 10000"/>
              <a:gd name="connsiteY3" fmla="*/ 47464 h 47466"/>
              <a:gd name="connsiteX4" fmla="*/ 0 w 10000"/>
              <a:gd name="connsiteY4" fmla="*/ 6085 h 47466"/>
              <a:gd name="connsiteX0" fmla="*/ 23 w 10023"/>
              <a:gd name="connsiteY0" fmla="*/ 6085 h 47466"/>
              <a:gd name="connsiteX1" fmla="*/ 10023 w 10023"/>
              <a:gd name="connsiteY1" fmla="*/ 0 h 47466"/>
              <a:gd name="connsiteX2" fmla="*/ 10023 w 10023"/>
              <a:gd name="connsiteY2" fmla="*/ 47466 h 47466"/>
              <a:gd name="connsiteX3" fmla="*/ 0 w 10023"/>
              <a:gd name="connsiteY3" fmla="*/ 47464 h 47466"/>
              <a:gd name="connsiteX4" fmla="*/ 23 w 10023"/>
              <a:gd name="connsiteY4" fmla="*/ 6085 h 4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3" h="47466">
                <a:moveTo>
                  <a:pt x="23" y="6085"/>
                </a:moveTo>
                <a:lnTo>
                  <a:pt x="10023" y="0"/>
                </a:lnTo>
                <a:lnTo>
                  <a:pt x="10023" y="47466"/>
                </a:lnTo>
                <a:lnTo>
                  <a:pt x="0" y="47464"/>
                </a:lnTo>
                <a:cubicBezTo>
                  <a:pt x="8" y="33671"/>
                  <a:pt x="15" y="19878"/>
                  <a:pt x="23" y="6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751A3-30F8-EFAF-E053-82EA110C12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47504" y="2634930"/>
            <a:ext cx="7266708" cy="1546085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Farewell text </a:t>
            </a:r>
            <a:br>
              <a:rPr lang="en-GB" dirty="0"/>
            </a:br>
            <a:r>
              <a:rPr lang="en-GB" dirty="0"/>
              <a:t>in one or two lines</a:t>
            </a:r>
            <a:endParaRPr lang="en-LV" dirty="0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D3BDFC2-1CA1-005C-C337-175ED86E4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834" y="231928"/>
            <a:ext cx="2070337" cy="1142999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BAC310F-8E57-8CB4-0C68-E8399E12F3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504" y="5441018"/>
            <a:ext cx="5648496" cy="960429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LV" dirty="0"/>
              <a:t>Credentials</a:t>
            </a:r>
          </a:p>
          <a:p>
            <a:r>
              <a:rPr lang="en-LV" dirty="0"/>
              <a:t>Contact information</a:t>
            </a:r>
          </a:p>
          <a:p>
            <a:r>
              <a:rPr lang="en-LV" dirty="0"/>
              <a:t>Date &amp; other information</a:t>
            </a:r>
          </a:p>
          <a:p>
            <a:r>
              <a:rPr lang="en-LV" dirty="0"/>
              <a:t>Always anchored to the bottom </a:t>
            </a:r>
          </a:p>
        </p:txBody>
      </p:sp>
    </p:spTree>
    <p:extLst>
      <p:ext uri="{BB962C8B-B14F-4D97-AF65-F5344CB8AC3E}">
        <p14:creationId xmlns:p14="http://schemas.microsoft.com/office/powerpoint/2010/main" val="2652554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nual Input 10">
            <a:extLst>
              <a:ext uri="{FF2B5EF4-FFF2-40B4-BE49-F238E27FC236}">
                <a16:creationId xmlns:a16="http://schemas.microsoft.com/office/drawing/2014/main" id="{55779186-4E78-D549-A43A-28E28B76AA10}"/>
              </a:ext>
            </a:extLst>
          </p:cNvPr>
          <p:cNvSpPr/>
          <p:nvPr userDrawn="1"/>
        </p:nvSpPr>
        <p:spPr>
          <a:xfrm rot="16200000" flipV="1">
            <a:off x="896988" y="-896988"/>
            <a:ext cx="6873774" cy="86677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47409"/>
              <a:gd name="connsiteX1" fmla="*/ 10000 w 10000"/>
              <a:gd name="connsiteY1" fmla="*/ 0 h 47409"/>
              <a:gd name="connsiteX2" fmla="*/ 10000 w 10000"/>
              <a:gd name="connsiteY2" fmla="*/ 47409 h 47409"/>
              <a:gd name="connsiteX3" fmla="*/ 0 w 10000"/>
              <a:gd name="connsiteY3" fmla="*/ 14842 h 47409"/>
              <a:gd name="connsiteX4" fmla="*/ 0 w 10000"/>
              <a:gd name="connsiteY4" fmla="*/ 6085 h 47409"/>
              <a:gd name="connsiteX0" fmla="*/ 0 w 10000"/>
              <a:gd name="connsiteY0" fmla="*/ 6085 h 47464"/>
              <a:gd name="connsiteX1" fmla="*/ 10000 w 10000"/>
              <a:gd name="connsiteY1" fmla="*/ 0 h 47464"/>
              <a:gd name="connsiteX2" fmla="*/ 10000 w 10000"/>
              <a:gd name="connsiteY2" fmla="*/ 47409 h 47464"/>
              <a:gd name="connsiteX3" fmla="*/ 0 w 10000"/>
              <a:gd name="connsiteY3" fmla="*/ 47464 h 47464"/>
              <a:gd name="connsiteX4" fmla="*/ 0 w 10000"/>
              <a:gd name="connsiteY4" fmla="*/ 6085 h 47464"/>
              <a:gd name="connsiteX0" fmla="*/ 0 w 10000"/>
              <a:gd name="connsiteY0" fmla="*/ 6085 h 47466"/>
              <a:gd name="connsiteX1" fmla="*/ 10000 w 10000"/>
              <a:gd name="connsiteY1" fmla="*/ 0 h 47466"/>
              <a:gd name="connsiteX2" fmla="*/ 10000 w 10000"/>
              <a:gd name="connsiteY2" fmla="*/ 47466 h 47466"/>
              <a:gd name="connsiteX3" fmla="*/ 0 w 10000"/>
              <a:gd name="connsiteY3" fmla="*/ 47464 h 47466"/>
              <a:gd name="connsiteX4" fmla="*/ 0 w 10000"/>
              <a:gd name="connsiteY4" fmla="*/ 6085 h 47466"/>
              <a:gd name="connsiteX0" fmla="*/ 23 w 10023"/>
              <a:gd name="connsiteY0" fmla="*/ 6085 h 47466"/>
              <a:gd name="connsiteX1" fmla="*/ 10023 w 10023"/>
              <a:gd name="connsiteY1" fmla="*/ 0 h 47466"/>
              <a:gd name="connsiteX2" fmla="*/ 10023 w 10023"/>
              <a:gd name="connsiteY2" fmla="*/ 47466 h 47466"/>
              <a:gd name="connsiteX3" fmla="*/ 0 w 10023"/>
              <a:gd name="connsiteY3" fmla="*/ 47464 h 47466"/>
              <a:gd name="connsiteX4" fmla="*/ 23 w 10023"/>
              <a:gd name="connsiteY4" fmla="*/ 6085 h 4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3" h="47466">
                <a:moveTo>
                  <a:pt x="23" y="6085"/>
                </a:moveTo>
                <a:lnTo>
                  <a:pt x="10023" y="0"/>
                </a:lnTo>
                <a:lnTo>
                  <a:pt x="10023" y="47466"/>
                </a:lnTo>
                <a:lnTo>
                  <a:pt x="0" y="47464"/>
                </a:lnTo>
                <a:cubicBezTo>
                  <a:pt x="8" y="33671"/>
                  <a:pt x="15" y="19878"/>
                  <a:pt x="23" y="6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57C1E91-C0A7-7D38-E687-16DBE481AB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5864" y="-5286"/>
            <a:ext cx="4660210" cy="6863285"/>
          </a:xfrm>
          <a:custGeom>
            <a:avLst/>
            <a:gdLst>
              <a:gd name="connsiteX0" fmla="*/ 0 w 4656137"/>
              <a:gd name="connsiteY0" fmla="*/ 6858000 h 6858000"/>
              <a:gd name="connsiteX1" fmla="*/ 1164034 w 4656137"/>
              <a:gd name="connsiteY1" fmla="*/ 0 h 6858000"/>
              <a:gd name="connsiteX2" fmla="*/ 3492103 w 4656137"/>
              <a:gd name="connsiteY2" fmla="*/ 0 h 6858000"/>
              <a:gd name="connsiteX3" fmla="*/ 4656137 w 4656137"/>
              <a:gd name="connsiteY3" fmla="*/ 6858000 h 6858000"/>
              <a:gd name="connsiteX4" fmla="*/ 0 w 4656137"/>
              <a:gd name="connsiteY4" fmla="*/ 6858000 h 6858000"/>
              <a:gd name="connsiteX0" fmla="*/ 0 w 4660210"/>
              <a:gd name="connsiteY0" fmla="*/ 6863285 h 6863285"/>
              <a:gd name="connsiteX1" fmla="*/ 1164034 w 4660210"/>
              <a:gd name="connsiteY1" fmla="*/ 5285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63285 h 6863285"/>
              <a:gd name="connsiteX1" fmla="*/ 1105893 w 4660210"/>
              <a:gd name="connsiteY1" fmla="*/ 10570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63285 h 6863285"/>
              <a:gd name="connsiteX1" fmla="*/ 1109068 w 4660210"/>
              <a:gd name="connsiteY1" fmla="*/ 1045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0210" h="6863285">
                <a:moveTo>
                  <a:pt x="0" y="6863285"/>
                </a:moveTo>
                <a:lnTo>
                  <a:pt x="1109068" y="1045"/>
                </a:lnTo>
                <a:lnTo>
                  <a:pt x="4660210" y="0"/>
                </a:lnTo>
                <a:cubicBezTo>
                  <a:pt x="4658852" y="2287762"/>
                  <a:pt x="4657495" y="4575523"/>
                  <a:pt x="4656137" y="6863285"/>
                </a:cubicBezTo>
                <a:lnTo>
                  <a:pt x="0" y="6863285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751A3-30F8-EFAF-E053-82EA110C12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47504" y="2634930"/>
            <a:ext cx="7266708" cy="1546085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Farewell text </a:t>
            </a:r>
            <a:br>
              <a:rPr lang="en-GB" dirty="0"/>
            </a:br>
            <a:r>
              <a:rPr lang="en-GB" dirty="0"/>
              <a:t>in one or two lines</a:t>
            </a:r>
            <a:endParaRPr lang="en-LV" dirty="0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D3BDFC2-1CA1-005C-C337-175ED86E4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834" y="231928"/>
            <a:ext cx="2070337" cy="1142999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4E9E1E1-1C27-AEF5-8A1E-024C06886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504" y="5441018"/>
            <a:ext cx="5648496" cy="960429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LV" dirty="0"/>
              <a:t>Credentials</a:t>
            </a:r>
          </a:p>
          <a:p>
            <a:r>
              <a:rPr lang="en-LV" dirty="0"/>
              <a:t>Contact information</a:t>
            </a:r>
          </a:p>
          <a:p>
            <a:r>
              <a:rPr lang="en-LV" dirty="0"/>
              <a:t>Date &amp; other information</a:t>
            </a:r>
          </a:p>
          <a:p>
            <a:r>
              <a:rPr lang="en-LV" dirty="0"/>
              <a:t>Always anchored to the bottom </a:t>
            </a:r>
          </a:p>
        </p:txBody>
      </p:sp>
    </p:spTree>
    <p:extLst>
      <p:ext uri="{BB962C8B-B14F-4D97-AF65-F5344CB8AC3E}">
        <p14:creationId xmlns:p14="http://schemas.microsoft.com/office/powerpoint/2010/main" val="1799286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2602D-AD80-2485-9EF9-9998A3CA3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3" y="403226"/>
            <a:ext cx="5267497" cy="95884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heading </a:t>
            </a:r>
            <a:br>
              <a:rPr lang="en-GB" dirty="0"/>
            </a:br>
            <a:r>
              <a:rPr lang="en-GB" dirty="0"/>
              <a:t>in one or wo lines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2B616-CECC-1AA5-3B33-9F0EA9FA2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03" y="1557868"/>
            <a:ext cx="5267497" cy="4798482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79EE661-228B-167B-CA04-78750D2F21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2298" y="5825746"/>
            <a:ext cx="1219381" cy="673200"/>
          </a:xfrm>
          <a:prstGeom prst="rect">
            <a:avLst/>
          </a:prstGeom>
        </p:spPr>
      </p:pic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F5CE622F-43F9-14C9-C3D4-D50D4ECC3B2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935663" y="403226"/>
            <a:ext cx="5935662" cy="5252507"/>
          </a:xfrm>
        </p:spPr>
        <p:txBody>
          <a:bodyPr/>
          <a:lstStyle/>
          <a:p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19691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2BCAD1F-4449-3C02-A4E1-B59EA39D7D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2298" y="5825746"/>
            <a:ext cx="1219381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7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6F88C3-3F15-58AD-90F6-9AB1D4E1A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98D8F-3F20-0EA2-3D4B-5930BD10E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01680-3EBA-B3A4-961B-F5E7D45728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81AC4-BACD-3D4B-95A6-B81DC865E6EE}" type="datetimeFigureOut">
              <a:rPr lang="en-LV" smtClean="0"/>
              <a:t>09/11/2024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3B0F6-00BA-25A3-7B1F-E391E33B1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5ADEB-5996-146C-FBD6-095DFD962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DF862-E127-2A40-A41B-E744E62EFEB5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08819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A25B3-23DF-479C-9E4D-EFF63579D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502" y="3487688"/>
            <a:ext cx="7266708" cy="1546085"/>
          </a:xfrm>
        </p:spPr>
        <p:txBody>
          <a:bodyPr>
            <a:normAutofit fontScale="90000"/>
          </a:bodyPr>
          <a:lstStyle/>
          <a:p>
            <a:r>
              <a:rPr lang="en-US" dirty="0"/>
              <a:t>Speed and improving the safety of vulnerable</a:t>
            </a:r>
            <a:br>
              <a:rPr lang="en-US" dirty="0"/>
            </a:br>
            <a:r>
              <a:rPr lang="en-US" dirty="0"/>
              <a:t>road users</a:t>
            </a:r>
            <a:endParaRPr lang="lv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3AD09D-B998-437F-9FAF-9B0CAD808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02" y="5067900"/>
            <a:ext cx="7125393" cy="562204"/>
          </a:xfrm>
        </p:spPr>
        <p:txBody>
          <a:bodyPr/>
          <a:lstStyle/>
          <a:p>
            <a:r>
              <a:rPr lang="en-US" dirty="0"/>
              <a:t>ETSC PIN talk, Riga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E83E1-AB60-45BD-B72C-482AA39A5D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02" y="2750164"/>
            <a:ext cx="7265988" cy="365310"/>
          </a:xfrm>
        </p:spPr>
        <p:txBody>
          <a:bodyPr/>
          <a:lstStyle/>
          <a:p>
            <a:r>
              <a:rPr lang="lv-LV" dirty="0"/>
              <a:t>11.09.2024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91A093-D8AD-492D-8DE0-1B4232A60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6298" y="3297330"/>
            <a:ext cx="1800225" cy="628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BA6E33-3D12-4775-9FCD-73A2273C2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7123" y="4699843"/>
            <a:ext cx="2119400" cy="8042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2FBD40-8357-4766-B5EF-A9A7AE90D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3587" y="6126284"/>
            <a:ext cx="2352936" cy="635464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9528EF39-C35C-4501-BD6A-AE231FAE7C2B}"/>
              </a:ext>
            </a:extLst>
          </p:cNvPr>
          <p:cNvSpPr txBox="1">
            <a:spLocks/>
          </p:cNvSpPr>
          <p:nvPr/>
        </p:nvSpPr>
        <p:spPr>
          <a:xfrm>
            <a:off x="447502" y="5845182"/>
            <a:ext cx="7265988" cy="91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Juris Kreicbergs</a:t>
            </a:r>
          </a:p>
          <a:p>
            <a:r>
              <a:rPr lang="en-US" sz="1800"/>
              <a:t>CSDD, head of statistical data processing</a:t>
            </a:r>
          </a:p>
          <a:p>
            <a:r>
              <a:rPr lang="en-US" sz="1800"/>
              <a:t>ETSC PIN panelist, Latvia</a:t>
            </a:r>
          </a:p>
        </p:txBody>
      </p:sp>
    </p:spTree>
    <p:extLst>
      <p:ext uri="{BB962C8B-B14F-4D97-AF65-F5344CB8AC3E}">
        <p14:creationId xmlns:p14="http://schemas.microsoft.com/office/powerpoint/2010/main" val="1406769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C141DC-D892-4B7A-9BE5-CF948E74E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280" y="403226"/>
            <a:ext cx="743776" cy="7437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147237-862C-4C1B-81FD-870D9C21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03" y="403226"/>
            <a:ext cx="9668048" cy="964830"/>
          </a:xfrm>
        </p:spPr>
        <p:txBody>
          <a:bodyPr>
            <a:normAutofit fontScale="90000"/>
          </a:bodyPr>
          <a:lstStyle/>
          <a:p>
            <a:r>
              <a:rPr lang="en-US"/>
              <a:t>E-scooters (and look like vehicles) </a:t>
            </a:r>
            <a:br>
              <a:rPr lang="en-US"/>
            </a:br>
            <a:r>
              <a:rPr lang="en-US"/>
              <a:t>Speed in free traffic</a:t>
            </a:r>
            <a:endParaRPr lang="en-US" b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CF66BA-6676-4446-B28F-0EDC363CC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31" y="1367650"/>
            <a:ext cx="8992379" cy="543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09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49A1A8C-9F56-464B-8D80-AFFF5D6AE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6464" y="513979"/>
            <a:ext cx="743776" cy="7437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BBC74B-CC96-4241-B574-8BF397E42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21650"/>
            <a:ext cx="3097036" cy="2743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D0C16E-A9CA-437E-A065-2528EA0EF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441" y="1237286"/>
            <a:ext cx="4279763" cy="2743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771D49-DB30-4760-9339-D5EDA5C9D6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9" y="1188879"/>
            <a:ext cx="4572396" cy="2743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147237-862C-4C1B-81FD-870D9C21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03" y="403226"/>
            <a:ext cx="9668048" cy="623908"/>
          </a:xfrm>
        </p:spPr>
        <p:txBody>
          <a:bodyPr>
            <a:normAutofit/>
          </a:bodyPr>
          <a:lstStyle/>
          <a:p>
            <a:r>
              <a:rPr lang="en-US"/>
              <a:t>Moped</a:t>
            </a:r>
            <a:endParaRPr lang="en-US" b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08E47E-D0C6-48F3-948A-AFD5D020BF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2813" y="3980724"/>
            <a:ext cx="3121423" cy="2773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F2C502-C4DF-4887-99CE-F608AA4204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4755" y="4114562"/>
            <a:ext cx="3103133" cy="2743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F83F61-2BEE-4298-906B-E38190C340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5541" y="2243863"/>
            <a:ext cx="33909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63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3284B8-2FA5-4B30-807E-773409E43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465" y="556014"/>
            <a:ext cx="743776" cy="743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D7A45C-3682-4F26-BDA4-B33FA3A0C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441" y="1288964"/>
            <a:ext cx="4279763" cy="27434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E1BF5C-26C5-4E35-9ACC-46C2D4F99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7755"/>
            <a:ext cx="4572396" cy="2743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147237-862C-4C1B-81FD-870D9C21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03" y="403226"/>
            <a:ext cx="9668048" cy="623908"/>
          </a:xfrm>
        </p:spPr>
        <p:txBody>
          <a:bodyPr>
            <a:normAutofit/>
          </a:bodyPr>
          <a:lstStyle/>
          <a:p>
            <a:r>
              <a:rPr lang="en-US"/>
              <a:t>Motorcycle</a:t>
            </a:r>
            <a:endParaRPr lang="en-US" b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A692C3-CB81-4BFB-B97C-260430057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4" y="4107474"/>
            <a:ext cx="3097036" cy="27434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B67A4D-0EB7-411C-8F01-C8A5B0501A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8636" y="4076992"/>
            <a:ext cx="3127519" cy="27739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F4FB96-F622-4785-81B3-7BF1E5EFF0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2731" y="4107474"/>
            <a:ext cx="3103133" cy="2743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E93A5B-3A85-44F7-A5FD-FE3437BEDB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5541" y="2299401"/>
            <a:ext cx="33909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3284B8-2FA5-4B30-807E-773409E43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465" y="556014"/>
            <a:ext cx="743776" cy="7437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147237-862C-4C1B-81FD-870D9C21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03" y="403226"/>
            <a:ext cx="9668048" cy="623908"/>
          </a:xfrm>
        </p:spPr>
        <p:txBody>
          <a:bodyPr>
            <a:normAutofit/>
          </a:bodyPr>
          <a:lstStyle/>
          <a:p>
            <a:r>
              <a:rPr lang="en-US" dirty="0"/>
              <a:t>Motorcycle</a:t>
            </a:r>
            <a:r>
              <a:rPr lang="lv-LV" dirty="0"/>
              <a:t> risks</a:t>
            </a:r>
            <a:endParaRPr lang="en-US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FEE133-9E43-4E1C-B022-9F35D694E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2041"/>
            <a:ext cx="4566300" cy="33408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86D523-7DF5-474D-A2DD-DBAB891CA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291" y="2122041"/>
            <a:ext cx="4572396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55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EDCAC-9148-4FAC-8450-5625F1098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052" y="1304205"/>
            <a:ext cx="4279763" cy="2743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A6620D-B3D7-4565-B883-F468EF9EA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8" y="1318313"/>
            <a:ext cx="4572396" cy="2743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147237-862C-4C1B-81FD-870D9C21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03" y="403226"/>
            <a:ext cx="9668048" cy="623908"/>
          </a:xfrm>
        </p:spPr>
        <p:txBody>
          <a:bodyPr>
            <a:normAutofit/>
          </a:bodyPr>
          <a:lstStyle/>
          <a:p>
            <a:r>
              <a:rPr lang="en-US"/>
              <a:t>Quadricycle</a:t>
            </a:r>
            <a:endParaRPr lang="en-US" b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35350E-FF41-4D49-B51F-9FD851DB2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47643"/>
            <a:ext cx="3097036" cy="2743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29B980-04ED-4FB7-9148-E136EC4CAC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234" y="4061751"/>
            <a:ext cx="3127519" cy="27739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BEA858-DFB8-4EEA-8AFF-A5874B311A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9956" y="4076992"/>
            <a:ext cx="3097036" cy="27434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F606D6-A8E7-4A90-A9CB-57C5D20F9F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4299" y="2327755"/>
            <a:ext cx="33909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42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D306F-ED29-4667-BB7A-22B4D67B8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03" y="403226"/>
            <a:ext cx="9668048" cy="546616"/>
          </a:xfrm>
        </p:spPr>
        <p:txBody>
          <a:bodyPr>
            <a:normAutofit/>
          </a:bodyPr>
          <a:lstStyle/>
          <a:p>
            <a:r>
              <a:rPr lang="en-US"/>
              <a:t>The most vulnurable road users</a:t>
            </a:r>
          </a:p>
        </p:txBody>
      </p:sp>
      <p:pic>
        <p:nvPicPr>
          <p:cNvPr id="4" name="Picture 3" descr="A white line on a green background&#10;&#10;Description automatically generated">
            <a:extLst>
              <a:ext uri="{FF2B5EF4-FFF2-40B4-BE49-F238E27FC236}">
                <a16:creationId xmlns:a16="http://schemas.microsoft.com/office/drawing/2014/main" id="{8E0EEA53-0A87-4380-BF45-7E325A423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6992" y="516918"/>
            <a:ext cx="730049" cy="7314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9776C2-DCAB-47B0-9A84-DB27F9DEE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57" y="1028700"/>
            <a:ext cx="72009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37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91F8D-435D-42D1-A6C1-78587E28E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2964" y="2234097"/>
            <a:ext cx="6181247" cy="2688632"/>
          </a:xfrm>
        </p:spPr>
        <p:txBody>
          <a:bodyPr>
            <a:normAutofit/>
          </a:bodyPr>
          <a:lstStyle/>
          <a:p>
            <a:pPr algn="ctr"/>
            <a:r>
              <a:rPr lang="lv-LV" dirty="0"/>
              <a:t>Paldies !</a:t>
            </a:r>
            <a:br>
              <a:rPr lang="lv-LV" dirty="0"/>
            </a:br>
            <a:r>
              <a:rPr lang="lv-LV" dirty="0"/>
              <a:t/>
            </a:r>
            <a:br>
              <a:rPr lang="lv-LV" dirty="0"/>
            </a:br>
            <a:r>
              <a:rPr lang="en-GB" dirty="0"/>
              <a:t>Thank you 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009344-5F46-4A0C-B203-04F406426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6298" y="3297330"/>
            <a:ext cx="1800225" cy="628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206E56-EBBA-4FCA-8943-1C79CC155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7123" y="4699843"/>
            <a:ext cx="2119400" cy="8042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A24431-D4D0-4766-9EC2-29AEFDC62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3587" y="6126284"/>
            <a:ext cx="2352936" cy="63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50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D306F-ED29-4667-BB7A-22B4D67B8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03" y="403226"/>
            <a:ext cx="4445339" cy="498648"/>
          </a:xfrm>
        </p:spPr>
        <p:txBody>
          <a:bodyPr>
            <a:normAutofit fontScale="90000"/>
          </a:bodyPr>
          <a:lstStyle/>
          <a:p>
            <a:r>
              <a:rPr lang="en-US"/>
              <a:t>Speeding,  rural roads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1EE748-51DD-4648-8EB0-C5437282B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26" y="1114141"/>
            <a:ext cx="4023709" cy="40785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22796-AF7B-4213-A48B-8CBDE029B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827" y="0"/>
            <a:ext cx="4975313" cy="6858000"/>
          </a:xfrm>
          <a:prstGeom prst="rect">
            <a:avLst/>
          </a:prstGeom>
        </p:spPr>
      </p:pic>
      <p:sp>
        <p:nvSpPr>
          <p:cNvPr id="13" name="Manual Input 10">
            <a:extLst>
              <a:ext uri="{FF2B5EF4-FFF2-40B4-BE49-F238E27FC236}">
                <a16:creationId xmlns:a16="http://schemas.microsoft.com/office/drawing/2014/main" id="{5CA23D93-E914-4676-99DB-DD2DA98E8848}"/>
              </a:ext>
            </a:extLst>
          </p:cNvPr>
          <p:cNvSpPr/>
          <p:nvPr/>
        </p:nvSpPr>
        <p:spPr>
          <a:xfrm rot="5400000" flipV="1">
            <a:off x="7402491" y="2065357"/>
            <a:ext cx="6858004" cy="272728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25586"/>
              <a:gd name="connsiteX1" fmla="*/ 10000 w 10000"/>
              <a:gd name="connsiteY1" fmla="*/ 0 h 25586"/>
              <a:gd name="connsiteX2" fmla="*/ 10000 w 10000"/>
              <a:gd name="connsiteY2" fmla="*/ 14842 h 25586"/>
              <a:gd name="connsiteX3" fmla="*/ 10 w 10000"/>
              <a:gd name="connsiteY3" fmla="*/ 25586 h 25586"/>
              <a:gd name="connsiteX4" fmla="*/ 0 w 10000"/>
              <a:gd name="connsiteY4" fmla="*/ 6085 h 25586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10 w 10000"/>
              <a:gd name="connsiteY3" fmla="*/ 25586 h 25624"/>
              <a:gd name="connsiteX4" fmla="*/ 0 w 10000"/>
              <a:gd name="connsiteY4" fmla="*/ 6085 h 25624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2 w 10000"/>
              <a:gd name="connsiteY3" fmla="*/ 25558 h 25624"/>
              <a:gd name="connsiteX4" fmla="*/ 0 w 10000"/>
              <a:gd name="connsiteY4" fmla="*/ 6085 h 25624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2 w 10000"/>
              <a:gd name="connsiteY3" fmla="*/ 11590 h 25624"/>
              <a:gd name="connsiteX4" fmla="*/ 0 w 10000"/>
              <a:gd name="connsiteY4" fmla="*/ 6085 h 25624"/>
              <a:gd name="connsiteX0" fmla="*/ 0 w 10000"/>
              <a:gd name="connsiteY0" fmla="*/ 6085 h 13533"/>
              <a:gd name="connsiteX1" fmla="*/ 10000 w 10000"/>
              <a:gd name="connsiteY1" fmla="*/ 0 h 13533"/>
              <a:gd name="connsiteX2" fmla="*/ 9990 w 10000"/>
              <a:gd name="connsiteY2" fmla="*/ 13533 h 13533"/>
              <a:gd name="connsiteX3" fmla="*/ 2 w 10000"/>
              <a:gd name="connsiteY3" fmla="*/ 11590 h 13533"/>
              <a:gd name="connsiteX4" fmla="*/ 0 w 10000"/>
              <a:gd name="connsiteY4" fmla="*/ 6085 h 13533"/>
              <a:gd name="connsiteX0" fmla="*/ 0 w 10000"/>
              <a:gd name="connsiteY0" fmla="*/ 6085 h 15007"/>
              <a:gd name="connsiteX1" fmla="*/ 10000 w 10000"/>
              <a:gd name="connsiteY1" fmla="*/ 0 h 15007"/>
              <a:gd name="connsiteX2" fmla="*/ 9990 w 10000"/>
              <a:gd name="connsiteY2" fmla="*/ 13533 h 15007"/>
              <a:gd name="connsiteX3" fmla="*/ 2 w 10000"/>
              <a:gd name="connsiteY3" fmla="*/ 15007 h 15007"/>
              <a:gd name="connsiteX4" fmla="*/ 0 w 10000"/>
              <a:gd name="connsiteY4" fmla="*/ 6085 h 15007"/>
              <a:gd name="connsiteX0" fmla="*/ 0 w 10000"/>
              <a:gd name="connsiteY0" fmla="*/ 6085 h 15007"/>
              <a:gd name="connsiteX1" fmla="*/ 10000 w 10000"/>
              <a:gd name="connsiteY1" fmla="*/ 0 h 15007"/>
              <a:gd name="connsiteX2" fmla="*/ 9980 w 10000"/>
              <a:gd name="connsiteY2" fmla="*/ 14922 h 15007"/>
              <a:gd name="connsiteX3" fmla="*/ 2 w 10000"/>
              <a:gd name="connsiteY3" fmla="*/ 15007 h 15007"/>
              <a:gd name="connsiteX4" fmla="*/ 0 w 10000"/>
              <a:gd name="connsiteY4" fmla="*/ 6085 h 15007"/>
              <a:gd name="connsiteX0" fmla="*/ 0 w 10000"/>
              <a:gd name="connsiteY0" fmla="*/ 6085 h 15007"/>
              <a:gd name="connsiteX1" fmla="*/ 10000 w 10000"/>
              <a:gd name="connsiteY1" fmla="*/ 0 h 15007"/>
              <a:gd name="connsiteX2" fmla="*/ 9990 w 10000"/>
              <a:gd name="connsiteY2" fmla="*/ 14960 h 15007"/>
              <a:gd name="connsiteX3" fmla="*/ 2 w 10000"/>
              <a:gd name="connsiteY3" fmla="*/ 15007 h 15007"/>
              <a:gd name="connsiteX4" fmla="*/ 0 w 10000"/>
              <a:gd name="connsiteY4" fmla="*/ 6085 h 1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5007">
                <a:moveTo>
                  <a:pt x="0" y="6085"/>
                </a:moveTo>
                <a:lnTo>
                  <a:pt x="10000" y="0"/>
                </a:lnTo>
                <a:cubicBezTo>
                  <a:pt x="9997" y="4511"/>
                  <a:pt x="9993" y="10449"/>
                  <a:pt x="9990" y="14960"/>
                </a:cubicBezTo>
                <a:lnTo>
                  <a:pt x="2" y="15007"/>
                </a:lnTo>
                <a:cubicBezTo>
                  <a:pt x="-1" y="8507"/>
                  <a:pt x="3" y="12585"/>
                  <a:pt x="0" y="60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14" name="Manual Input 10">
            <a:extLst>
              <a:ext uri="{FF2B5EF4-FFF2-40B4-BE49-F238E27FC236}">
                <a16:creationId xmlns:a16="http://schemas.microsoft.com/office/drawing/2014/main" id="{1D0D8960-2949-46D6-95DF-7C5FDD22DEE7}"/>
              </a:ext>
            </a:extLst>
          </p:cNvPr>
          <p:cNvSpPr/>
          <p:nvPr/>
        </p:nvSpPr>
        <p:spPr>
          <a:xfrm rot="5400000" flipV="1">
            <a:off x="7774217" y="2444794"/>
            <a:ext cx="6863482" cy="197253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10 w 10010"/>
              <a:gd name="connsiteY0" fmla="*/ 6085 h 14842"/>
              <a:gd name="connsiteX1" fmla="*/ 10010 w 10010"/>
              <a:gd name="connsiteY1" fmla="*/ 0 h 14842"/>
              <a:gd name="connsiteX2" fmla="*/ 10010 w 10010"/>
              <a:gd name="connsiteY2" fmla="*/ 14842 h 14842"/>
              <a:gd name="connsiteX3" fmla="*/ 0 w 10010"/>
              <a:gd name="connsiteY3" fmla="*/ 9660 h 14842"/>
              <a:gd name="connsiteX4" fmla="*/ 10 w 10010"/>
              <a:gd name="connsiteY4" fmla="*/ 6085 h 14842"/>
              <a:gd name="connsiteX0" fmla="*/ 10 w 10010"/>
              <a:gd name="connsiteY0" fmla="*/ 6085 h 9660"/>
              <a:gd name="connsiteX1" fmla="*/ 10010 w 10010"/>
              <a:gd name="connsiteY1" fmla="*/ 0 h 9660"/>
              <a:gd name="connsiteX2" fmla="*/ 10000 w 10010"/>
              <a:gd name="connsiteY2" fmla="*/ 7745 h 9660"/>
              <a:gd name="connsiteX3" fmla="*/ 0 w 10010"/>
              <a:gd name="connsiteY3" fmla="*/ 9660 h 9660"/>
              <a:gd name="connsiteX4" fmla="*/ 10 w 10010"/>
              <a:gd name="connsiteY4" fmla="*/ 6085 h 9660"/>
              <a:gd name="connsiteX0" fmla="*/ 1 w 9991"/>
              <a:gd name="connsiteY0" fmla="*/ 6299 h 11236"/>
              <a:gd name="connsiteX1" fmla="*/ 9991 w 9991"/>
              <a:gd name="connsiteY1" fmla="*/ 0 h 11236"/>
              <a:gd name="connsiteX2" fmla="*/ 9981 w 9991"/>
              <a:gd name="connsiteY2" fmla="*/ 8018 h 11236"/>
              <a:gd name="connsiteX3" fmla="*/ 2 w 9991"/>
              <a:gd name="connsiteY3" fmla="*/ 11236 h 11236"/>
              <a:gd name="connsiteX4" fmla="*/ 1 w 9991"/>
              <a:gd name="connsiteY4" fmla="*/ 6299 h 11236"/>
              <a:gd name="connsiteX0" fmla="*/ 1 w 10007"/>
              <a:gd name="connsiteY0" fmla="*/ 5606 h 10000"/>
              <a:gd name="connsiteX1" fmla="*/ 10000 w 10007"/>
              <a:gd name="connsiteY1" fmla="*/ 0 h 10000"/>
              <a:gd name="connsiteX2" fmla="*/ 10007 w 10007"/>
              <a:gd name="connsiteY2" fmla="*/ 9984 h 10000"/>
              <a:gd name="connsiteX3" fmla="*/ 2 w 10007"/>
              <a:gd name="connsiteY3" fmla="*/ 10000 h 10000"/>
              <a:gd name="connsiteX4" fmla="*/ 1 w 10007"/>
              <a:gd name="connsiteY4" fmla="*/ 560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7" h="10000">
                <a:moveTo>
                  <a:pt x="1" y="5606"/>
                </a:moveTo>
                <a:lnTo>
                  <a:pt x="10000" y="0"/>
                </a:lnTo>
                <a:cubicBezTo>
                  <a:pt x="9997" y="2379"/>
                  <a:pt x="10010" y="7605"/>
                  <a:pt x="10007" y="9984"/>
                </a:cubicBezTo>
                <a:lnTo>
                  <a:pt x="2" y="10000"/>
                </a:lnTo>
                <a:cubicBezTo>
                  <a:pt x="5" y="8902"/>
                  <a:pt x="-2" y="6704"/>
                  <a:pt x="1" y="56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pic>
        <p:nvPicPr>
          <p:cNvPr id="15" name="Picture 1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6DC8B8A7-D0B0-4B4F-882F-6034C8E6C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2298" y="5825746"/>
            <a:ext cx="1219381" cy="67320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35D77A2-5DEB-4913-A072-F48A34D1A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5" y="5192718"/>
            <a:ext cx="4789638" cy="1466681"/>
          </a:xfrm>
        </p:spPr>
        <p:txBody>
          <a:bodyPr anchor="t">
            <a:normAutofit/>
          </a:bodyPr>
          <a:lstStyle/>
          <a:p>
            <a:r>
              <a:rPr lang="en-US" b="1"/>
              <a:t>BASELINE</a:t>
            </a:r>
            <a:r>
              <a:rPr lang="en-US"/>
              <a:t> – Sep-Oct 2021</a:t>
            </a:r>
          </a:p>
          <a:p>
            <a:pPr lvl="1"/>
            <a:r>
              <a:rPr lang="en-US"/>
              <a:t>free flow, cars within speed limit </a:t>
            </a:r>
          </a:p>
          <a:p>
            <a:r>
              <a:rPr lang="en-US" b="1"/>
              <a:t>ESRA</a:t>
            </a:r>
            <a:r>
              <a:rPr lang="en-US"/>
              <a:t>  - 2023</a:t>
            </a:r>
          </a:p>
          <a:p>
            <a:pPr lvl="1"/>
            <a:r>
              <a:rPr lang="en-US"/>
              <a:t>self declared speeding</a:t>
            </a:r>
          </a:p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F08B31B-088C-41D2-925F-1C57C739E499}"/>
              </a:ext>
            </a:extLst>
          </p:cNvPr>
          <p:cNvGrpSpPr/>
          <p:nvPr/>
        </p:nvGrpSpPr>
        <p:grpSpPr>
          <a:xfrm>
            <a:off x="11294411" y="527694"/>
            <a:ext cx="730049" cy="730049"/>
            <a:chOff x="4236675" y="4688569"/>
            <a:chExt cx="730049" cy="730049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9E3A3BB8-8684-4317-8573-0B22E78E30E2}"/>
                </a:ext>
              </a:extLst>
            </p:cNvPr>
            <p:cNvSpPr/>
            <p:nvPr/>
          </p:nvSpPr>
          <p:spPr>
            <a:xfrm>
              <a:off x="4236675" y="4688569"/>
              <a:ext cx="730049" cy="73004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pic>
          <p:nvPicPr>
            <p:cNvPr id="19" name="Picture 18" descr="A white line drawing of a speedometer&#10;&#10;Description automatically generated">
              <a:extLst>
                <a:ext uri="{FF2B5EF4-FFF2-40B4-BE49-F238E27FC236}">
                  <a16:creationId xmlns:a16="http://schemas.microsoft.com/office/drawing/2014/main" id="{754B0E52-C782-4950-A4B6-A3EE5275B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82348" y="4822033"/>
              <a:ext cx="448478" cy="4484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592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47237-862C-4C1B-81FD-870D9C21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03" y="403226"/>
            <a:ext cx="9668048" cy="639511"/>
          </a:xfrm>
        </p:spPr>
        <p:txBody>
          <a:bodyPr>
            <a:normAutofit fontScale="90000"/>
          </a:bodyPr>
          <a:lstStyle/>
          <a:p>
            <a:r>
              <a:rPr lang="en-US"/>
              <a:t>Car speed distribution on rural roads in free traffic</a:t>
            </a:r>
            <a:br>
              <a:rPr lang="en-US"/>
            </a:br>
            <a:r>
              <a:rPr lang="en-US" sz="2000" b="0"/>
              <a:t>(the influence of no monetary fines up to +10 km/h)</a:t>
            </a:r>
            <a:endParaRPr lang="en-US" b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87F86A-5574-4D45-996D-7C100C684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32" y="1283097"/>
            <a:ext cx="8766808" cy="54442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671230E-FAA0-4767-AC30-A95DC1380D8E}"/>
              </a:ext>
            </a:extLst>
          </p:cNvPr>
          <p:cNvGrpSpPr/>
          <p:nvPr/>
        </p:nvGrpSpPr>
        <p:grpSpPr>
          <a:xfrm>
            <a:off x="11294411" y="527694"/>
            <a:ext cx="730049" cy="730049"/>
            <a:chOff x="4236675" y="4688569"/>
            <a:chExt cx="730049" cy="73004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85AA679-B69F-4576-BF7D-F6A470E01DEC}"/>
                </a:ext>
              </a:extLst>
            </p:cNvPr>
            <p:cNvSpPr/>
            <p:nvPr/>
          </p:nvSpPr>
          <p:spPr>
            <a:xfrm>
              <a:off x="4236675" y="4688569"/>
              <a:ext cx="730049" cy="73004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pic>
          <p:nvPicPr>
            <p:cNvPr id="12" name="Picture 11" descr="A white line drawing of a speedometer&#10;&#10;Description automatically generated">
              <a:extLst>
                <a:ext uri="{FF2B5EF4-FFF2-40B4-BE49-F238E27FC236}">
                  <a16:creationId xmlns:a16="http://schemas.microsoft.com/office/drawing/2014/main" id="{57BA1EE1-601E-44AF-9EC8-42A8E9319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2348" y="4822033"/>
              <a:ext cx="448478" cy="4484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0104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88237-98D4-4433-BCAE-445C058CB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03" y="403226"/>
            <a:ext cx="9911522" cy="958848"/>
          </a:xfrm>
        </p:spPr>
        <p:txBody>
          <a:bodyPr>
            <a:normAutofit fontScale="90000"/>
          </a:bodyPr>
          <a:lstStyle/>
          <a:p>
            <a:r>
              <a:rPr lang="en-US" dirty="0"/>
              <a:t>Car flow part in free traffic, not exceeding the given speed </a:t>
            </a:r>
            <a:r>
              <a:rPr lang="en-US" sz="2700" b="0" dirty="0"/>
              <a:t>(speed limit 90 m/h)</a:t>
            </a:r>
            <a:endParaRPr lang="en-US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776A6D-67BD-48A6-B9B2-01F5D8D77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89" y="1750480"/>
            <a:ext cx="8955800" cy="458458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C9F8A9D-FEC2-42BF-8F67-6F28A2CDD566}"/>
              </a:ext>
            </a:extLst>
          </p:cNvPr>
          <p:cNvGrpSpPr/>
          <p:nvPr/>
        </p:nvGrpSpPr>
        <p:grpSpPr>
          <a:xfrm>
            <a:off x="11294411" y="527694"/>
            <a:ext cx="730049" cy="730049"/>
            <a:chOff x="4236675" y="4688569"/>
            <a:chExt cx="730049" cy="73004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9D1B9F8-3066-4BFE-A5DB-831CDCB3C360}"/>
                </a:ext>
              </a:extLst>
            </p:cNvPr>
            <p:cNvSpPr/>
            <p:nvPr/>
          </p:nvSpPr>
          <p:spPr>
            <a:xfrm>
              <a:off x="4236675" y="4688569"/>
              <a:ext cx="730049" cy="73004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pic>
          <p:nvPicPr>
            <p:cNvPr id="11" name="Picture 10" descr="A white line drawing of a speedometer&#10;&#10;Description automatically generated">
              <a:extLst>
                <a:ext uri="{FF2B5EF4-FFF2-40B4-BE49-F238E27FC236}">
                  <a16:creationId xmlns:a16="http://schemas.microsoft.com/office/drawing/2014/main" id="{AAF4DE19-21BB-4AC2-8FED-F3BFA7BFD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2348" y="4822033"/>
              <a:ext cx="448478" cy="4484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1238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5957F-C6CE-44F9-B66A-FCE0D3331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03" y="403226"/>
            <a:ext cx="9668048" cy="699064"/>
          </a:xfrm>
        </p:spPr>
        <p:txBody>
          <a:bodyPr>
            <a:normAutofit fontScale="90000"/>
          </a:bodyPr>
          <a:lstStyle/>
          <a:p>
            <a:r>
              <a:rPr lang="en-US" dirty="0"/>
              <a:t>Fatalities on Latvian rural roads and average speed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D99E0A-2623-4DEF-AFE9-21E07C10B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01" y="1379987"/>
            <a:ext cx="9266723" cy="535275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DB00214-1F01-46F1-8FF0-BE3EF413F8EB}"/>
              </a:ext>
            </a:extLst>
          </p:cNvPr>
          <p:cNvGrpSpPr/>
          <p:nvPr/>
        </p:nvGrpSpPr>
        <p:grpSpPr>
          <a:xfrm>
            <a:off x="11294411" y="527694"/>
            <a:ext cx="730049" cy="730049"/>
            <a:chOff x="4236675" y="4688569"/>
            <a:chExt cx="730049" cy="73004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16EB50B-F918-431B-8DE1-861D36E14C5D}"/>
                </a:ext>
              </a:extLst>
            </p:cNvPr>
            <p:cNvSpPr/>
            <p:nvPr/>
          </p:nvSpPr>
          <p:spPr>
            <a:xfrm>
              <a:off x="4236675" y="4688569"/>
              <a:ext cx="730049" cy="73004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pic>
          <p:nvPicPr>
            <p:cNvPr id="10" name="Picture 9" descr="A white line drawing of a speedometer&#10;&#10;Description automatically generated">
              <a:extLst>
                <a:ext uri="{FF2B5EF4-FFF2-40B4-BE49-F238E27FC236}">
                  <a16:creationId xmlns:a16="http://schemas.microsoft.com/office/drawing/2014/main" id="{D7553046-76FB-47BB-A7D2-F956D8788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2348" y="4822033"/>
              <a:ext cx="448478" cy="4484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867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75B85-37DC-409D-8C70-0AEF1F84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03" y="403226"/>
            <a:ext cx="9668048" cy="749169"/>
          </a:xfrm>
        </p:spPr>
        <p:txBody>
          <a:bodyPr/>
          <a:lstStyle/>
          <a:p>
            <a:r>
              <a:rPr lang="en-US"/>
              <a:t>ESRA – self declared transport mode for Latvia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37D6A-3045-4303-B733-466847222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81" y="1330537"/>
            <a:ext cx="8864352" cy="524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50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E96F8C6-3C51-4870-A76B-0039E2CDA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562"/>
            <a:ext cx="3097036" cy="27434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9156F42-072D-4C30-A89E-CDA123B6A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3" y="1133275"/>
            <a:ext cx="4572396" cy="2743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147237-862C-4C1B-81FD-870D9C21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03" y="403226"/>
            <a:ext cx="9668048" cy="623908"/>
          </a:xfrm>
        </p:spPr>
        <p:txBody>
          <a:bodyPr>
            <a:normAutofit/>
          </a:bodyPr>
          <a:lstStyle/>
          <a:p>
            <a:r>
              <a:rPr lang="en-US"/>
              <a:t>Pedestrians</a:t>
            </a:r>
            <a:endParaRPr lang="en-US" b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326EC2-3452-4754-801A-B8D7078B3CB9}"/>
              </a:ext>
            </a:extLst>
          </p:cNvPr>
          <p:cNvGrpSpPr/>
          <p:nvPr/>
        </p:nvGrpSpPr>
        <p:grpSpPr>
          <a:xfrm>
            <a:off x="11290247" y="403226"/>
            <a:ext cx="730049" cy="730049"/>
            <a:chOff x="3430164" y="3089556"/>
            <a:chExt cx="730049" cy="73004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072C3EA-8728-4C07-BC08-72F109A0A47B}"/>
                </a:ext>
              </a:extLst>
            </p:cNvPr>
            <p:cNvSpPr/>
            <p:nvPr/>
          </p:nvSpPr>
          <p:spPr>
            <a:xfrm>
              <a:off x="3430164" y="3089556"/>
              <a:ext cx="730049" cy="73004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pic>
          <p:nvPicPr>
            <p:cNvPr id="5" name="Picture 4" descr="A white line drawing of a person walking across a crosswalk&#10;&#10;Description automatically generated">
              <a:extLst>
                <a:ext uri="{FF2B5EF4-FFF2-40B4-BE49-F238E27FC236}">
                  <a16:creationId xmlns:a16="http://schemas.microsoft.com/office/drawing/2014/main" id="{353D8351-21E0-4518-AF38-670FC5EFF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1432" y="3200309"/>
              <a:ext cx="489580" cy="48958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EE2AE6C-6868-47E2-BA09-693D6079A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675" y="4071649"/>
            <a:ext cx="3127519" cy="27739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016D6D-E895-4358-A33F-D95EABE35C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6443" y="1177672"/>
            <a:ext cx="4279763" cy="27434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7BA8E8-A83F-4AF1-A1AA-2E6F4D4CF7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0504" y="2192868"/>
            <a:ext cx="3390900" cy="12668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322D5A9-E0C6-48A9-9CB6-15730F0006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8554" y="4114562"/>
            <a:ext cx="3103133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45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481874-093B-443B-9D80-3E5D51F54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6200" y="403226"/>
            <a:ext cx="737680" cy="743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C86358-5C93-4385-91C3-90B89BF5F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443" y="1133275"/>
            <a:ext cx="4279763" cy="2743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59424D-DAFC-4457-89F6-4FC84961D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4" y="1133275"/>
            <a:ext cx="4572396" cy="2743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147237-862C-4C1B-81FD-870D9C21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03" y="403226"/>
            <a:ext cx="9668048" cy="623908"/>
          </a:xfrm>
        </p:spPr>
        <p:txBody>
          <a:bodyPr>
            <a:normAutofit/>
          </a:bodyPr>
          <a:lstStyle/>
          <a:p>
            <a:r>
              <a:rPr lang="en-US"/>
              <a:t>Bicycle</a:t>
            </a:r>
            <a:endParaRPr lang="en-US" b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9BAD0E-851F-454B-A322-604381159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14562"/>
            <a:ext cx="3097036" cy="27434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7310C7-1BD1-40CE-9E25-CA3C0EF920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75" y="4085145"/>
            <a:ext cx="3121423" cy="2773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546BF4-C047-4558-8BD0-0B19A28739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2730" y="4099321"/>
            <a:ext cx="3103133" cy="27434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F35573-CFBA-4419-9AE7-C37073A136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9360" y="2158387"/>
            <a:ext cx="33909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12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E8A3E77-7141-412F-8294-4742F047C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013" y="3980724"/>
            <a:ext cx="3097036" cy="2743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45FCD-A7F5-40E1-8A6A-DF49C080A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4" y="4121650"/>
            <a:ext cx="3097036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DA4200-0EF7-4599-93FF-ECC25BE58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442" y="1132210"/>
            <a:ext cx="4279763" cy="27434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EC974F-6DC6-4077-9839-1FA11E91B4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6" y="1132210"/>
            <a:ext cx="4572396" cy="2743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147237-862C-4C1B-81FD-870D9C21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03" y="403226"/>
            <a:ext cx="9668048" cy="623908"/>
          </a:xfrm>
        </p:spPr>
        <p:txBody>
          <a:bodyPr>
            <a:normAutofit/>
          </a:bodyPr>
          <a:lstStyle/>
          <a:p>
            <a:r>
              <a:rPr lang="en-US"/>
              <a:t>E-scooter</a:t>
            </a:r>
            <a:endParaRPr lang="en-US" b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27435C-DA81-4112-9007-96125BF077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8280" y="4055318"/>
            <a:ext cx="3127519" cy="27739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1F8FCC-54DD-4ED2-B622-DA8EDBB2FC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8457" y="403226"/>
            <a:ext cx="743776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992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SDD 1">
      <a:dk1>
        <a:srgbClr val="1E3828"/>
      </a:dk1>
      <a:lt1>
        <a:srgbClr val="FFF7E6"/>
      </a:lt1>
      <a:dk2>
        <a:srgbClr val="000000"/>
      </a:dk2>
      <a:lt2>
        <a:srgbClr val="FFFFFF"/>
      </a:lt2>
      <a:accent1>
        <a:srgbClr val="1E3828"/>
      </a:accent1>
      <a:accent2>
        <a:srgbClr val="365140"/>
      </a:accent2>
      <a:accent3>
        <a:srgbClr val="FFF7E6"/>
      </a:accent3>
      <a:accent4>
        <a:srgbClr val="546BFF"/>
      </a:accent4>
      <a:accent5>
        <a:srgbClr val="82DE85"/>
      </a:accent5>
      <a:accent6>
        <a:srgbClr val="FFD1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DD_veidne" id="{DA2477F2-817D-6340-853E-EBFE1C6905AD}" vid="{F4FCA44A-D8CE-DD42-9688-27F750BC8E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572F10E7C4C39940B5A4614184529A47" ma:contentTypeVersion="18" ma:contentTypeDescription="Izveidot jaunu dokumentu." ma:contentTypeScope="" ma:versionID="3926929491e7304346cff615ec13751e">
  <xsd:schema xmlns:xsd="http://www.w3.org/2001/XMLSchema" xmlns:xs="http://www.w3.org/2001/XMLSchema" xmlns:p="http://schemas.microsoft.com/office/2006/metadata/properties" xmlns:ns2="929ef86d-0678-474b-a2d1-4b70d1db9477" xmlns:ns3="a57d379d-1838-4fe5-9dd3-f55eabd60318" targetNamespace="http://schemas.microsoft.com/office/2006/metadata/properties" ma:root="true" ma:fieldsID="f8fe86a69b47df0eb9631c78104166cf" ns2:_="" ns3:_="">
    <xsd:import namespace="929ef86d-0678-474b-a2d1-4b70d1db9477"/>
    <xsd:import namespace="a57d379d-1838-4fe5-9dd3-f55eabd603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ef86d-0678-474b-a2d1-4b70d1db94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ttēlu atzīmes" ma:readOnly="false" ma:fieldId="{5cf76f15-5ced-4ddc-b409-7134ff3c332f}" ma:taxonomyMulti="true" ma:sspId="a02c859b-0546-4206-9cae-cfa997077b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7d379d-1838-4fe5-9dd3-f55eabd6031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ec23498-8d43-4f6c-b49d-fc58ffadf4f7}" ma:internalName="TaxCatchAll" ma:showField="CatchAllData" ma:web="a57d379d-1838-4fe5-9dd3-f55eabd603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15BFBF-A951-429E-A84C-B8FA82B1B93A}"/>
</file>

<file path=customXml/itemProps2.xml><?xml version="1.0" encoding="utf-8"?>
<ds:datastoreItem xmlns:ds="http://schemas.openxmlformats.org/officeDocument/2006/customXml" ds:itemID="{D2D1FF4E-EE00-4EC6-9940-02EAED96179A}"/>
</file>

<file path=docProps/app.xml><?xml version="1.0" encoding="utf-8"?>
<Properties xmlns="http://schemas.openxmlformats.org/officeDocument/2006/extended-properties" xmlns:vt="http://schemas.openxmlformats.org/officeDocument/2006/docPropsVTypes">
  <TotalTime>12517</TotalTime>
  <Words>113</Words>
  <Application>Microsoft Office PowerPoint</Application>
  <PresentationFormat>Widescreen</PresentationFormat>
  <Paragraphs>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1_Office Theme</vt:lpstr>
      <vt:lpstr>Speed and improving the safety of vulnerable road users</vt:lpstr>
      <vt:lpstr>Speeding,  rural roads</vt:lpstr>
      <vt:lpstr>Car speed distribution on rural roads in free traffic (the influence of no monetary fines up to +10 km/h)</vt:lpstr>
      <vt:lpstr>Car flow part in free traffic, not exceeding the given speed (speed limit 90 m/h)</vt:lpstr>
      <vt:lpstr>Fatalities on Latvian rural roads and average speed</vt:lpstr>
      <vt:lpstr>ESRA – self declared transport mode for Latvia</vt:lpstr>
      <vt:lpstr>Pedestrians</vt:lpstr>
      <vt:lpstr>Bicycle</vt:lpstr>
      <vt:lpstr>E-scooter</vt:lpstr>
      <vt:lpstr>E-scooters (and look like vehicles)  Speed in free traffic</vt:lpstr>
      <vt:lpstr>Moped</vt:lpstr>
      <vt:lpstr>Motorcycle</vt:lpstr>
      <vt:lpstr>Motorcycle risks</vt:lpstr>
      <vt:lpstr>Quadricycle</vt:lpstr>
      <vt:lpstr>The most vulnurable road users</vt:lpstr>
      <vt:lpstr>Paldies !  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Uzdevumi</dc:title>
  <dc:creator>Juris Kreicbergs</dc:creator>
  <cp:lastModifiedBy>Jenny Carson</cp:lastModifiedBy>
  <cp:revision>79</cp:revision>
  <dcterms:created xsi:type="dcterms:W3CDTF">2024-05-27T15:06:34Z</dcterms:created>
  <dcterms:modified xsi:type="dcterms:W3CDTF">2024-09-11T03:57:47Z</dcterms:modified>
</cp:coreProperties>
</file>