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5.xml" ContentType="application/vnd.openxmlformats-officedocument.presentationml.notesSlid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3"/>
  </p:sldMasterIdLst>
  <p:notesMasterIdLst>
    <p:notesMasterId r:id="rId20"/>
  </p:notesMasterIdLst>
  <p:sldIdLst>
    <p:sldId id="256" r:id="rId4"/>
    <p:sldId id="455" r:id="rId5"/>
    <p:sldId id="309" r:id="rId6"/>
    <p:sldId id="466" r:id="rId7"/>
    <p:sldId id="457" r:id="rId8"/>
    <p:sldId id="340" r:id="rId9"/>
    <p:sldId id="434" r:id="rId10"/>
    <p:sldId id="448" r:id="rId11"/>
    <p:sldId id="472" r:id="rId12"/>
    <p:sldId id="258" r:id="rId13"/>
    <p:sldId id="442" r:id="rId14"/>
    <p:sldId id="471" r:id="rId15"/>
    <p:sldId id="468" r:id="rId16"/>
    <p:sldId id="459" r:id="rId17"/>
    <p:sldId id="464" r:id="rId18"/>
    <p:sldId id="274" r:id="rId19"/>
  </p:sldIdLst>
  <p:sldSz cx="9144000" cy="5143500" type="screen16x9"/>
  <p:notesSz cx="6858000" cy="9144000"/>
  <p:defaultTextStyle>
    <a:defPPr>
      <a:defRPr lang="en-US"/>
    </a:defPPr>
    <a:lvl1pPr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1pPr>
    <a:lvl2pPr marL="468313" indent="-111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2pPr>
    <a:lvl3pPr marL="938213" indent="-238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3pPr>
    <a:lvl4pPr marL="1408113" indent="-365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4pPr>
    <a:lvl5pPr marL="1878013" indent="-49213" algn="l" defTabSz="938213" rtl="0" eaLnBrk="0" fontAlgn="base" hangingPunct="0">
      <a:spcBef>
        <a:spcPct val="0"/>
      </a:spcBef>
      <a:spcAft>
        <a:spcPct val="0"/>
      </a:spcAft>
      <a:defRPr sz="17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7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54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097" autoAdjust="0"/>
  </p:normalViewPr>
  <p:slideViewPr>
    <p:cSldViewPr snapToGrid="0">
      <p:cViewPr varScale="1">
        <p:scale>
          <a:sx n="139" d="100"/>
          <a:sy n="139" d="100"/>
        </p:scale>
        <p:origin x="804" y="114"/>
      </p:cViewPr>
      <p:guideLst>
        <p:guide orient="horz" pos="1620"/>
        <p:guide pos="2880"/>
      </p:guideLst>
    </p:cSldViewPr>
  </p:slideViewPr>
  <p:notesTextViewPr>
    <p:cViewPr>
      <p:scale>
        <a:sx n="1" d="1"/>
        <a:sy n="1" d="1"/>
      </p:scale>
      <p:origin x="0" y="-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customXml" Target="../customXml/item3.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ānis Kalniņš" userId="a346482a-2d66-4c18-bda4-947c2bd2c82a" providerId="ADAL" clId="{6F3B6BDA-72BA-4FBF-B6F9-B60AEFD13C33}"/>
    <pc:docChg chg="modSld">
      <pc:chgData name="Jānis Kalniņš" userId="a346482a-2d66-4c18-bda4-947c2bd2c82a" providerId="ADAL" clId="{6F3B6BDA-72BA-4FBF-B6F9-B60AEFD13C33}" dt="2024-09-09T13:24:57.702" v="65" actId="1076"/>
      <pc:docMkLst>
        <pc:docMk/>
      </pc:docMkLst>
      <pc:sldChg chg="modSp mod">
        <pc:chgData name="Jānis Kalniņš" userId="a346482a-2d66-4c18-bda4-947c2bd2c82a" providerId="ADAL" clId="{6F3B6BDA-72BA-4FBF-B6F9-B60AEFD13C33}" dt="2024-09-09T06:14:51.926" v="35" actId="20577"/>
        <pc:sldMkLst>
          <pc:docMk/>
          <pc:sldMk cId="720773857" sldId="258"/>
        </pc:sldMkLst>
        <pc:spChg chg="mod">
          <ac:chgData name="Jānis Kalniņš" userId="a346482a-2d66-4c18-bda4-947c2bd2c82a" providerId="ADAL" clId="{6F3B6BDA-72BA-4FBF-B6F9-B60AEFD13C33}" dt="2024-09-09T06:14:51.926" v="35" actId="20577"/>
          <ac:spMkLst>
            <pc:docMk/>
            <pc:sldMk cId="720773857" sldId="258"/>
            <ac:spMk id="3" creationId="{E6B71B54-392C-4A33-C3D7-A8054B73E334}"/>
          </ac:spMkLst>
        </pc:spChg>
      </pc:sldChg>
      <pc:sldChg chg="addSp delSp modSp mod">
        <pc:chgData name="Jānis Kalniņš" userId="a346482a-2d66-4c18-bda4-947c2bd2c82a" providerId="ADAL" clId="{6F3B6BDA-72BA-4FBF-B6F9-B60AEFD13C33}" dt="2024-09-09T13:24:57.702" v="65" actId="1076"/>
        <pc:sldMkLst>
          <pc:docMk/>
          <pc:sldMk cId="3798450225" sldId="274"/>
        </pc:sldMkLst>
        <pc:spChg chg="del mod">
          <ac:chgData name="Jānis Kalniņš" userId="a346482a-2d66-4c18-bda4-947c2bd2c82a" providerId="ADAL" clId="{6F3B6BDA-72BA-4FBF-B6F9-B60AEFD13C33}" dt="2024-09-09T13:24:49.009" v="60" actId="478"/>
          <ac:spMkLst>
            <pc:docMk/>
            <pc:sldMk cId="3798450225" sldId="274"/>
            <ac:spMk id="2" creationId="{C7952F87-C8C2-5843-A204-F79AB55A6D8E}"/>
          </ac:spMkLst>
        </pc:spChg>
        <pc:spChg chg="add">
          <ac:chgData name="Jānis Kalniņš" userId="a346482a-2d66-4c18-bda4-947c2bd2c82a" providerId="ADAL" clId="{6F3B6BDA-72BA-4FBF-B6F9-B60AEFD13C33}" dt="2024-09-09T13:24:37.477" v="53"/>
          <ac:spMkLst>
            <pc:docMk/>
            <pc:sldMk cId="3798450225" sldId="274"/>
            <ac:spMk id="3" creationId="{2EACF138-56C7-9C76-6B0C-811208980DC6}"/>
          </ac:spMkLst>
        </pc:spChg>
        <pc:spChg chg="add del mod">
          <ac:chgData name="Jānis Kalniņš" userId="a346482a-2d66-4c18-bda4-947c2bd2c82a" providerId="ADAL" clId="{6F3B6BDA-72BA-4FBF-B6F9-B60AEFD13C33}" dt="2024-09-09T13:24:52.168" v="62" actId="478"/>
          <ac:spMkLst>
            <pc:docMk/>
            <pc:sldMk cId="3798450225" sldId="274"/>
            <ac:spMk id="5" creationId="{0B85FC20-4F84-4CF0-6126-6D5A3B311A38}"/>
          </ac:spMkLst>
        </pc:spChg>
        <pc:picChg chg="add mod">
          <ac:chgData name="Jānis Kalniņš" userId="a346482a-2d66-4c18-bda4-947c2bd2c82a" providerId="ADAL" clId="{6F3B6BDA-72BA-4FBF-B6F9-B60AEFD13C33}" dt="2024-09-09T13:24:57.702" v="65" actId="1076"/>
          <ac:picMkLst>
            <pc:docMk/>
            <pc:sldMk cId="3798450225" sldId="274"/>
            <ac:picMk id="4" creationId="{2BA0385D-4728-F24F-042D-D94059FA5E82}"/>
          </ac:picMkLst>
        </pc:picChg>
      </pc:sldChg>
      <pc:sldChg chg="addSp modSp mod">
        <pc:chgData name="Jānis Kalniņš" userId="a346482a-2d66-4c18-bda4-947c2bd2c82a" providerId="ADAL" clId="{6F3B6BDA-72BA-4FBF-B6F9-B60AEFD13C33}" dt="2024-09-09T06:02:28.258" v="18" actId="1076"/>
        <pc:sldMkLst>
          <pc:docMk/>
          <pc:sldMk cId="0" sldId="309"/>
        </pc:sldMkLst>
        <pc:spChg chg="add mod">
          <ac:chgData name="Jānis Kalniņš" userId="a346482a-2d66-4c18-bda4-947c2bd2c82a" providerId="ADAL" clId="{6F3B6BDA-72BA-4FBF-B6F9-B60AEFD13C33}" dt="2024-09-09T06:02:28.258" v="18" actId="1076"/>
          <ac:spMkLst>
            <pc:docMk/>
            <pc:sldMk cId="0" sldId="309"/>
            <ac:spMk id="3" creationId="{D6A7D283-8FD7-292B-3680-7829A2CE02B7}"/>
          </ac:spMkLst>
        </pc:spChg>
        <pc:spChg chg="mod">
          <ac:chgData name="Jānis Kalniņš" userId="a346482a-2d66-4c18-bda4-947c2bd2c82a" providerId="ADAL" clId="{6F3B6BDA-72BA-4FBF-B6F9-B60AEFD13C33}" dt="2024-09-09T06:00:46.669" v="1" actId="20577"/>
          <ac:spMkLst>
            <pc:docMk/>
            <pc:sldMk cId="0" sldId="309"/>
            <ac:spMk id="5" creationId="{554635D4-BC39-2309-1308-27B869A7646B}"/>
          </ac:spMkLst>
        </pc:spChg>
      </pc:sldChg>
      <pc:sldChg chg="modSp mod">
        <pc:chgData name="Jānis Kalniņš" userId="a346482a-2d66-4c18-bda4-947c2bd2c82a" providerId="ADAL" clId="{6F3B6BDA-72BA-4FBF-B6F9-B60AEFD13C33}" dt="2024-09-09T06:05:52.289" v="27" actId="14100"/>
        <pc:sldMkLst>
          <pc:docMk/>
          <pc:sldMk cId="1597946355" sldId="448"/>
        </pc:sldMkLst>
        <pc:picChg chg="mod">
          <ac:chgData name="Jānis Kalniņš" userId="a346482a-2d66-4c18-bda4-947c2bd2c82a" providerId="ADAL" clId="{6F3B6BDA-72BA-4FBF-B6F9-B60AEFD13C33}" dt="2024-09-09T06:05:45.448" v="25" actId="14100"/>
          <ac:picMkLst>
            <pc:docMk/>
            <pc:sldMk cId="1597946355" sldId="448"/>
            <ac:picMk id="7" creationId="{17982733-B84D-DEBE-6826-F779A17BB0B8}"/>
          </ac:picMkLst>
        </pc:picChg>
        <pc:picChg chg="mod">
          <ac:chgData name="Jānis Kalniņš" userId="a346482a-2d66-4c18-bda4-947c2bd2c82a" providerId="ADAL" clId="{6F3B6BDA-72BA-4FBF-B6F9-B60AEFD13C33}" dt="2024-09-09T06:05:52.289" v="27" actId="14100"/>
          <ac:picMkLst>
            <pc:docMk/>
            <pc:sldMk cId="1597946355" sldId="448"/>
            <ac:picMk id="9" creationId="{A1F9AD9A-5FC2-0790-C38F-EC434E47E6BF}"/>
          </ac:picMkLst>
        </pc:picChg>
      </pc:sldChg>
      <pc:sldChg chg="modSp mod">
        <pc:chgData name="Jānis Kalniņš" userId="a346482a-2d66-4c18-bda4-947c2bd2c82a" providerId="ADAL" clId="{6F3B6BDA-72BA-4FBF-B6F9-B60AEFD13C33}" dt="2024-09-09T06:12:57.662" v="34" actId="1076"/>
        <pc:sldMkLst>
          <pc:docMk/>
          <pc:sldMk cId="2188677009" sldId="455"/>
        </pc:sldMkLst>
        <pc:spChg chg="mod">
          <ac:chgData name="Jānis Kalniņš" userId="a346482a-2d66-4c18-bda4-947c2bd2c82a" providerId="ADAL" clId="{6F3B6BDA-72BA-4FBF-B6F9-B60AEFD13C33}" dt="2024-09-09T06:12:57.662" v="34" actId="1076"/>
          <ac:spMkLst>
            <pc:docMk/>
            <pc:sldMk cId="2188677009" sldId="455"/>
            <ac:spMk id="14" creationId="{7CD6D7D9-00A1-36F0-14B2-DEBE98673427}"/>
          </ac:spMkLst>
        </pc:spChg>
      </pc:sldChg>
      <pc:sldChg chg="modSp mod">
        <pc:chgData name="Jānis Kalniņš" userId="a346482a-2d66-4c18-bda4-947c2bd2c82a" providerId="ADAL" clId="{6F3B6BDA-72BA-4FBF-B6F9-B60AEFD13C33}" dt="2024-09-09T06:05:15.055" v="24" actId="255"/>
        <pc:sldMkLst>
          <pc:docMk/>
          <pc:sldMk cId="2249535874" sldId="457"/>
        </pc:sldMkLst>
        <pc:spChg chg="mod">
          <ac:chgData name="Jānis Kalniņš" userId="a346482a-2d66-4c18-bda4-947c2bd2c82a" providerId="ADAL" clId="{6F3B6BDA-72BA-4FBF-B6F9-B60AEFD13C33}" dt="2024-09-09T06:05:06.807" v="22" actId="255"/>
          <ac:spMkLst>
            <pc:docMk/>
            <pc:sldMk cId="2249535874" sldId="457"/>
            <ac:spMk id="4" creationId="{4967BA24-29FE-7045-367B-B6273A2C56F4}"/>
          </ac:spMkLst>
        </pc:spChg>
        <pc:graphicFrameChg chg="mod">
          <ac:chgData name="Jānis Kalniņš" userId="a346482a-2d66-4c18-bda4-947c2bd2c82a" providerId="ADAL" clId="{6F3B6BDA-72BA-4FBF-B6F9-B60AEFD13C33}" dt="2024-09-09T06:05:15.055" v="24" actId="255"/>
          <ac:graphicFrameMkLst>
            <pc:docMk/>
            <pc:sldMk cId="2249535874" sldId="457"/>
            <ac:graphicFrameMk id="12" creationId="{F45C4ACC-4C18-8A07-B207-F320E78532CE}"/>
          </ac:graphicFrameMkLst>
        </pc:graphicFrameChg>
      </pc:sldChg>
      <pc:sldChg chg="modSp mod">
        <pc:chgData name="Jānis Kalniņš" userId="a346482a-2d66-4c18-bda4-947c2bd2c82a" providerId="ADAL" clId="{6F3B6BDA-72BA-4FBF-B6F9-B60AEFD13C33}" dt="2024-09-09T11:46:16.878" v="51" actId="1076"/>
        <pc:sldMkLst>
          <pc:docMk/>
          <pc:sldMk cId="3327257807" sldId="459"/>
        </pc:sldMkLst>
        <pc:spChg chg="mod">
          <ac:chgData name="Jānis Kalniņš" userId="a346482a-2d66-4c18-bda4-947c2bd2c82a" providerId="ADAL" clId="{6F3B6BDA-72BA-4FBF-B6F9-B60AEFD13C33}" dt="2024-09-09T11:45:56.741" v="48" actId="1076"/>
          <ac:spMkLst>
            <pc:docMk/>
            <pc:sldMk cId="3327257807" sldId="459"/>
            <ac:spMk id="3" creationId="{FB65D045-DE92-A96A-4FD4-F76B348DEDCD}"/>
          </ac:spMkLst>
        </pc:spChg>
        <pc:spChg chg="mod">
          <ac:chgData name="Jānis Kalniņš" userId="a346482a-2d66-4c18-bda4-947c2bd2c82a" providerId="ADAL" clId="{6F3B6BDA-72BA-4FBF-B6F9-B60AEFD13C33}" dt="2024-09-09T11:46:00.324" v="49" actId="1076"/>
          <ac:spMkLst>
            <pc:docMk/>
            <pc:sldMk cId="3327257807" sldId="459"/>
            <ac:spMk id="7" creationId="{8A3A8101-7EE1-9FBA-BAE5-63BD07464DCF}"/>
          </ac:spMkLst>
        </pc:spChg>
        <pc:spChg chg="mod">
          <ac:chgData name="Jānis Kalniņš" userId="a346482a-2d66-4c18-bda4-947c2bd2c82a" providerId="ADAL" clId="{6F3B6BDA-72BA-4FBF-B6F9-B60AEFD13C33}" dt="2024-09-09T06:07:12.640" v="31"/>
          <ac:spMkLst>
            <pc:docMk/>
            <pc:sldMk cId="3327257807" sldId="459"/>
            <ac:spMk id="14" creationId="{32C44EC9-1D3C-37C4-03B6-0108539EABD0}"/>
          </ac:spMkLst>
        </pc:spChg>
        <pc:spChg chg="mod">
          <ac:chgData name="Jānis Kalniņš" userId="a346482a-2d66-4c18-bda4-947c2bd2c82a" providerId="ADAL" clId="{6F3B6BDA-72BA-4FBF-B6F9-B60AEFD13C33}" dt="2024-09-09T06:07:04.910" v="29"/>
          <ac:spMkLst>
            <pc:docMk/>
            <pc:sldMk cId="3327257807" sldId="459"/>
            <ac:spMk id="17" creationId="{357A93C2-E99F-CDE2-167D-F3487E0A91BF}"/>
          </ac:spMkLst>
        </pc:spChg>
        <pc:picChg chg="mod">
          <ac:chgData name="Jānis Kalniņš" userId="a346482a-2d66-4c18-bda4-947c2bd2c82a" providerId="ADAL" clId="{6F3B6BDA-72BA-4FBF-B6F9-B60AEFD13C33}" dt="2024-09-09T11:46:16.878" v="51" actId="1076"/>
          <ac:picMkLst>
            <pc:docMk/>
            <pc:sldMk cId="3327257807" sldId="459"/>
            <ac:picMk id="1028" creationId="{ED310A07-DF55-33A9-4F41-78F0BB38287A}"/>
          </ac:picMkLst>
        </pc:picChg>
      </pc:sldChg>
      <pc:sldChg chg="modSp">
        <pc:chgData name="Jānis Kalniņš" userId="a346482a-2d66-4c18-bda4-947c2bd2c82a" providerId="ADAL" clId="{6F3B6BDA-72BA-4FBF-B6F9-B60AEFD13C33}" dt="2024-09-09T06:04:50.074" v="21" actId="255"/>
        <pc:sldMkLst>
          <pc:docMk/>
          <pc:sldMk cId="3982961040" sldId="466"/>
        </pc:sldMkLst>
        <pc:graphicFrameChg chg="mod">
          <ac:chgData name="Jānis Kalniņš" userId="a346482a-2d66-4c18-bda4-947c2bd2c82a" providerId="ADAL" clId="{6F3B6BDA-72BA-4FBF-B6F9-B60AEFD13C33}" dt="2024-09-09T06:04:50.074" v="21" actId="255"/>
          <ac:graphicFrameMkLst>
            <pc:docMk/>
            <pc:sldMk cId="3982961040" sldId="466"/>
            <ac:graphicFrameMk id="2" creationId="{7252673B-6FC8-D675-7AAC-4A5FEF0714A9}"/>
          </ac:graphicFrameMkLst>
        </pc:graphicFrameChg>
      </pc:sldChg>
      <pc:sldChg chg="modSp">
        <pc:chgData name="Jānis Kalniņš" userId="a346482a-2d66-4c18-bda4-947c2bd2c82a" providerId="ADAL" clId="{6F3B6BDA-72BA-4FBF-B6F9-B60AEFD13C33}" dt="2024-09-09T06:06:46.139" v="28" actId="207"/>
        <pc:sldMkLst>
          <pc:docMk/>
          <pc:sldMk cId="4187404982" sldId="468"/>
        </pc:sldMkLst>
        <pc:spChg chg="mod">
          <ac:chgData name="Jānis Kalniņš" userId="a346482a-2d66-4c18-bda4-947c2bd2c82a" providerId="ADAL" clId="{6F3B6BDA-72BA-4FBF-B6F9-B60AEFD13C33}" dt="2024-09-09T06:06:46.139" v="28" actId="207"/>
          <ac:spMkLst>
            <pc:docMk/>
            <pc:sldMk cId="4187404982" sldId="468"/>
            <ac:spMk id="4" creationId="{6A467239-3405-4B06-9DDE-30F7980FEDFF}"/>
          </ac:spMkLst>
        </pc:spChg>
      </pc:sldChg>
      <pc:sldChg chg="modSp mod">
        <pc:chgData name="Jānis Kalniņš" userId="a346482a-2d66-4c18-bda4-947c2bd2c82a" providerId="ADAL" clId="{6F3B6BDA-72BA-4FBF-B6F9-B60AEFD13C33}" dt="2024-09-09T06:15:27.342" v="36" actId="207"/>
        <pc:sldMkLst>
          <pc:docMk/>
          <pc:sldMk cId="27699898" sldId="471"/>
        </pc:sldMkLst>
        <pc:spChg chg="mod">
          <ac:chgData name="Jānis Kalniņš" userId="a346482a-2d66-4c18-bda4-947c2bd2c82a" providerId="ADAL" clId="{6F3B6BDA-72BA-4FBF-B6F9-B60AEFD13C33}" dt="2024-09-09T06:15:27.342" v="36" actId="207"/>
          <ac:spMkLst>
            <pc:docMk/>
            <pc:sldMk cId="27699898" sldId="471"/>
            <ac:spMk id="2" creationId="{0704FC00-C6CE-DC3D-6A79-1B0DC447421F}"/>
          </ac:spMkLst>
        </pc:spChg>
      </pc:sldChg>
      <pc:sldChg chg="modSp mod">
        <pc:chgData name="Jānis Kalniņš" userId="a346482a-2d66-4c18-bda4-947c2bd2c82a" providerId="ADAL" clId="{6F3B6BDA-72BA-4FBF-B6F9-B60AEFD13C33}" dt="2024-09-09T11:33:44.155" v="47" actId="20577"/>
        <pc:sldMkLst>
          <pc:docMk/>
          <pc:sldMk cId="2842360130" sldId="472"/>
        </pc:sldMkLst>
        <pc:spChg chg="mod">
          <ac:chgData name="Jānis Kalniņš" userId="a346482a-2d66-4c18-bda4-947c2bd2c82a" providerId="ADAL" clId="{6F3B6BDA-72BA-4FBF-B6F9-B60AEFD13C33}" dt="2024-09-09T11:33:44.155" v="47" actId="20577"/>
          <ac:spMkLst>
            <pc:docMk/>
            <pc:sldMk cId="2842360130" sldId="472"/>
            <ac:spMk id="5" creationId="{2E5CC162-E46B-3775-9DB0-AAB7F1BC980B}"/>
          </ac:spMkLst>
        </pc:spChg>
      </pc:sldChg>
    </pc:docChg>
  </pc:docChgLst>
  <pc:docChgLst>
    <pc:chgData name="Raimonds Grants" userId="7f06d08b-ae2e-4028-9e92-a35d0e6db7bf" providerId="ADAL" clId="{9DA00EA4-583C-42A5-86FC-D867D309899A}"/>
    <pc:docChg chg="modSld">
      <pc:chgData name="Raimonds Grants" userId="7f06d08b-ae2e-4028-9e92-a35d0e6db7bf" providerId="ADAL" clId="{9DA00EA4-583C-42A5-86FC-D867D309899A}" dt="2024-09-12T07:44:04.028" v="1" actId="1076"/>
      <pc:docMkLst>
        <pc:docMk/>
      </pc:docMkLst>
      <pc:sldChg chg="modSp mod">
        <pc:chgData name="Raimonds Grants" userId="7f06d08b-ae2e-4028-9e92-a35d0e6db7bf" providerId="ADAL" clId="{9DA00EA4-583C-42A5-86FC-D867D309899A}" dt="2024-09-12T07:44:04.028" v="1" actId="1076"/>
        <pc:sldMkLst>
          <pc:docMk/>
          <pc:sldMk cId="0" sldId="256"/>
        </pc:sldMkLst>
        <pc:picChg chg="mod">
          <ac:chgData name="Raimonds Grants" userId="7f06d08b-ae2e-4028-9e92-a35d0e6db7bf" providerId="ADAL" clId="{9DA00EA4-583C-42A5-86FC-D867D309899A}" dt="2024-09-12T07:44:04.028" v="1" actId="1076"/>
          <ac:picMkLst>
            <pc:docMk/>
            <pc:sldMk cId="0" sldId="256"/>
            <ac:picMk id="10" creationId="{36781DC4-C38A-E3A2-030B-BDFF875E3A86}"/>
          </ac:picMkLst>
        </pc:picChg>
      </pc:sldChg>
    </pc:docChg>
  </pc:docChgLst>
  <pc:docChgLst>
    <pc:chgData name="Jānis Kalniņš" userId="a346482a-2d66-4c18-bda4-947c2bd2c82a" providerId="ADAL" clId="{3535821E-278C-4E09-800C-056662375B84}"/>
    <pc:docChg chg="undo custSel delSld modSld">
      <pc:chgData name="Jānis Kalniņš" userId="a346482a-2d66-4c18-bda4-947c2bd2c82a" providerId="ADAL" clId="{3535821E-278C-4E09-800C-056662375B84}" dt="2024-09-08T10:00:11.460" v="784" actId="2711"/>
      <pc:docMkLst>
        <pc:docMk/>
      </pc:docMkLst>
      <pc:sldChg chg="modNotesTx">
        <pc:chgData name="Jānis Kalniņš" userId="a346482a-2d66-4c18-bda4-947c2bd2c82a" providerId="ADAL" clId="{3535821E-278C-4E09-800C-056662375B84}" dt="2024-09-06T07:28:18.570" v="5" actId="20577"/>
        <pc:sldMkLst>
          <pc:docMk/>
          <pc:sldMk cId="0" sldId="256"/>
        </pc:sldMkLst>
      </pc:sldChg>
      <pc:sldChg chg="modSp mod">
        <pc:chgData name="Jānis Kalniņš" userId="a346482a-2d66-4c18-bda4-947c2bd2c82a" providerId="ADAL" clId="{3535821E-278C-4E09-800C-056662375B84}" dt="2024-09-08T09:35:01.809" v="485" actId="207"/>
        <pc:sldMkLst>
          <pc:docMk/>
          <pc:sldMk cId="720773857" sldId="258"/>
        </pc:sldMkLst>
        <pc:spChg chg="mod">
          <ac:chgData name="Jānis Kalniņš" userId="a346482a-2d66-4c18-bda4-947c2bd2c82a" providerId="ADAL" clId="{3535821E-278C-4E09-800C-056662375B84}" dt="2024-09-08T09:34:45.715" v="482" actId="14100"/>
          <ac:spMkLst>
            <pc:docMk/>
            <pc:sldMk cId="720773857" sldId="258"/>
            <ac:spMk id="3" creationId="{E6B71B54-392C-4A33-C3D7-A8054B73E334}"/>
          </ac:spMkLst>
        </pc:spChg>
        <pc:spChg chg="mod">
          <ac:chgData name="Jānis Kalniņš" userId="a346482a-2d66-4c18-bda4-947c2bd2c82a" providerId="ADAL" clId="{3535821E-278C-4E09-800C-056662375B84}" dt="2024-09-07T20:20:36.786" v="106" actId="2711"/>
          <ac:spMkLst>
            <pc:docMk/>
            <pc:sldMk cId="720773857" sldId="258"/>
            <ac:spMk id="4" creationId="{4251F4C9-5226-E7E2-9EF2-33D3EB5B8A75}"/>
          </ac:spMkLst>
        </pc:spChg>
        <pc:picChg chg="mod">
          <ac:chgData name="Jānis Kalniņš" userId="a346482a-2d66-4c18-bda4-947c2bd2c82a" providerId="ADAL" clId="{3535821E-278C-4E09-800C-056662375B84}" dt="2024-09-08T09:34:48.448" v="483" actId="14100"/>
          <ac:picMkLst>
            <pc:docMk/>
            <pc:sldMk cId="720773857" sldId="258"/>
            <ac:picMk id="5" creationId="{59CD7FA2-1176-7060-AB60-C2B487976F4A}"/>
          </ac:picMkLst>
        </pc:picChg>
        <pc:picChg chg="mod">
          <ac:chgData name="Jānis Kalniņš" userId="a346482a-2d66-4c18-bda4-947c2bd2c82a" providerId="ADAL" clId="{3535821E-278C-4E09-800C-056662375B84}" dt="2024-09-08T09:35:01.809" v="485" actId="207"/>
          <ac:picMkLst>
            <pc:docMk/>
            <pc:sldMk cId="720773857" sldId="258"/>
            <ac:picMk id="7" creationId="{AB0C552F-8C1E-97DD-99E2-380F09D45705}"/>
          </ac:picMkLst>
        </pc:picChg>
      </pc:sldChg>
      <pc:sldChg chg="del">
        <pc:chgData name="Jānis Kalniņš" userId="a346482a-2d66-4c18-bda4-947c2bd2c82a" providerId="ADAL" clId="{3535821E-278C-4E09-800C-056662375B84}" dt="2024-09-06T07:39:49.563" v="6" actId="47"/>
        <pc:sldMkLst>
          <pc:docMk/>
          <pc:sldMk cId="1022592231" sldId="289"/>
        </pc:sldMkLst>
      </pc:sldChg>
      <pc:sldChg chg="modSp mod">
        <pc:chgData name="Jānis Kalniņš" userId="a346482a-2d66-4c18-bda4-947c2bd2c82a" providerId="ADAL" clId="{3535821E-278C-4E09-800C-056662375B84}" dt="2024-09-08T09:23:21.019" v="396" actId="1076"/>
        <pc:sldMkLst>
          <pc:docMk/>
          <pc:sldMk cId="0" sldId="309"/>
        </pc:sldMkLst>
        <pc:spChg chg="mod">
          <ac:chgData name="Jānis Kalniņš" userId="a346482a-2d66-4c18-bda4-947c2bd2c82a" providerId="ADAL" clId="{3535821E-278C-4E09-800C-056662375B84}" dt="2024-09-08T09:23:21.019" v="396" actId="1076"/>
          <ac:spMkLst>
            <pc:docMk/>
            <pc:sldMk cId="0" sldId="309"/>
            <ac:spMk id="5" creationId="{554635D4-BC39-2309-1308-27B869A7646B}"/>
          </ac:spMkLst>
        </pc:spChg>
        <pc:graphicFrameChg chg="mod modGraphic">
          <ac:chgData name="Jānis Kalniņš" userId="a346482a-2d66-4c18-bda4-947c2bd2c82a" providerId="ADAL" clId="{3535821E-278C-4E09-800C-056662375B84}" dt="2024-09-08T09:20:49.824" v="378"/>
          <ac:graphicFrameMkLst>
            <pc:docMk/>
            <pc:sldMk cId="0" sldId="309"/>
            <ac:graphicFrameMk id="6" creationId="{1D86FC0B-9E59-0337-DD4F-6D1B508AC219}"/>
          </ac:graphicFrameMkLst>
        </pc:graphicFrameChg>
      </pc:sldChg>
      <pc:sldChg chg="modSp mod">
        <pc:chgData name="Jānis Kalniņš" userId="a346482a-2d66-4c18-bda4-947c2bd2c82a" providerId="ADAL" clId="{3535821E-278C-4E09-800C-056662375B84}" dt="2024-09-08T09:30:47.562" v="424" actId="207"/>
        <pc:sldMkLst>
          <pc:docMk/>
          <pc:sldMk cId="1016085759" sldId="340"/>
        </pc:sldMkLst>
        <pc:spChg chg="mod">
          <ac:chgData name="Jānis Kalniņš" userId="a346482a-2d66-4c18-bda4-947c2bd2c82a" providerId="ADAL" clId="{3535821E-278C-4E09-800C-056662375B84}" dt="2024-09-08T09:22:25.184" v="387" actId="113"/>
          <ac:spMkLst>
            <pc:docMk/>
            <pc:sldMk cId="1016085759" sldId="340"/>
            <ac:spMk id="4" creationId="{5D1CAD71-CDFB-483D-BC9A-06F74E06420F}"/>
          </ac:spMkLst>
        </pc:spChg>
        <pc:spChg chg="mod">
          <ac:chgData name="Jānis Kalniņš" userId="a346482a-2d66-4c18-bda4-947c2bd2c82a" providerId="ADAL" clId="{3535821E-278C-4E09-800C-056662375B84}" dt="2024-09-07T20:18:48.802" v="97" actId="20577"/>
          <ac:spMkLst>
            <pc:docMk/>
            <pc:sldMk cId="1016085759" sldId="340"/>
            <ac:spMk id="5" creationId="{AE176DAE-CB3B-2B01-4A94-4EE45197D3F1}"/>
          </ac:spMkLst>
        </pc:spChg>
        <pc:spChg chg="mod">
          <ac:chgData name="Jānis Kalniņš" userId="a346482a-2d66-4c18-bda4-947c2bd2c82a" providerId="ADAL" clId="{3535821E-278C-4E09-800C-056662375B84}" dt="2024-09-08T09:30:47.562" v="424" actId="207"/>
          <ac:spMkLst>
            <pc:docMk/>
            <pc:sldMk cId="1016085759" sldId="340"/>
            <ac:spMk id="11" creationId="{A566E1AB-0DB2-BDC5-3ABD-50D36CF80D72}"/>
          </ac:spMkLst>
        </pc:spChg>
        <pc:picChg chg="mod">
          <ac:chgData name="Jānis Kalniņš" userId="a346482a-2d66-4c18-bda4-947c2bd2c82a" providerId="ADAL" clId="{3535821E-278C-4E09-800C-056662375B84}" dt="2024-09-07T20:16:25.057" v="90" actId="1076"/>
          <ac:picMkLst>
            <pc:docMk/>
            <pc:sldMk cId="1016085759" sldId="340"/>
            <ac:picMk id="64518" creationId="{02512505-40A4-48F3-9F68-AD721BA8E0E6}"/>
          </ac:picMkLst>
        </pc:picChg>
        <pc:picChg chg="mod">
          <ac:chgData name="Jānis Kalniņš" userId="a346482a-2d66-4c18-bda4-947c2bd2c82a" providerId="ADAL" clId="{3535821E-278C-4E09-800C-056662375B84}" dt="2024-09-07T20:16:31.223" v="92" actId="1076"/>
          <ac:picMkLst>
            <pc:docMk/>
            <pc:sldMk cId="1016085759" sldId="340"/>
            <ac:picMk id="64528" creationId="{4A6C10B3-2D21-44E8-93B0-AC421557C7A8}"/>
          </ac:picMkLst>
        </pc:picChg>
        <pc:picChg chg="mod">
          <ac:chgData name="Jānis Kalniņš" userId="a346482a-2d66-4c18-bda4-947c2bd2c82a" providerId="ADAL" clId="{3535821E-278C-4E09-800C-056662375B84}" dt="2024-09-07T20:16:29.795" v="91" actId="1076"/>
          <ac:picMkLst>
            <pc:docMk/>
            <pc:sldMk cId="1016085759" sldId="340"/>
            <ac:picMk id="64532" creationId="{042B0033-1035-4BBB-91C3-F3B2E1930053}"/>
          </ac:picMkLst>
        </pc:picChg>
      </pc:sldChg>
      <pc:sldChg chg="modSp mod">
        <pc:chgData name="Jānis Kalniņš" userId="a346482a-2d66-4c18-bda4-947c2bd2c82a" providerId="ADAL" clId="{3535821E-278C-4E09-800C-056662375B84}" dt="2024-09-08T09:32:06.722" v="432" actId="2711"/>
        <pc:sldMkLst>
          <pc:docMk/>
          <pc:sldMk cId="3073727180" sldId="434"/>
        </pc:sldMkLst>
        <pc:spChg chg="mod">
          <ac:chgData name="Jānis Kalniņš" userId="a346482a-2d66-4c18-bda4-947c2bd2c82a" providerId="ADAL" clId="{3535821E-278C-4E09-800C-056662375B84}" dt="2024-09-08T09:32:06.722" v="432" actId="2711"/>
          <ac:spMkLst>
            <pc:docMk/>
            <pc:sldMk cId="3073727180" sldId="434"/>
            <ac:spMk id="4" creationId="{F9024F6A-2C64-4E44-822A-50CE91026157}"/>
          </ac:spMkLst>
        </pc:spChg>
        <pc:spChg chg="mod">
          <ac:chgData name="Jānis Kalniņš" userId="a346482a-2d66-4c18-bda4-947c2bd2c82a" providerId="ADAL" clId="{3535821E-278C-4E09-800C-056662375B84}" dt="2024-09-07T20:19:19.353" v="100" actId="2711"/>
          <ac:spMkLst>
            <pc:docMk/>
            <pc:sldMk cId="3073727180" sldId="434"/>
            <ac:spMk id="11" creationId="{7A365E7F-3397-55E1-602D-F75BE7D7B2D6}"/>
          </ac:spMkLst>
        </pc:spChg>
        <pc:picChg chg="mod">
          <ac:chgData name="Jānis Kalniņš" userId="a346482a-2d66-4c18-bda4-947c2bd2c82a" providerId="ADAL" clId="{3535821E-278C-4E09-800C-056662375B84}" dt="2024-09-08T09:30:59.418" v="425" actId="207"/>
          <ac:picMkLst>
            <pc:docMk/>
            <pc:sldMk cId="3073727180" sldId="434"/>
            <ac:picMk id="9" creationId="{6AC456C8-CFB5-4A10-AC02-B821764D39AC}"/>
          </ac:picMkLst>
        </pc:picChg>
      </pc:sldChg>
      <pc:sldChg chg="delSp modSp mod">
        <pc:chgData name="Jānis Kalniņš" userId="a346482a-2d66-4c18-bda4-947c2bd2c82a" providerId="ADAL" clId="{3535821E-278C-4E09-800C-056662375B84}" dt="2024-09-08T09:38:05.492" v="518" actId="1076"/>
        <pc:sldMkLst>
          <pc:docMk/>
          <pc:sldMk cId="1137513352" sldId="442"/>
        </pc:sldMkLst>
        <pc:spChg chg="mod">
          <ac:chgData name="Jānis Kalniņš" userId="a346482a-2d66-4c18-bda4-947c2bd2c82a" providerId="ADAL" clId="{3535821E-278C-4E09-800C-056662375B84}" dt="2024-09-08T09:38:01.412" v="517" actId="1076"/>
          <ac:spMkLst>
            <pc:docMk/>
            <pc:sldMk cId="1137513352" sldId="442"/>
            <ac:spMk id="8" creationId="{69326D70-C94A-A2E8-717A-86F2590F82C4}"/>
          </ac:spMkLst>
        </pc:spChg>
        <pc:spChg chg="mod">
          <ac:chgData name="Jānis Kalniņš" userId="a346482a-2d66-4c18-bda4-947c2bd2c82a" providerId="ADAL" clId="{3535821E-278C-4E09-800C-056662375B84}" dt="2024-09-08T09:37:48.835" v="513" actId="1076"/>
          <ac:spMkLst>
            <pc:docMk/>
            <pc:sldMk cId="1137513352" sldId="442"/>
            <ac:spMk id="9" creationId="{41E1D718-3745-4D0B-89D5-AB1D5D59FE86}"/>
          </ac:spMkLst>
        </pc:spChg>
        <pc:spChg chg="mod">
          <ac:chgData name="Jānis Kalniņš" userId="a346482a-2d66-4c18-bda4-947c2bd2c82a" providerId="ADAL" clId="{3535821E-278C-4E09-800C-056662375B84}" dt="2024-09-08T09:36:58.993" v="505" actId="113"/>
          <ac:spMkLst>
            <pc:docMk/>
            <pc:sldMk cId="1137513352" sldId="442"/>
            <ac:spMk id="10" creationId="{9E9EC1BB-5631-AA09-EA62-CC4FE3F17E78}"/>
          </ac:spMkLst>
        </pc:spChg>
        <pc:spChg chg="mod">
          <ac:chgData name="Jānis Kalniņš" userId="a346482a-2d66-4c18-bda4-947c2bd2c82a" providerId="ADAL" clId="{3535821E-278C-4E09-800C-056662375B84}" dt="2024-09-08T09:37:12.200" v="507" actId="113"/>
          <ac:spMkLst>
            <pc:docMk/>
            <pc:sldMk cId="1137513352" sldId="442"/>
            <ac:spMk id="19" creationId="{91CA9EB2-CF54-C75C-C16C-AF19BC6DFD7E}"/>
          </ac:spMkLst>
        </pc:spChg>
        <pc:spChg chg="mod">
          <ac:chgData name="Jānis Kalniņš" userId="a346482a-2d66-4c18-bda4-947c2bd2c82a" providerId="ADAL" clId="{3535821E-278C-4E09-800C-056662375B84}" dt="2024-09-08T09:37:21.589" v="509" actId="113"/>
          <ac:spMkLst>
            <pc:docMk/>
            <pc:sldMk cId="1137513352" sldId="442"/>
            <ac:spMk id="20" creationId="{BFAFAE3D-8E15-E301-621A-7099DF4AC10E}"/>
          </ac:spMkLst>
        </pc:spChg>
        <pc:spChg chg="mod">
          <ac:chgData name="Jānis Kalniņš" userId="a346482a-2d66-4c18-bda4-947c2bd2c82a" providerId="ADAL" clId="{3535821E-278C-4E09-800C-056662375B84}" dt="2024-09-08T09:37:32.687" v="511" actId="113"/>
          <ac:spMkLst>
            <pc:docMk/>
            <pc:sldMk cId="1137513352" sldId="442"/>
            <ac:spMk id="22" creationId="{759413C7-2570-1421-8DD9-E06D404EABDD}"/>
          </ac:spMkLst>
        </pc:spChg>
        <pc:picChg chg="mod">
          <ac:chgData name="Jānis Kalniņš" userId="a346482a-2d66-4c18-bda4-947c2bd2c82a" providerId="ADAL" clId="{3535821E-278C-4E09-800C-056662375B84}" dt="2024-09-08T09:38:05.492" v="518" actId="1076"/>
          <ac:picMkLst>
            <pc:docMk/>
            <pc:sldMk cId="1137513352" sldId="442"/>
            <ac:picMk id="3" creationId="{13EB1337-F6FF-8A35-3343-814ED9FB77FD}"/>
          </ac:picMkLst>
        </pc:picChg>
        <pc:picChg chg="mod">
          <ac:chgData name="Jānis Kalniņš" userId="a346482a-2d66-4c18-bda4-947c2bd2c82a" providerId="ADAL" clId="{3535821E-278C-4E09-800C-056662375B84}" dt="2024-09-08T09:37:58.485" v="516" actId="1076"/>
          <ac:picMkLst>
            <pc:docMk/>
            <pc:sldMk cId="1137513352" sldId="442"/>
            <ac:picMk id="6" creationId="{D4B1BA7E-4563-E4A8-E664-CD03BA0E1402}"/>
          </ac:picMkLst>
        </pc:picChg>
        <pc:picChg chg="mod">
          <ac:chgData name="Jānis Kalniņš" userId="a346482a-2d66-4c18-bda4-947c2bd2c82a" providerId="ADAL" clId="{3535821E-278C-4E09-800C-056662375B84}" dt="2024-09-08T09:37:52.333" v="514" actId="1076"/>
          <ac:picMkLst>
            <pc:docMk/>
            <pc:sldMk cId="1137513352" sldId="442"/>
            <ac:picMk id="11" creationId="{CC33D500-CCB7-8F45-990F-383CF1355BC3}"/>
          </ac:picMkLst>
        </pc:picChg>
        <pc:picChg chg="mod">
          <ac:chgData name="Jānis Kalniņš" userId="a346482a-2d66-4c18-bda4-947c2bd2c82a" providerId="ADAL" clId="{3535821E-278C-4E09-800C-056662375B84}" dt="2024-09-08T09:35:09.996" v="486" actId="207"/>
          <ac:picMkLst>
            <pc:docMk/>
            <pc:sldMk cId="1137513352" sldId="442"/>
            <ac:picMk id="12" creationId="{DADCF2B4-6CC6-12BB-12AB-5CBC29B35FFB}"/>
          </ac:picMkLst>
        </pc:picChg>
        <pc:picChg chg="mod">
          <ac:chgData name="Jānis Kalniņš" userId="a346482a-2d66-4c18-bda4-947c2bd2c82a" providerId="ADAL" clId="{3535821E-278C-4E09-800C-056662375B84}" dt="2024-09-08T09:35:12.157" v="487" actId="207"/>
          <ac:picMkLst>
            <pc:docMk/>
            <pc:sldMk cId="1137513352" sldId="442"/>
            <ac:picMk id="13" creationId="{FABC6427-A95F-F4BB-5A4B-A615C205CFBC}"/>
          </ac:picMkLst>
        </pc:picChg>
        <pc:picChg chg="mod">
          <ac:chgData name="Jānis Kalniņš" userId="a346482a-2d66-4c18-bda4-947c2bd2c82a" providerId="ADAL" clId="{3535821E-278C-4E09-800C-056662375B84}" dt="2024-09-08T09:35:16.694" v="489" actId="207"/>
          <ac:picMkLst>
            <pc:docMk/>
            <pc:sldMk cId="1137513352" sldId="442"/>
            <ac:picMk id="14" creationId="{91FF19C7-9C4D-2BF2-6208-02679953D7EF}"/>
          </ac:picMkLst>
        </pc:picChg>
        <pc:picChg chg="mod">
          <ac:chgData name="Jānis Kalniņš" userId="a346482a-2d66-4c18-bda4-947c2bd2c82a" providerId="ADAL" clId="{3535821E-278C-4E09-800C-056662375B84}" dt="2024-09-08T09:35:14.603" v="488" actId="207"/>
          <ac:picMkLst>
            <pc:docMk/>
            <pc:sldMk cId="1137513352" sldId="442"/>
            <ac:picMk id="15" creationId="{5C503FA6-CB10-617B-4BC1-FCE03CEE637D}"/>
          </ac:picMkLst>
        </pc:picChg>
        <pc:picChg chg="del">
          <ac:chgData name="Jānis Kalniņš" userId="a346482a-2d66-4c18-bda4-947c2bd2c82a" providerId="ADAL" clId="{3535821E-278C-4E09-800C-056662375B84}" dt="2024-09-07T20:20:56.752" v="109" actId="478"/>
          <ac:picMkLst>
            <pc:docMk/>
            <pc:sldMk cId="1137513352" sldId="442"/>
            <ac:picMk id="17" creationId="{7A680FF0-247D-0318-F67C-E99E29CF1268}"/>
          </ac:picMkLst>
        </pc:picChg>
        <pc:picChg chg="del">
          <ac:chgData name="Jānis Kalniņš" userId="a346482a-2d66-4c18-bda4-947c2bd2c82a" providerId="ADAL" clId="{3535821E-278C-4E09-800C-056662375B84}" dt="2024-09-07T20:20:55.753" v="108" actId="478"/>
          <ac:picMkLst>
            <pc:docMk/>
            <pc:sldMk cId="1137513352" sldId="442"/>
            <ac:picMk id="21" creationId="{C81E2730-CA18-734F-EF22-A3B55C8D5401}"/>
          </ac:picMkLst>
        </pc:picChg>
      </pc:sldChg>
      <pc:sldChg chg="modSp mod">
        <pc:chgData name="Jānis Kalniņš" userId="a346482a-2d66-4c18-bda4-947c2bd2c82a" providerId="ADAL" clId="{3535821E-278C-4E09-800C-056662375B84}" dt="2024-09-07T20:19:32.869" v="101" actId="2711"/>
        <pc:sldMkLst>
          <pc:docMk/>
          <pc:sldMk cId="1597946355" sldId="448"/>
        </pc:sldMkLst>
        <pc:spChg chg="mod">
          <ac:chgData name="Jānis Kalniņš" userId="a346482a-2d66-4c18-bda4-947c2bd2c82a" providerId="ADAL" clId="{3535821E-278C-4E09-800C-056662375B84}" dt="2024-09-07T20:19:32.869" v="101" actId="2711"/>
          <ac:spMkLst>
            <pc:docMk/>
            <pc:sldMk cId="1597946355" sldId="448"/>
            <ac:spMk id="2" creationId="{3EF6E236-8B9C-4D89-8797-35A134B7A74B}"/>
          </ac:spMkLst>
        </pc:spChg>
      </pc:sldChg>
      <pc:sldChg chg="addSp modSp mod">
        <pc:chgData name="Jānis Kalniņš" userId="a346482a-2d66-4c18-bda4-947c2bd2c82a" providerId="ADAL" clId="{3535821E-278C-4E09-800C-056662375B84}" dt="2024-09-08T09:22:47.801" v="391" actId="255"/>
        <pc:sldMkLst>
          <pc:docMk/>
          <pc:sldMk cId="2188677009" sldId="455"/>
        </pc:sldMkLst>
        <pc:spChg chg="mod">
          <ac:chgData name="Jānis Kalniņš" userId="a346482a-2d66-4c18-bda4-947c2bd2c82a" providerId="ADAL" clId="{3535821E-278C-4E09-800C-056662375B84}" dt="2024-09-06T20:21:24.653" v="39" actId="20577"/>
          <ac:spMkLst>
            <pc:docMk/>
            <pc:sldMk cId="2188677009" sldId="455"/>
            <ac:spMk id="4" creationId="{5AF2D590-0A96-6987-1EC7-DF0ADBF573C8}"/>
          </ac:spMkLst>
        </pc:spChg>
        <pc:spChg chg="mod">
          <ac:chgData name="Jānis Kalniņš" userId="a346482a-2d66-4c18-bda4-947c2bd2c82a" providerId="ADAL" clId="{3535821E-278C-4E09-800C-056662375B84}" dt="2024-09-08T09:22:47.801" v="391" actId="255"/>
          <ac:spMkLst>
            <pc:docMk/>
            <pc:sldMk cId="2188677009" sldId="455"/>
            <ac:spMk id="14" creationId="{7CD6D7D9-00A1-36F0-14B2-DEBE98673427}"/>
          </ac:spMkLst>
        </pc:spChg>
        <pc:picChg chg="mod">
          <ac:chgData name="Jānis Kalniņš" userId="a346482a-2d66-4c18-bda4-947c2bd2c82a" providerId="ADAL" clId="{3535821E-278C-4E09-800C-056662375B84}" dt="2024-09-08T09:18:08.408" v="354" actId="1076"/>
          <ac:picMkLst>
            <pc:docMk/>
            <pc:sldMk cId="2188677009" sldId="455"/>
            <ac:picMk id="7" creationId="{085A0260-2072-A854-FDF1-09D06FADA67B}"/>
          </ac:picMkLst>
        </pc:picChg>
        <pc:picChg chg="add mod">
          <ac:chgData name="Jānis Kalniņš" userId="a346482a-2d66-4c18-bda4-947c2bd2c82a" providerId="ADAL" clId="{3535821E-278C-4E09-800C-056662375B84}" dt="2024-09-08T09:18:31.268" v="361" actId="1076"/>
          <ac:picMkLst>
            <pc:docMk/>
            <pc:sldMk cId="2188677009" sldId="455"/>
            <ac:picMk id="8" creationId="{1560F9D5-C54A-D9BE-7D3A-8D76D8D2B852}"/>
          </ac:picMkLst>
        </pc:picChg>
        <pc:picChg chg="mod">
          <ac:chgData name="Jānis Kalniņš" userId="a346482a-2d66-4c18-bda4-947c2bd2c82a" providerId="ADAL" clId="{3535821E-278C-4E09-800C-056662375B84}" dt="2024-09-08T09:18:34.126" v="362" actId="1076"/>
          <ac:picMkLst>
            <pc:docMk/>
            <pc:sldMk cId="2188677009" sldId="455"/>
            <ac:picMk id="9" creationId="{6678B361-D2E3-28ED-6E64-48C744783556}"/>
          </ac:picMkLst>
        </pc:picChg>
        <pc:picChg chg="add mod">
          <ac:chgData name="Jānis Kalniņš" userId="a346482a-2d66-4c18-bda4-947c2bd2c82a" providerId="ADAL" clId="{3535821E-278C-4E09-800C-056662375B84}" dt="2024-09-08T09:18:46.730" v="366" actId="1076"/>
          <ac:picMkLst>
            <pc:docMk/>
            <pc:sldMk cId="2188677009" sldId="455"/>
            <ac:picMk id="11" creationId="{5E65ABBC-3C91-AFE4-A8C5-3E30091C82C1}"/>
          </ac:picMkLst>
        </pc:picChg>
        <pc:picChg chg="add mod">
          <ac:chgData name="Jānis Kalniņš" userId="a346482a-2d66-4c18-bda4-947c2bd2c82a" providerId="ADAL" clId="{3535821E-278C-4E09-800C-056662375B84}" dt="2024-09-08T09:18:39.865" v="364" actId="1076"/>
          <ac:picMkLst>
            <pc:docMk/>
            <pc:sldMk cId="2188677009" sldId="455"/>
            <ac:picMk id="13" creationId="{D9CAD97A-1627-0FF9-07F5-6C84AF3A3F26}"/>
          </ac:picMkLst>
        </pc:picChg>
        <pc:picChg chg="add mod">
          <ac:chgData name="Jānis Kalniņš" userId="a346482a-2d66-4c18-bda4-947c2bd2c82a" providerId="ADAL" clId="{3535821E-278C-4E09-800C-056662375B84}" dt="2024-09-08T09:18:48.542" v="367" actId="1076"/>
          <ac:picMkLst>
            <pc:docMk/>
            <pc:sldMk cId="2188677009" sldId="455"/>
            <ac:picMk id="16" creationId="{17A7D240-1B8C-B6D0-7F05-C706E6D87939}"/>
          </ac:picMkLst>
        </pc:picChg>
      </pc:sldChg>
      <pc:sldChg chg="modSp mod">
        <pc:chgData name="Jānis Kalniņš" userId="a346482a-2d66-4c18-bda4-947c2bd2c82a" providerId="ADAL" clId="{3535821E-278C-4E09-800C-056662375B84}" dt="2024-09-08T10:00:11.460" v="784" actId="2711"/>
        <pc:sldMkLst>
          <pc:docMk/>
          <pc:sldMk cId="2249535874" sldId="457"/>
        </pc:sldMkLst>
        <pc:spChg chg="mod">
          <ac:chgData name="Jānis Kalniņš" userId="a346482a-2d66-4c18-bda4-947c2bd2c82a" providerId="ADAL" clId="{3535821E-278C-4E09-800C-056662375B84}" dt="2024-09-08T09:30:31.100" v="423" actId="207"/>
          <ac:spMkLst>
            <pc:docMk/>
            <pc:sldMk cId="2249535874" sldId="457"/>
            <ac:spMk id="8" creationId="{9CB125CC-F1E5-65A3-679C-ECDAA671EFC9}"/>
          </ac:spMkLst>
        </pc:spChg>
        <pc:spChg chg="mod">
          <ac:chgData name="Jānis Kalniņš" userId="a346482a-2d66-4c18-bda4-947c2bd2c82a" providerId="ADAL" clId="{3535821E-278C-4E09-800C-056662375B84}" dt="2024-09-08T10:00:11.460" v="784" actId="2711"/>
          <ac:spMkLst>
            <pc:docMk/>
            <pc:sldMk cId="2249535874" sldId="457"/>
            <ac:spMk id="10" creationId="{99B01C82-906E-1CBA-B4DB-1B582E6E186D}"/>
          </ac:spMkLst>
        </pc:spChg>
        <pc:graphicFrameChg chg="mod">
          <ac:chgData name="Jānis Kalniņš" userId="a346482a-2d66-4c18-bda4-947c2bd2c82a" providerId="ADAL" clId="{3535821E-278C-4E09-800C-056662375B84}" dt="2024-09-08T09:30:22.049" v="422" actId="207"/>
          <ac:graphicFrameMkLst>
            <pc:docMk/>
            <pc:sldMk cId="2249535874" sldId="457"/>
            <ac:graphicFrameMk id="12" creationId="{F45C4ACC-4C18-8A07-B207-F320E78532CE}"/>
          </ac:graphicFrameMkLst>
        </pc:graphicFrameChg>
      </pc:sldChg>
      <pc:sldChg chg="modSp mod">
        <pc:chgData name="Jānis Kalniņš" userId="a346482a-2d66-4c18-bda4-947c2bd2c82a" providerId="ADAL" clId="{3535821E-278C-4E09-800C-056662375B84}" dt="2024-09-08T09:51:13.815" v="775" actId="1076"/>
        <pc:sldMkLst>
          <pc:docMk/>
          <pc:sldMk cId="3327257807" sldId="459"/>
        </pc:sldMkLst>
        <pc:spChg chg="mod">
          <ac:chgData name="Jānis Kalniņš" userId="a346482a-2d66-4c18-bda4-947c2bd2c82a" providerId="ADAL" clId="{3535821E-278C-4E09-800C-056662375B84}" dt="2024-09-08T09:50:28.130" v="764" actId="207"/>
          <ac:spMkLst>
            <pc:docMk/>
            <pc:sldMk cId="3327257807" sldId="459"/>
            <ac:spMk id="3" creationId="{FB65D045-DE92-A96A-4FD4-F76B348DEDCD}"/>
          </ac:spMkLst>
        </pc:spChg>
        <pc:spChg chg="mod">
          <ac:chgData name="Jānis Kalniņš" userId="a346482a-2d66-4c18-bda4-947c2bd2c82a" providerId="ADAL" clId="{3535821E-278C-4E09-800C-056662375B84}" dt="2024-09-08T09:51:07.399" v="774" actId="207"/>
          <ac:spMkLst>
            <pc:docMk/>
            <pc:sldMk cId="3327257807" sldId="459"/>
            <ac:spMk id="7" creationId="{8A3A8101-7EE1-9FBA-BAE5-63BD07464DCF}"/>
          </ac:spMkLst>
        </pc:spChg>
        <pc:spChg chg="mod">
          <ac:chgData name="Jānis Kalniņš" userId="a346482a-2d66-4c18-bda4-947c2bd2c82a" providerId="ADAL" clId="{3535821E-278C-4E09-800C-056662375B84}" dt="2024-09-06T08:01:31.613" v="11" actId="20577"/>
          <ac:spMkLst>
            <pc:docMk/>
            <pc:sldMk cId="3327257807" sldId="459"/>
            <ac:spMk id="8" creationId="{67A391D2-7EC0-89CC-1B3F-F3DA47FF3632}"/>
          </ac:spMkLst>
        </pc:spChg>
        <pc:spChg chg="mod">
          <ac:chgData name="Jānis Kalniņš" userId="a346482a-2d66-4c18-bda4-947c2bd2c82a" providerId="ADAL" clId="{3535821E-278C-4E09-800C-056662375B84}" dt="2024-09-08T09:50:45.164" v="768" actId="207"/>
          <ac:spMkLst>
            <pc:docMk/>
            <pc:sldMk cId="3327257807" sldId="459"/>
            <ac:spMk id="11" creationId="{95C687A1-40B4-97ED-3FF6-99B2DD141423}"/>
          </ac:spMkLst>
        </pc:spChg>
        <pc:spChg chg="mod">
          <ac:chgData name="Jānis Kalniņš" userId="a346482a-2d66-4c18-bda4-947c2bd2c82a" providerId="ADAL" clId="{3535821E-278C-4E09-800C-056662375B84}" dt="2024-09-08T09:51:13.815" v="775" actId="1076"/>
          <ac:spMkLst>
            <pc:docMk/>
            <pc:sldMk cId="3327257807" sldId="459"/>
            <ac:spMk id="12" creationId="{B4AE8179-D9BF-B1F1-A4DE-A27B51C366C8}"/>
          </ac:spMkLst>
        </pc:spChg>
        <pc:spChg chg="mod">
          <ac:chgData name="Jānis Kalniņš" userId="a346482a-2d66-4c18-bda4-947c2bd2c82a" providerId="ADAL" clId="{3535821E-278C-4E09-800C-056662375B84}" dt="2024-09-08T09:50:36.128" v="766" actId="207"/>
          <ac:spMkLst>
            <pc:docMk/>
            <pc:sldMk cId="3327257807" sldId="459"/>
            <ac:spMk id="14" creationId="{32C44EC9-1D3C-37C4-03B6-0108539EABD0}"/>
          </ac:spMkLst>
        </pc:spChg>
        <pc:picChg chg="mod">
          <ac:chgData name="Jānis Kalniņš" userId="a346482a-2d66-4c18-bda4-947c2bd2c82a" providerId="ADAL" clId="{3535821E-278C-4E09-800C-056662375B84}" dt="2024-09-08T09:51:03.154" v="773" actId="207"/>
          <ac:picMkLst>
            <pc:docMk/>
            <pc:sldMk cId="3327257807" sldId="459"/>
            <ac:picMk id="9" creationId="{87625F35-1323-C2CF-7260-66BDB677C1DD}"/>
          </ac:picMkLst>
        </pc:picChg>
        <pc:picChg chg="mod">
          <ac:chgData name="Jānis Kalniņš" userId="a346482a-2d66-4c18-bda4-947c2bd2c82a" providerId="ADAL" clId="{3535821E-278C-4E09-800C-056662375B84}" dt="2024-09-08T09:50:57.307" v="771" actId="207"/>
          <ac:picMkLst>
            <pc:docMk/>
            <pc:sldMk cId="3327257807" sldId="459"/>
            <ac:picMk id="10" creationId="{8604A768-97CF-EA99-9271-C4EC3E43393D}"/>
          </ac:picMkLst>
        </pc:picChg>
        <pc:picChg chg="mod">
          <ac:chgData name="Jānis Kalniņš" userId="a346482a-2d66-4c18-bda4-947c2bd2c82a" providerId="ADAL" clId="{3535821E-278C-4E09-800C-056662375B84}" dt="2024-09-08T09:50:53.997" v="770" actId="207"/>
          <ac:picMkLst>
            <pc:docMk/>
            <pc:sldMk cId="3327257807" sldId="459"/>
            <ac:picMk id="13" creationId="{1EB1D6C2-54BB-733C-E902-B7BC9CA8ED8E}"/>
          </ac:picMkLst>
        </pc:picChg>
      </pc:sldChg>
      <pc:sldChg chg="modSp mod">
        <pc:chgData name="Jānis Kalniņš" userId="a346482a-2d66-4c18-bda4-947c2bd2c82a" providerId="ADAL" clId="{3535821E-278C-4E09-800C-056662375B84}" dt="2024-09-08T09:51:39.817" v="782" actId="1076"/>
        <pc:sldMkLst>
          <pc:docMk/>
          <pc:sldMk cId="2174072945" sldId="464"/>
        </pc:sldMkLst>
        <pc:spChg chg="mod">
          <ac:chgData name="Jānis Kalniņš" userId="a346482a-2d66-4c18-bda4-947c2bd2c82a" providerId="ADAL" clId="{3535821E-278C-4E09-800C-056662375B84}" dt="2024-09-08T09:51:35.259" v="781" actId="1076"/>
          <ac:spMkLst>
            <pc:docMk/>
            <pc:sldMk cId="2174072945" sldId="464"/>
            <ac:spMk id="15" creationId="{C98509AD-1414-235F-1B9D-03AFACF6C878}"/>
          </ac:spMkLst>
        </pc:spChg>
        <pc:picChg chg="mod">
          <ac:chgData name="Jānis Kalniņš" userId="a346482a-2d66-4c18-bda4-947c2bd2c82a" providerId="ADAL" clId="{3535821E-278C-4E09-800C-056662375B84}" dt="2024-09-08T09:51:39.817" v="782" actId="1076"/>
          <ac:picMkLst>
            <pc:docMk/>
            <pc:sldMk cId="2174072945" sldId="464"/>
            <ac:picMk id="7" creationId="{5036F9E2-44D8-5585-5A69-67D5877A5EC9}"/>
          </ac:picMkLst>
        </pc:picChg>
        <pc:picChg chg="mod">
          <ac:chgData name="Jānis Kalniņš" userId="a346482a-2d66-4c18-bda4-947c2bd2c82a" providerId="ADAL" clId="{3535821E-278C-4E09-800C-056662375B84}" dt="2024-09-08T09:51:33.638" v="780" actId="1076"/>
          <ac:picMkLst>
            <pc:docMk/>
            <pc:sldMk cId="2174072945" sldId="464"/>
            <ac:picMk id="11" creationId="{D6C8C4F3-53D2-BF43-DE14-95CAA3E14478}"/>
          </ac:picMkLst>
        </pc:picChg>
      </pc:sldChg>
      <pc:sldChg chg="modSp mod">
        <pc:chgData name="Jānis Kalniņš" userId="a346482a-2d66-4c18-bda4-947c2bd2c82a" providerId="ADAL" clId="{3535821E-278C-4E09-800C-056662375B84}" dt="2024-09-08T09:57:40.977" v="783" actId="207"/>
        <pc:sldMkLst>
          <pc:docMk/>
          <pc:sldMk cId="3982961040" sldId="466"/>
        </pc:sldMkLst>
        <pc:spChg chg="mod">
          <ac:chgData name="Jānis Kalniņš" userId="a346482a-2d66-4c18-bda4-947c2bd2c82a" providerId="ADAL" clId="{3535821E-278C-4E09-800C-056662375B84}" dt="2024-09-08T09:28:36.932" v="409" actId="1076"/>
          <ac:spMkLst>
            <pc:docMk/>
            <pc:sldMk cId="3982961040" sldId="466"/>
            <ac:spMk id="3" creationId="{A50F95BC-5A25-17DD-FDED-C5F3BA421AF7}"/>
          </ac:spMkLst>
        </pc:spChg>
        <pc:spChg chg="mod">
          <ac:chgData name="Jānis Kalniņš" userId="a346482a-2d66-4c18-bda4-947c2bd2c82a" providerId="ADAL" clId="{3535821E-278C-4E09-800C-056662375B84}" dt="2024-09-08T09:29:27.837" v="411" actId="207"/>
          <ac:spMkLst>
            <pc:docMk/>
            <pc:sldMk cId="3982961040" sldId="466"/>
            <ac:spMk id="5" creationId="{76A5983E-7967-B037-C65D-0E0458CA686E}"/>
          </ac:spMkLst>
        </pc:spChg>
        <pc:spChg chg="mod">
          <ac:chgData name="Jānis Kalniņš" userId="a346482a-2d66-4c18-bda4-947c2bd2c82a" providerId="ADAL" clId="{3535821E-278C-4E09-800C-056662375B84}" dt="2024-09-08T09:29:32.582" v="413" actId="207"/>
          <ac:spMkLst>
            <pc:docMk/>
            <pc:sldMk cId="3982961040" sldId="466"/>
            <ac:spMk id="13" creationId="{2B83D9C8-907D-35E3-7A64-9208402EA975}"/>
          </ac:spMkLst>
        </pc:spChg>
        <pc:spChg chg="mod">
          <ac:chgData name="Jānis Kalniņš" userId="a346482a-2d66-4c18-bda4-947c2bd2c82a" providerId="ADAL" clId="{3535821E-278C-4E09-800C-056662375B84}" dt="2024-09-08T09:29:42.004" v="415" actId="207"/>
          <ac:spMkLst>
            <pc:docMk/>
            <pc:sldMk cId="3982961040" sldId="466"/>
            <ac:spMk id="18" creationId="{8D3FFD59-EFB1-1E38-A204-DBD54F29E65C}"/>
          </ac:spMkLst>
        </pc:spChg>
        <pc:spChg chg="mod">
          <ac:chgData name="Jānis Kalniņš" userId="a346482a-2d66-4c18-bda4-947c2bd2c82a" providerId="ADAL" clId="{3535821E-278C-4E09-800C-056662375B84}" dt="2024-09-08T09:57:40.977" v="783" actId="207"/>
          <ac:spMkLst>
            <pc:docMk/>
            <pc:sldMk cId="3982961040" sldId="466"/>
            <ac:spMk id="24" creationId="{16D51925-F5B0-AF56-8BD1-EDE9AD7A2579}"/>
          </ac:spMkLst>
        </pc:spChg>
        <pc:spChg chg="mod">
          <ac:chgData name="Jānis Kalniņš" userId="a346482a-2d66-4c18-bda4-947c2bd2c82a" providerId="ADAL" clId="{3535821E-278C-4E09-800C-056662375B84}" dt="2024-09-08T09:30:03.571" v="419" actId="207"/>
          <ac:spMkLst>
            <pc:docMk/>
            <pc:sldMk cId="3982961040" sldId="466"/>
            <ac:spMk id="32" creationId="{EE7D3A23-33A1-3765-4E26-60BC8FF4E609}"/>
          </ac:spMkLst>
        </pc:spChg>
        <pc:graphicFrameChg chg="mod">
          <ac:chgData name="Jānis Kalniņš" userId="a346482a-2d66-4c18-bda4-947c2bd2c82a" providerId="ADAL" clId="{3535821E-278C-4E09-800C-056662375B84}" dt="2024-09-08T09:28:35.947" v="408" actId="207"/>
          <ac:graphicFrameMkLst>
            <pc:docMk/>
            <pc:sldMk cId="3982961040" sldId="466"/>
            <ac:graphicFrameMk id="2" creationId="{7252673B-6FC8-D675-7AAC-4A5FEF0714A9}"/>
          </ac:graphicFrameMkLst>
        </pc:graphicFrameChg>
        <pc:cxnChg chg="mod">
          <ac:chgData name="Jānis Kalniņš" userId="a346482a-2d66-4c18-bda4-947c2bd2c82a" providerId="ADAL" clId="{3535821E-278C-4E09-800C-056662375B84}" dt="2024-09-06T19:54:54.282" v="19" actId="14100"/>
          <ac:cxnSpMkLst>
            <pc:docMk/>
            <pc:sldMk cId="3982961040" sldId="466"/>
            <ac:cxnSpMk id="14" creationId="{BAA896B2-489B-4B4C-3394-32E6EB47DC9C}"/>
          </ac:cxnSpMkLst>
        </pc:cxnChg>
        <pc:cxnChg chg="mod">
          <ac:chgData name="Jānis Kalniņš" userId="a346482a-2d66-4c18-bda4-947c2bd2c82a" providerId="ADAL" clId="{3535821E-278C-4E09-800C-056662375B84}" dt="2024-09-07T20:13:49.629" v="62" actId="14100"/>
          <ac:cxnSpMkLst>
            <pc:docMk/>
            <pc:sldMk cId="3982961040" sldId="466"/>
            <ac:cxnSpMk id="19" creationId="{BF6D7F47-EF92-446E-8408-FFE3E695AA21}"/>
          </ac:cxnSpMkLst>
        </pc:cxnChg>
      </pc:sldChg>
      <pc:sldChg chg="addSp delSp modSp mod">
        <pc:chgData name="Jānis Kalniņš" userId="a346482a-2d66-4c18-bda4-947c2bd2c82a" providerId="ADAL" clId="{3535821E-278C-4E09-800C-056662375B84}" dt="2024-09-08T09:50:08.758" v="762" actId="14100"/>
        <pc:sldMkLst>
          <pc:docMk/>
          <pc:sldMk cId="4187404982" sldId="468"/>
        </pc:sldMkLst>
        <pc:spChg chg="mod">
          <ac:chgData name="Jānis Kalniņš" userId="a346482a-2d66-4c18-bda4-947c2bd2c82a" providerId="ADAL" clId="{3535821E-278C-4E09-800C-056662375B84}" dt="2024-09-07T20:27:30.625" v="286" actId="20577"/>
          <ac:spMkLst>
            <pc:docMk/>
            <pc:sldMk cId="4187404982" sldId="468"/>
            <ac:spMk id="3" creationId="{28D32B65-204C-8721-687D-F60EFE5D358A}"/>
          </ac:spMkLst>
        </pc:spChg>
        <pc:spChg chg="mod">
          <ac:chgData name="Jānis Kalniņš" userId="a346482a-2d66-4c18-bda4-947c2bd2c82a" providerId="ADAL" clId="{3535821E-278C-4E09-800C-056662375B84}" dt="2024-09-08T09:50:08.758" v="762" actId="14100"/>
          <ac:spMkLst>
            <pc:docMk/>
            <pc:sldMk cId="4187404982" sldId="468"/>
            <ac:spMk id="4" creationId="{6A467239-3405-4B06-9DDE-30F7980FEDFF}"/>
          </ac:spMkLst>
        </pc:spChg>
        <pc:spChg chg="add mod">
          <ac:chgData name="Jānis Kalniņš" userId="a346482a-2d66-4c18-bda4-947c2bd2c82a" providerId="ADAL" clId="{3535821E-278C-4E09-800C-056662375B84}" dt="2024-09-08T09:48:07.197" v="752" actId="1076"/>
          <ac:spMkLst>
            <pc:docMk/>
            <pc:sldMk cId="4187404982" sldId="468"/>
            <ac:spMk id="7" creationId="{4F02A722-4F6E-7535-BB8F-17C974CA25DC}"/>
          </ac:spMkLst>
        </pc:spChg>
        <pc:spChg chg="mod">
          <ac:chgData name="Jānis Kalniņš" userId="a346482a-2d66-4c18-bda4-947c2bd2c82a" providerId="ADAL" clId="{3535821E-278C-4E09-800C-056662375B84}" dt="2024-09-08T09:46:48.646" v="739" actId="113"/>
          <ac:spMkLst>
            <pc:docMk/>
            <pc:sldMk cId="4187404982" sldId="468"/>
            <ac:spMk id="9" creationId="{D540C0AE-452A-2BE4-ADA1-32E1951A33C2}"/>
          </ac:spMkLst>
        </pc:spChg>
        <pc:spChg chg="mod">
          <ac:chgData name="Jānis Kalniņš" userId="a346482a-2d66-4c18-bda4-947c2bd2c82a" providerId="ADAL" clId="{3535821E-278C-4E09-800C-056662375B84}" dt="2024-09-08T09:46:44.842" v="738" actId="1076"/>
          <ac:spMkLst>
            <pc:docMk/>
            <pc:sldMk cId="4187404982" sldId="468"/>
            <ac:spMk id="10" creationId="{FE96FB7C-F60C-4139-967E-592FBBC62E9F}"/>
          </ac:spMkLst>
        </pc:spChg>
        <pc:picChg chg="mod">
          <ac:chgData name="Jānis Kalniņš" userId="a346482a-2d66-4c18-bda4-947c2bd2c82a" providerId="ADAL" clId="{3535821E-278C-4E09-800C-056662375B84}" dt="2024-09-08T09:46:25.854" v="734" actId="1076"/>
          <ac:picMkLst>
            <pc:docMk/>
            <pc:sldMk cId="4187404982" sldId="468"/>
            <ac:picMk id="2" creationId="{18005899-8E5B-C310-C713-A8564C0D4DEA}"/>
          </ac:picMkLst>
        </pc:picChg>
        <pc:picChg chg="del">
          <ac:chgData name="Jānis Kalniņš" userId="a346482a-2d66-4c18-bda4-947c2bd2c82a" providerId="ADAL" clId="{3535821E-278C-4E09-800C-056662375B84}" dt="2024-09-08T09:46:09.178" v="730" actId="478"/>
          <ac:picMkLst>
            <pc:docMk/>
            <pc:sldMk cId="4187404982" sldId="468"/>
            <ac:picMk id="5" creationId="{578B8D80-3E92-BC4B-B951-4F4CF3978644}"/>
          </ac:picMkLst>
        </pc:picChg>
        <pc:picChg chg="mod">
          <ac:chgData name="Jānis Kalniņš" userId="a346482a-2d66-4c18-bda4-947c2bd2c82a" providerId="ADAL" clId="{3535821E-278C-4E09-800C-056662375B84}" dt="2024-09-08T09:46:28.454" v="735" actId="1076"/>
          <ac:picMkLst>
            <pc:docMk/>
            <pc:sldMk cId="4187404982" sldId="468"/>
            <ac:picMk id="6" creationId="{9E4FC75E-E3BC-C0FC-C8EB-8295D1E94065}"/>
          </ac:picMkLst>
        </pc:picChg>
        <pc:picChg chg="mod">
          <ac:chgData name="Jānis Kalniņš" userId="a346482a-2d66-4c18-bda4-947c2bd2c82a" providerId="ADAL" clId="{3535821E-278C-4E09-800C-056662375B84}" dt="2024-09-08T09:49:52.916" v="760" actId="1076"/>
          <ac:picMkLst>
            <pc:docMk/>
            <pc:sldMk cId="4187404982" sldId="468"/>
            <ac:picMk id="8" creationId="{41AAB086-4A16-09C2-C9C4-5B760DB9BB61}"/>
          </ac:picMkLst>
        </pc:picChg>
        <pc:picChg chg="del mod">
          <ac:chgData name="Jānis Kalniņš" userId="a346482a-2d66-4c18-bda4-947c2bd2c82a" providerId="ADAL" clId="{3535821E-278C-4E09-800C-056662375B84}" dt="2024-09-08T09:46:04.597" v="729" actId="478"/>
          <ac:picMkLst>
            <pc:docMk/>
            <pc:sldMk cId="4187404982" sldId="468"/>
            <ac:picMk id="2050" creationId="{7BDD3318-9969-D121-A3B9-5F186A2A8AD2}"/>
          </ac:picMkLst>
        </pc:picChg>
      </pc:sldChg>
      <pc:sldChg chg="modSp mod">
        <pc:chgData name="Jānis Kalniņš" userId="a346482a-2d66-4c18-bda4-947c2bd2c82a" providerId="ADAL" clId="{3535821E-278C-4E09-800C-056662375B84}" dt="2024-09-08T09:44:57.685" v="718" actId="14100"/>
        <pc:sldMkLst>
          <pc:docMk/>
          <pc:sldMk cId="27699898" sldId="471"/>
        </pc:sldMkLst>
        <pc:spChg chg="mod">
          <ac:chgData name="Jānis Kalniņš" userId="a346482a-2d66-4c18-bda4-947c2bd2c82a" providerId="ADAL" clId="{3535821E-278C-4E09-800C-056662375B84}" dt="2024-09-08T09:41:10.357" v="711" actId="20577"/>
          <ac:spMkLst>
            <pc:docMk/>
            <pc:sldMk cId="27699898" sldId="471"/>
            <ac:spMk id="2" creationId="{0704FC00-C6CE-DC3D-6A79-1B0DC447421F}"/>
          </ac:spMkLst>
        </pc:spChg>
        <pc:spChg chg="mod">
          <ac:chgData name="Jānis Kalniņš" userId="a346482a-2d66-4c18-bda4-947c2bd2c82a" providerId="ADAL" clId="{3535821E-278C-4E09-800C-056662375B84}" dt="2024-09-07T20:22:55.153" v="128" actId="2711"/>
          <ac:spMkLst>
            <pc:docMk/>
            <pc:sldMk cId="27699898" sldId="471"/>
            <ac:spMk id="3" creationId="{28D32B65-204C-8721-687D-F60EFE5D358A}"/>
          </ac:spMkLst>
        </pc:spChg>
        <pc:picChg chg="mod">
          <ac:chgData name="Jānis Kalniņš" userId="a346482a-2d66-4c18-bda4-947c2bd2c82a" providerId="ADAL" clId="{3535821E-278C-4E09-800C-056662375B84}" dt="2024-09-08T09:41:16.842" v="713" actId="1076"/>
          <ac:picMkLst>
            <pc:docMk/>
            <pc:sldMk cId="27699898" sldId="471"/>
            <ac:picMk id="5" creationId="{00538900-9E13-C8DA-F0C1-39FBCDA2E989}"/>
          </ac:picMkLst>
        </pc:picChg>
        <pc:picChg chg="mod">
          <ac:chgData name="Jānis Kalniņš" userId="a346482a-2d66-4c18-bda4-947c2bd2c82a" providerId="ADAL" clId="{3535821E-278C-4E09-800C-056662375B84}" dt="2024-09-08T09:41:14.659" v="712" actId="14100"/>
          <ac:picMkLst>
            <pc:docMk/>
            <pc:sldMk cId="27699898" sldId="471"/>
            <ac:picMk id="6" creationId="{79D04A4E-391E-7797-1F15-6A6E2A51B36F}"/>
          </ac:picMkLst>
        </pc:picChg>
        <pc:picChg chg="mod">
          <ac:chgData name="Jānis Kalniņš" userId="a346482a-2d66-4c18-bda4-947c2bd2c82a" providerId="ADAL" clId="{3535821E-278C-4E09-800C-056662375B84}" dt="2024-09-08T09:44:57.685" v="718" actId="14100"/>
          <ac:picMkLst>
            <pc:docMk/>
            <pc:sldMk cId="27699898" sldId="471"/>
            <ac:picMk id="1026" creationId="{8A1CD83E-067E-01F3-C055-0C341B932589}"/>
          </ac:picMkLst>
        </pc:picChg>
        <pc:picChg chg="mod">
          <ac:chgData name="Jānis Kalniņš" userId="a346482a-2d66-4c18-bda4-947c2bd2c82a" providerId="ADAL" clId="{3535821E-278C-4E09-800C-056662375B84}" dt="2024-09-08T09:44:53.080" v="716" actId="14100"/>
          <ac:picMkLst>
            <pc:docMk/>
            <pc:sldMk cId="27699898" sldId="471"/>
            <ac:picMk id="1028" creationId="{192522D7-2D9F-4F15-0EF1-90EE38CE4D5F}"/>
          </ac:picMkLst>
        </pc:picChg>
        <pc:picChg chg="mod">
          <ac:chgData name="Jānis Kalniņš" userId="a346482a-2d66-4c18-bda4-947c2bd2c82a" providerId="ADAL" clId="{3535821E-278C-4E09-800C-056662375B84}" dt="2024-09-08T09:44:49.892" v="714" actId="1076"/>
          <ac:picMkLst>
            <pc:docMk/>
            <pc:sldMk cId="27699898" sldId="471"/>
            <ac:picMk id="1030" creationId="{BCD6AFD3-08A4-D3E8-1BCE-E4AF82494333}"/>
          </ac:picMkLst>
        </pc:picChg>
      </pc:sldChg>
      <pc:sldChg chg="modSp mod">
        <pc:chgData name="Jānis Kalniņš" userId="a346482a-2d66-4c18-bda4-947c2bd2c82a" providerId="ADAL" clId="{3535821E-278C-4E09-800C-056662375B84}" dt="2024-09-08T09:32:56.207" v="454" actId="20577"/>
        <pc:sldMkLst>
          <pc:docMk/>
          <pc:sldMk cId="2842360130" sldId="472"/>
        </pc:sldMkLst>
        <pc:spChg chg="mod">
          <ac:chgData name="Jānis Kalniņš" userId="a346482a-2d66-4c18-bda4-947c2bd2c82a" providerId="ADAL" clId="{3535821E-278C-4E09-800C-056662375B84}" dt="2024-09-08T09:32:56.207" v="454" actId="20577"/>
          <ac:spMkLst>
            <pc:docMk/>
            <pc:sldMk cId="2842360130" sldId="472"/>
            <ac:spMk id="5" creationId="{2E5CC162-E46B-3775-9DB0-AAB7F1BC980B}"/>
          </ac:spMkLst>
        </pc:spChg>
        <pc:spChg chg="mod">
          <ac:chgData name="Jānis Kalniņš" userId="a346482a-2d66-4c18-bda4-947c2bd2c82a" providerId="ADAL" clId="{3535821E-278C-4E09-800C-056662375B84}" dt="2024-09-08T09:31:20.591" v="429" actId="1076"/>
          <ac:spMkLst>
            <pc:docMk/>
            <pc:sldMk cId="2842360130" sldId="472"/>
            <ac:spMk id="6" creationId="{16790156-E831-4455-7E73-AFB3DFF95167}"/>
          </ac:spMkLst>
        </pc:spChg>
        <pc:spChg chg="mod">
          <ac:chgData name="Jānis Kalniņš" userId="a346482a-2d66-4c18-bda4-947c2bd2c82a" providerId="ADAL" clId="{3535821E-278C-4E09-800C-056662375B84}" dt="2024-09-07T20:19:46.661" v="102" actId="2711"/>
          <ac:spMkLst>
            <pc:docMk/>
            <pc:sldMk cId="2842360130" sldId="472"/>
            <ac:spMk id="11" creationId="{7A365E7F-3397-55E1-602D-F75BE7D7B2D6}"/>
          </ac:spMkLst>
        </pc:spChg>
        <pc:picChg chg="mod">
          <ac:chgData name="Jānis Kalniņš" userId="a346482a-2d66-4c18-bda4-947c2bd2c82a" providerId="ADAL" clId="{3535821E-278C-4E09-800C-056662375B84}" dt="2024-09-08T09:31:44.335" v="431" actId="207"/>
          <ac:picMkLst>
            <pc:docMk/>
            <pc:sldMk cId="2842360130" sldId="472"/>
            <ac:picMk id="7" creationId="{790384FF-D515-57FE-5B86-4811F93DFB2D}"/>
          </ac:picMkLst>
        </pc:picChg>
      </pc:sldChg>
    </pc:docChg>
  </pc:docChgLst>
  <pc:docChgLst>
    <pc:chgData name="Jānis Kalniņš" userId="a346482a-2d66-4c18-bda4-947c2bd2c82a" providerId="ADAL" clId="{ED30003E-57D9-43A2-952E-AC8A4CD72947}"/>
    <pc:docChg chg="modSld">
      <pc:chgData name="Jānis Kalniņš" userId="a346482a-2d66-4c18-bda4-947c2bd2c82a" providerId="ADAL" clId="{ED30003E-57D9-43A2-952E-AC8A4CD72947}" dt="2024-09-10T07:22:11.305" v="32" actId="1076"/>
      <pc:docMkLst>
        <pc:docMk/>
      </pc:docMkLst>
      <pc:sldChg chg="modNotesTx">
        <pc:chgData name="Jānis Kalniņš" userId="a346482a-2d66-4c18-bda4-947c2bd2c82a" providerId="ADAL" clId="{ED30003E-57D9-43A2-952E-AC8A4CD72947}" dt="2024-09-10T07:16:41.697" v="1" actId="20577"/>
        <pc:sldMkLst>
          <pc:docMk/>
          <pc:sldMk cId="0" sldId="256"/>
        </pc:sldMkLst>
      </pc:sldChg>
      <pc:sldChg chg="modNotesTx">
        <pc:chgData name="Jānis Kalniņš" userId="a346482a-2d66-4c18-bda4-947c2bd2c82a" providerId="ADAL" clId="{ED30003E-57D9-43A2-952E-AC8A4CD72947}" dt="2024-09-10T07:18:13.360" v="22" actId="20577"/>
        <pc:sldMkLst>
          <pc:docMk/>
          <pc:sldMk cId="720773857" sldId="258"/>
        </pc:sldMkLst>
      </pc:sldChg>
      <pc:sldChg chg="modNotesTx">
        <pc:chgData name="Jānis Kalniņš" userId="a346482a-2d66-4c18-bda4-947c2bd2c82a" providerId="ADAL" clId="{ED30003E-57D9-43A2-952E-AC8A4CD72947}" dt="2024-09-10T07:17:08.781" v="3" actId="20577"/>
        <pc:sldMkLst>
          <pc:docMk/>
          <pc:sldMk cId="0" sldId="309"/>
        </pc:sldMkLst>
      </pc:sldChg>
      <pc:sldChg chg="modNotesTx">
        <pc:chgData name="Jānis Kalniņš" userId="a346482a-2d66-4c18-bda4-947c2bd2c82a" providerId="ADAL" clId="{ED30003E-57D9-43A2-952E-AC8A4CD72947}" dt="2024-09-10T07:16:51.608" v="2" actId="20577"/>
        <pc:sldMkLst>
          <pc:docMk/>
          <pc:sldMk cId="2188677009" sldId="455"/>
        </pc:sldMkLst>
      </pc:sldChg>
      <pc:sldChg chg="modSp mod">
        <pc:chgData name="Jānis Kalniņš" userId="a346482a-2d66-4c18-bda4-947c2bd2c82a" providerId="ADAL" clId="{ED30003E-57D9-43A2-952E-AC8A4CD72947}" dt="2024-09-10T07:20:49.311" v="31" actId="20577"/>
        <pc:sldMkLst>
          <pc:docMk/>
          <pc:sldMk cId="2249535874" sldId="457"/>
        </pc:sldMkLst>
        <pc:spChg chg="mod">
          <ac:chgData name="Jānis Kalniņš" userId="a346482a-2d66-4c18-bda4-947c2bd2c82a" providerId="ADAL" clId="{ED30003E-57D9-43A2-952E-AC8A4CD72947}" dt="2024-09-10T07:20:49.311" v="31" actId="20577"/>
          <ac:spMkLst>
            <pc:docMk/>
            <pc:sldMk cId="2249535874" sldId="457"/>
            <ac:spMk id="4" creationId="{4967BA24-29FE-7045-367B-B6273A2C56F4}"/>
          </ac:spMkLst>
        </pc:spChg>
      </pc:sldChg>
      <pc:sldChg chg="modNotesTx">
        <pc:chgData name="Jānis Kalniņš" userId="a346482a-2d66-4c18-bda4-947c2bd2c82a" providerId="ADAL" clId="{ED30003E-57D9-43A2-952E-AC8A4CD72947}" dt="2024-09-10T07:17:39.344" v="21" actId="20577"/>
        <pc:sldMkLst>
          <pc:docMk/>
          <pc:sldMk cId="3982961040" sldId="466"/>
        </pc:sldMkLst>
      </pc:sldChg>
      <pc:sldChg chg="modNotesTx">
        <pc:chgData name="Jānis Kalniņš" userId="a346482a-2d66-4c18-bda4-947c2bd2c82a" providerId="ADAL" clId="{ED30003E-57D9-43A2-952E-AC8A4CD72947}" dt="2024-09-10T07:18:29.416" v="24" actId="20577"/>
        <pc:sldMkLst>
          <pc:docMk/>
          <pc:sldMk cId="4187404982" sldId="468"/>
        </pc:sldMkLst>
      </pc:sldChg>
      <pc:sldChg chg="modSp">
        <pc:chgData name="Jānis Kalniņš" userId="a346482a-2d66-4c18-bda4-947c2bd2c82a" providerId="ADAL" clId="{ED30003E-57D9-43A2-952E-AC8A4CD72947}" dt="2024-09-10T07:22:11.305" v="32" actId="1076"/>
        <pc:sldMkLst>
          <pc:docMk/>
          <pc:sldMk cId="27699898" sldId="471"/>
        </pc:sldMkLst>
        <pc:spChg chg="mod">
          <ac:chgData name="Jānis Kalniņš" userId="a346482a-2d66-4c18-bda4-947c2bd2c82a" providerId="ADAL" clId="{ED30003E-57D9-43A2-952E-AC8A4CD72947}" dt="2024-09-10T07:22:11.305" v="32" actId="1076"/>
          <ac:spMkLst>
            <pc:docMk/>
            <pc:sldMk cId="27699898" sldId="471"/>
            <ac:spMk id="3" creationId="{28D32B65-204C-8721-687D-F60EFE5D358A}"/>
          </ac:spMkLst>
        </pc:spChg>
      </pc:sldChg>
    </pc:docChg>
  </pc:docChgLst>
  <pc:docChgLst>
    <pc:chgData name="Jānis Kalniņš" userId="a346482a-2d66-4c18-bda4-947c2bd2c82a" providerId="ADAL" clId="{CB9E0380-78CD-4F65-85E0-8876FDC74514}"/>
    <pc:docChg chg="modSld">
      <pc:chgData name="Jānis Kalniņš" userId="a346482a-2d66-4c18-bda4-947c2bd2c82a" providerId="ADAL" clId="{CB9E0380-78CD-4F65-85E0-8876FDC74514}" dt="2024-09-10T07:28:39.176" v="3" actId="20577"/>
      <pc:docMkLst>
        <pc:docMk/>
      </pc:docMkLst>
      <pc:sldChg chg="modSp mod">
        <pc:chgData name="Jānis Kalniņš" userId="a346482a-2d66-4c18-bda4-947c2bd2c82a" providerId="ADAL" clId="{CB9E0380-78CD-4F65-85E0-8876FDC74514}" dt="2024-09-10T07:28:39.176" v="3" actId="20577"/>
        <pc:sldMkLst>
          <pc:docMk/>
          <pc:sldMk cId="720773857" sldId="258"/>
        </pc:sldMkLst>
        <pc:spChg chg="mod">
          <ac:chgData name="Jānis Kalniņš" userId="a346482a-2d66-4c18-bda4-947c2bd2c82a" providerId="ADAL" clId="{CB9E0380-78CD-4F65-85E0-8876FDC74514}" dt="2024-09-10T07:28:39.176" v="3" actId="20577"/>
          <ac:spMkLst>
            <pc:docMk/>
            <pc:sldMk cId="720773857" sldId="258"/>
            <ac:spMk id="3" creationId="{E6B71B54-392C-4A33-C3D7-A8054B73E334}"/>
          </ac:spMkLst>
        </pc:spChg>
      </pc:sldChg>
      <pc:sldChg chg="modSp mod">
        <pc:chgData name="Jānis Kalniņš" userId="a346482a-2d66-4c18-bda4-947c2bd2c82a" providerId="ADAL" clId="{CB9E0380-78CD-4F65-85E0-8876FDC74514}" dt="2024-09-10T07:28:01.875" v="1" actId="20577"/>
        <pc:sldMkLst>
          <pc:docMk/>
          <pc:sldMk cId="2188677009" sldId="455"/>
        </pc:sldMkLst>
        <pc:spChg chg="mod">
          <ac:chgData name="Jānis Kalniņš" userId="a346482a-2d66-4c18-bda4-947c2bd2c82a" providerId="ADAL" clId="{CB9E0380-78CD-4F65-85E0-8876FDC74514}" dt="2024-09-10T07:28:01.875" v="1" actId="20577"/>
          <ac:spMkLst>
            <pc:docMk/>
            <pc:sldMk cId="2188677009" sldId="455"/>
            <ac:spMk id="14" creationId="{7CD6D7D9-00A1-36F0-14B2-DEBE98673427}"/>
          </ac:spMkLst>
        </pc:spChg>
      </pc:sldChg>
    </pc:docChg>
  </pc:docChgLst>
  <pc:docChgLst>
    <pc:chgData name="Jānis Kalniņš" userId="a346482a-2d66-4c18-bda4-947c2bd2c82a" providerId="ADAL" clId="{D01542F2-4143-417D-8675-B0905E6C88CF}"/>
    <pc:docChg chg="undo custSel modSld">
      <pc:chgData name="Jānis Kalniņš" userId="a346482a-2d66-4c18-bda4-947c2bd2c82a" providerId="ADAL" clId="{D01542F2-4143-417D-8675-B0905E6C88CF}" dt="2024-09-08T18:13:15.561" v="1047" actId="255"/>
      <pc:docMkLst>
        <pc:docMk/>
      </pc:docMkLst>
      <pc:sldChg chg="modNotesTx">
        <pc:chgData name="Jānis Kalniņš" userId="a346482a-2d66-4c18-bda4-947c2bd2c82a" providerId="ADAL" clId="{D01542F2-4143-417D-8675-B0905E6C88CF}" dt="2024-09-06T06:38:11.565" v="100" actId="20577"/>
        <pc:sldMkLst>
          <pc:docMk/>
          <pc:sldMk cId="0" sldId="256"/>
        </pc:sldMkLst>
      </pc:sldChg>
      <pc:sldChg chg="modSp mod">
        <pc:chgData name="Jānis Kalniņš" userId="a346482a-2d66-4c18-bda4-947c2bd2c82a" providerId="ADAL" clId="{D01542F2-4143-417D-8675-B0905E6C88CF}" dt="2024-09-06T06:57:32.896" v="316"/>
        <pc:sldMkLst>
          <pc:docMk/>
          <pc:sldMk cId="720773857" sldId="258"/>
        </pc:sldMkLst>
        <pc:spChg chg="mod">
          <ac:chgData name="Jānis Kalniņš" userId="a346482a-2d66-4c18-bda4-947c2bd2c82a" providerId="ADAL" clId="{D01542F2-4143-417D-8675-B0905E6C88CF}" dt="2024-09-06T06:57:32.896" v="316"/>
          <ac:spMkLst>
            <pc:docMk/>
            <pc:sldMk cId="720773857" sldId="258"/>
            <ac:spMk id="3" creationId="{E6B71B54-392C-4A33-C3D7-A8054B73E334}"/>
          </ac:spMkLst>
        </pc:spChg>
        <pc:spChg chg="mod">
          <ac:chgData name="Jānis Kalniņš" userId="a346482a-2d66-4c18-bda4-947c2bd2c82a" providerId="ADAL" clId="{D01542F2-4143-417D-8675-B0905E6C88CF}" dt="2024-09-06T06:36:43.956" v="34" actId="1076"/>
          <ac:spMkLst>
            <pc:docMk/>
            <pc:sldMk cId="720773857" sldId="258"/>
            <ac:spMk id="4" creationId="{4251F4C9-5226-E7E2-9EF2-33D3EB5B8A75}"/>
          </ac:spMkLst>
        </pc:spChg>
      </pc:sldChg>
      <pc:sldChg chg="modSp mod">
        <pc:chgData name="Jānis Kalniņš" userId="a346482a-2d66-4c18-bda4-947c2bd2c82a" providerId="ADAL" clId="{D01542F2-4143-417D-8675-B0905E6C88CF}" dt="2024-09-08T18:00:43.317" v="826" actId="255"/>
        <pc:sldMkLst>
          <pc:docMk/>
          <pc:sldMk cId="3798450225" sldId="274"/>
        </pc:sldMkLst>
        <pc:spChg chg="mod">
          <ac:chgData name="Jānis Kalniņš" userId="a346482a-2d66-4c18-bda4-947c2bd2c82a" providerId="ADAL" clId="{D01542F2-4143-417D-8675-B0905E6C88CF}" dt="2024-09-08T18:00:43.317" v="826" actId="255"/>
          <ac:spMkLst>
            <pc:docMk/>
            <pc:sldMk cId="3798450225" sldId="274"/>
            <ac:spMk id="2" creationId="{C7952F87-C8C2-5843-A204-F79AB55A6D8E}"/>
          </ac:spMkLst>
        </pc:spChg>
      </pc:sldChg>
      <pc:sldChg chg="modSp mod">
        <pc:chgData name="Jānis Kalniņš" userId="a346482a-2d66-4c18-bda4-947c2bd2c82a" providerId="ADAL" clId="{D01542F2-4143-417D-8675-B0905E6C88CF}" dt="2024-09-06T06:50:56.325" v="231" actId="1076"/>
        <pc:sldMkLst>
          <pc:docMk/>
          <pc:sldMk cId="1022592231" sldId="289"/>
        </pc:sldMkLst>
        <pc:spChg chg="mod">
          <ac:chgData name="Jānis Kalniņš" userId="a346482a-2d66-4c18-bda4-947c2bd2c82a" providerId="ADAL" clId="{D01542F2-4143-417D-8675-B0905E6C88CF}" dt="2024-09-06T06:35:40.005" v="22" actId="255"/>
          <ac:spMkLst>
            <pc:docMk/>
            <pc:sldMk cId="1022592231" sldId="289"/>
            <ac:spMk id="6" creationId="{00000000-0000-0000-0000-000000000000}"/>
          </ac:spMkLst>
        </pc:spChg>
        <pc:spChg chg="mod">
          <ac:chgData name="Jānis Kalniņš" userId="a346482a-2d66-4c18-bda4-947c2bd2c82a" providerId="ADAL" clId="{D01542F2-4143-417D-8675-B0905E6C88CF}" dt="2024-09-06T06:50:44.708" v="229" actId="1076"/>
          <ac:spMkLst>
            <pc:docMk/>
            <pc:sldMk cId="1022592231" sldId="289"/>
            <ac:spMk id="7" creationId="{83B59F05-1D81-14D1-ADA1-7E5140464B32}"/>
          </ac:spMkLst>
        </pc:spChg>
        <pc:spChg chg="mod">
          <ac:chgData name="Jānis Kalniņš" userId="a346482a-2d66-4c18-bda4-947c2bd2c82a" providerId="ADAL" clId="{D01542F2-4143-417D-8675-B0905E6C88CF}" dt="2024-09-06T06:50:56.325" v="231" actId="1076"/>
          <ac:spMkLst>
            <pc:docMk/>
            <pc:sldMk cId="1022592231" sldId="289"/>
            <ac:spMk id="8" creationId="{1D9BC19F-0CDA-26EC-92F7-FAB4B726C2FF}"/>
          </ac:spMkLst>
        </pc:spChg>
        <pc:graphicFrameChg chg="mod">
          <ac:chgData name="Jānis Kalniņš" userId="a346482a-2d66-4c18-bda4-947c2bd2c82a" providerId="ADAL" clId="{D01542F2-4143-417D-8675-B0905E6C88CF}" dt="2024-09-06T06:50:41.380" v="228" actId="1076"/>
          <ac:graphicFrameMkLst>
            <pc:docMk/>
            <pc:sldMk cId="1022592231" sldId="289"/>
            <ac:graphicFrameMk id="4" creationId="{00000000-0000-0000-0000-000000000000}"/>
          </ac:graphicFrameMkLst>
        </pc:graphicFrameChg>
        <pc:graphicFrameChg chg="mod">
          <ac:chgData name="Jānis Kalniņš" userId="a346482a-2d66-4c18-bda4-947c2bd2c82a" providerId="ADAL" clId="{D01542F2-4143-417D-8675-B0905E6C88CF}" dt="2024-09-06T06:50:38.418" v="227" actId="1076"/>
          <ac:graphicFrameMkLst>
            <pc:docMk/>
            <pc:sldMk cId="1022592231" sldId="289"/>
            <ac:graphicFrameMk id="5" creationId="{0479461B-2F5F-B42E-303F-F78DF7987C6B}"/>
          </ac:graphicFrameMkLst>
        </pc:graphicFrameChg>
      </pc:sldChg>
      <pc:sldChg chg="modSp mod modNotesTx">
        <pc:chgData name="Jānis Kalniņš" userId="a346482a-2d66-4c18-bda4-947c2bd2c82a" providerId="ADAL" clId="{D01542F2-4143-417D-8675-B0905E6C88CF}" dt="2024-09-06T06:47:53.398" v="193"/>
        <pc:sldMkLst>
          <pc:docMk/>
          <pc:sldMk cId="0" sldId="309"/>
        </pc:sldMkLst>
        <pc:spChg chg="mod">
          <ac:chgData name="Jānis Kalniņš" userId="a346482a-2d66-4c18-bda4-947c2bd2c82a" providerId="ADAL" clId="{D01542F2-4143-417D-8675-B0905E6C88CF}" dt="2024-09-06T06:35:25.739" v="19" actId="255"/>
          <ac:spMkLst>
            <pc:docMk/>
            <pc:sldMk cId="0" sldId="309"/>
            <ac:spMk id="4" creationId="{41C82076-CAD0-45FA-C87C-05118B1B130B}"/>
          </ac:spMkLst>
        </pc:spChg>
        <pc:spChg chg="mod">
          <ac:chgData name="Jānis Kalniņš" userId="a346482a-2d66-4c18-bda4-947c2bd2c82a" providerId="ADAL" clId="{D01542F2-4143-417D-8675-B0905E6C88CF}" dt="2024-09-06T06:46:35.082" v="191" actId="1076"/>
          <ac:spMkLst>
            <pc:docMk/>
            <pc:sldMk cId="0" sldId="309"/>
            <ac:spMk id="5" creationId="{554635D4-BC39-2309-1308-27B869A7646B}"/>
          </ac:spMkLst>
        </pc:spChg>
      </pc:sldChg>
      <pc:sldChg chg="modSp mod">
        <pc:chgData name="Jānis Kalniņš" userId="a346482a-2d66-4c18-bda4-947c2bd2c82a" providerId="ADAL" clId="{D01542F2-4143-417D-8675-B0905E6C88CF}" dt="2024-09-06T06:51:57.411" v="237"/>
        <pc:sldMkLst>
          <pc:docMk/>
          <pc:sldMk cId="3073727180" sldId="434"/>
        </pc:sldMkLst>
        <pc:spChg chg="mod">
          <ac:chgData name="Jānis Kalniņš" userId="a346482a-2d66-4c18-bda4-947c2bd2c82a" providerId="ADAL" clId="{D01542F2-4143-417D-8675-B0905E6C88CF}" dt="2024-09-06T06:51:57.411" v="237"/>
          <ac:spMkLst>
            <pc:docMk/>
            <pc:sldMk cId="3073727180" sldId="434"/>
            <ac:spMk id="4" creationId="{F9024F6A-2C64-4E44-822A-50CE91026157}"/>
          </ac:spMkLst>
        </pc:spChg>
        <pc:spChg chg="mod">
          <ac:chgData name="Jānis Kalniņš" userId="a346482a-2d66-4c18-bda4-947c2bd2c82a" providerId="ADAL" clId="{D01542F2-4143-417D-8675-B0905E6C88CF}" dt="2024-09-06T06:36:15.376" v="27" actId="255"/>
          <ac:spMkLst>
            <pc:docMk/>
            <pc:sldMk cId="3073727180" sldId="434"/>
            <ac:spMk id="11" creationId="{7A365E7F-3397-55E1-602D-F75BE7D7B2D6}"/>
          </ac:spMkLst>
        </pc:spChg>
      </pc:sldChg>
      <pc:sldChg chg="modSp mod">
        <pc:chgData name="Jānis Kalniņš" userId="a346482a-2d66-4c18-bda4-947c2bd2c82a" providerId="ADAL" clId="{D01542F2-4143-417D-8675-B0905E6C88CF}" dt="2024-09-08T18:05:04.447" v="928" actId="207"/>
        <pc:sldMkLst>
          <pc:docMk/>
          <pc:sldMk cId="1137513352" sldId="442"/>
        </pc:sldMkLst>
        <pc:spChg chg="mod">
          <ac:chgData name="Jānis Kalniņš" userId="a346482a-2d66-4c18-bda4-947c2bd2c82a" providerId="ADAL" clId="{D01542F2-4143-417D-8675-B0905E6C88CF}" dt="2024-09-06T07:05:56.201" v="352" actId="20577"/>
          <ac:spMkLst>
            <pc:docMk/>
            <pc:sldMk cId="1137513352" sldId="442"/>
            <ac:spMk id="9" creationId="{41E1D718-3745-4D0B-89D5-AB1D5D59FE86}"/>
          </ac:spMkLst>
        </pc:spChg>
        <pc:spChg chg="mod">
          <ac:chgData name="Jānis Kalniņš" userId="a346482a-2d66-4c18-bda4-947c2bd2c82a" providerId="ADAL" clId="{D01542F2-4143-417D-8675-B0905E6C88CF}" dt="2024-09-06T06:58:00.814" v="320" actId="1076"/>
          <ac:spMkLst>
            <pc:docMk/>
            <pc:sldMk cId="1137513352" sldId="442"/>
            <ac:spMk id="10" creationId="{9E9EC1BB-5631-AA09-EA62-CC4FE3F17E78}"/>
          </ac:spMkLst>
        </pc:spChg>
        <pc:spChg chg="mod">
          <ac:chgData name="Jānis Kalniņš" userId="a346482a-2d66-4c18-bda4-947c2bd2c82a" providerId="ADAL" clId="{D01542F2-4143-417D-8675-B0905E6C88CF}" dt="2024-09-06T06:58:15.819" v="323" actId="20577"/>
          <ac:spMkLst>
            <pc:docMk/>
            <pc:sldMk cId="1137513352" sldId="442"/>
            <ac:spMk id="19" creationId="{91CA9EB2-CF54-C75C-C16C-AF19BC6DFD7E}"/>
          </ac:spMkLst>
        </pc:spChg>
        <pc:picChg chg="mod">
          <ac:chgData name="Jānis Kalniņš" userId="a346482a-2d66-4c18-bda4-947c2bd2c82a" providerId="ADAL" clId="{D01542F2-4143-417D-8675-B0905E6C88CF}" dt="2024-09-08T18:05:00.818" v="927" actId="207"/>
          <ac:picMkLst>
            <pc:docMk/>
            <pc:sldMk cId="1137513352" sldId="442"/>
            <ac:picMk id="3" creationId="{13EB1337-F6FF-8A35-3343-814ED9FB77FD}"/>
          </ac:picMkLst>
        </pc:picChg>
        <pc:picChg chg="mod">
          <ac:chgData name="Jānis Kalniņš" userId="a346482a-2d66-4c18-bda4-947c2bd2c82a" providerId="ADAL" clId="{D01542F2-4143-417D-8675-B0905E6C88CF}" dt="2024-09-08T18:05:04.447" v="928" actId="207"/>
          <ac:picMkLst>
            <pc:docMk/>
            <pc:sldMk cId="1137513352" sldId="442"/>
            <ac:picMk id="6" creationId="{D4B1BA7E-4563-E4A8-E664-CD03BA0E1402}"/>
          </ac:picMkLst>
        </pc:picChg>
        <pc:picChg chg="mod">
          <ac:chgData name="Jānis Kalniņš" userId="a346482a-2d66-4c18-bda4-947c2bd2c82a" providerId="ADAL" clId="{D01542F2-4143-417D-8675-B0905E6C88CF}" dt="2024-09-08T18:04:59.043" v="926" actId="207"/>
          <ac:picMkLst>
            <pc:docMk/>
            <pc:sldMk cId="1137513352" sldId="442"/>
            <ac:picMk id="11" creationId="{CC33D500-CCB7-8F45-990F-383CF1355BC3}"/>
          </ac:picMkLst>
        </pc:picChg>
        <pc:picChg chg="mod">
          <ac:chgData name="Jānis Kalniņš" userId="a346482a-2d66-4c18-bda4-947c2bd2c82a" providerId="ADAL" clId="{D01542F2-4143-417D-8675-B0905E6C88CF}" dt="2024-09-08T18:04:51.951" v="922" actId="207"/>
          <ac:picMkLst>
            <pc:docMk/>
            <pc:sldMk cId="1137513352" sldId="442"/>
            <ac:picMk id="12" creationId="{DADCF2B4-6CC6-12BB-12AB-5CBC29B35FFB}"/>
          </ac:picMkLst>
        </pc:picChg>
        <pc:picChg chg="mod">
          <ac:chgData name="Jānis Kalniņš" userId="a346482a-2d66-4c18-bda4-947c2bd2c82a" providerId="ADAL" clId="{D01542F2-4143-417D-8675-B0905E6C88CF}" dt="2024-09-08T18:04:54.244" v="923" actId="207"/>
          <ac:picMkLst>
            <pc:docMk/>
            <pc:sldMk cId="1137513352" sldId="442"/>
            <ac:picMk id="13" creationId="{FABC6427-A95F-F4BB-5A4B-A615C205CFBC}"/>
          </ac:picMkLst>
        </pc:picChg>
        <pc:picChg chg="mod">
          <ac:chgData name="Jānis Kalniņš" userId="a346482a-2d66-4c18-bda4-947c2bd2c82a" providerId="ADAL" clId="{D01542F2-4143-417D-8675-B0905E6C88CF}" dt="2024-09-08T18:04:57.391" v="925" actId="207"/>
          <ac:picMkLst>
            <pc:docMk/>
            <pc:sldMk cId="1137513352" sldId="442"/>
            <ac:picMk id="14" creationId="{91FF19C7-9C4D-2BF2-6208-02679953D7EF}"/>
          </ac:picMkLst>
        </pc:picChg>
        <pc:picChg chg="mod">
          <ac:chgData name="Jānis Kalniņš" userId="a346482a-2d66-4c18-bda4-947c2bd2c82a" providerId="ADAL" clId="{D01542F2-4143-417D-8675-B0905E6C88CF}" dt="2024-09-08T18:04:55.770" v="924" actId="207"/>
          <ac:picMkLst>
            <pc:docMk/>
            <pc:sldMk cId="1137513352" sldId="442"/>
            <ac:picMk id="15" creationId="{5C503FA6-CB10-617B-4BC1-FCE03CEE637D}"/>
          </ac:picMkLst>
        </pc:picChg>
        <pc:picChg chg="mod">
          <ac:chgData name="Jānis Kalniņš" userId="a346482a-2d66-4c18-bda4-947c2bd2c82a" providerId="ADAL" clId="{D01542F2-4143-417D-8675-B0905E6C88CF}" dt="2024-09-06T06:57:40.786" v="317" actId="1076"/>
          <ac:picMkLst>
            <pc:docMk/>
            <pc:sldMk cId="1137513352" sldId="442"/>
            <ac:picMk id="17" creationId="{7A680FF0-247D-0318-F67C-E99E29CF1268}"/>
          </ac:picMkLst>
        </pc:picChg>
      </pc:sldChg>
      <pc:sldChg chg="modSp mod modNotesTx">
        <pc:chgData name="Jānis Kalniņš" userId="a346482a-2d66-4c18-bda4-947c2bd2c82a" providerId="ADAL" clId="{D01542F2-4143-417D-8675-B0905E6C88CF}" dt="2024-09-06T06:53:58.384" v="306" actId="20577"/>
        <pc:sldMkLst>
          <pc:docMk/>
          <pc:sldMk cId="1597946355" sldId="448"/>
        </pc:sldMkLst>
        <pc:spChg chg="mod">
          <ac:chgData name="Jānis Kalniņš" userId="a346482a-2d66-4c18-bda4-947c2bd2c82a" providerId="ADAL" clId="{D01542F2-4143-417D-8675-B0905E6C88CF}" dt="2024-09-06T06:36:26.582" v="30" actId="1076"/>
          <ac:spMkLst>
            <pc:docMk/>
            <pc:sldMk cId="1597946355" sldId="448"/>
            <ac:spMk id="2" creationId="{3EF6E236-8B9C-4D89-8797-35A134B7A74B}"/>
          </ac:spMkLst>
        </pc:spChg>
      </pc:sldChg>
      <pc:sldChg chg="modSp mod modNotesTx">
        <pc:chgData name="Jānis Kalniņš" userId="a346482a-2d66-4c18-bda4-947c2bd2c82a" providerId="ADAL" clId="{D01542F2-4143-417D-8675-B0905E6C88CF}" dt="2024-09-08T18:13:15.561" v="1047" actId="255"/>
        <pc:sldMkLst>
          <pc:docMk/>
          <pc:sldMk cId="2188677009" sldId="455"/>
        </pc:sldMkLst>
        <pc:spChg chg="mod">
          <ac:chgData name="Jānis Kalniņš" userId="a346482a-2d66-4c18-bda4-947c2bd2c82a" providerId="ADAL" clId="{D01542F2-4143-417D-8675-B0905E6C88CF}" dt="2024-09-06T06:35:20.538" v="18" actId="255"/>
          <ac:spMkLst>
            <pc:docMk/>
            <pc:sldMk cId="2188677009" sldId="455"/>
            <ac:spMk id="2" creationId="{BD833E54-A5D2-FDA9-7987-0EC06C60063B}"/>
          </ac:spMkLst>
        </pc:spChg>
        <pc:spChg chg="mod">
          <ac:chgData name="Jānis Kalniņš" userId="a346482a-2d66-4c18-bda4-947c2bd2c82a" providerId="ADAL" clId="{D01542F2-4143-417D-8675-B0905E6C88CF}" dt="2024-09-08T18:13:15.561" v="1047" actId="255"/>
          <ac:spMkLst>
            <pc:docMk/>
            <pc:sldMk cId="2188677009" sldId="455"/>
            <ac:spMk id="14" creationId="{7CD6D7D9-00A1-36F0-14B2-DEBE98673427}"/>
          </ac:spMkLst>
        </pc:spChg>
        <pc:picChg chg="mod">
          <ac:chgData name="Jānis Kalniņš" userId="a346482a-2d66-4c18-bda4-947c2bd2c82a" providerId="ADAL" clId="{D01542F2-4143-417D-8675-B0905E6C88CF}" dt="2024-09-06T06:44:45.196" v="184" actId="1076"/>
          <ac:picMkLst>
            <pc:docMk/>
            <pc:sldMk cId="2188677009" sldId="455"/>
            <ac:picMk id="7" creationId="{085A0260-2072-A854-FDF1-09D06FADA67B}"/>
          </ac:picMkLst>
        </pc:picChg>
        <pc:picChg chg="mod">
          <ac:chgData name="Jānis Kalniņš" userId="a346482a-2d66-4c18-bda4-947c2bd2c82a" providerId="ADAL" clId="{D01542F2-4143-417D-8675-B0905E6C88CF}" dt="2024-09-06T06:44:51.340" v="186" actId="1076"/>
          <ac:picMkLst>
            <pc:docMk/>
            <pc:sldMk cId="2188677009" sldId="455"/>
            <ac:picMk id="9" creationId="{6678B361-D2E3-28ED-6E64-48C744783556}"/>
          </ac:picMkLst>
        </pc:picChg>
      </pc:sldChg>
      <pc:sldChg chg="addSp delSp modSp mod">
        <pc:chgData name="Jānis Kalniņš" userId="a346482a-2d66-4c18-bda4-947c2bd2c82a" providerId="ADAL" clId="{D01542F2-4143-417D-8675-B0905E6C88CF}" dt="2024-09-08T18:10:48.625" v="1036" actId="20577"/>
        <pc:sldMkLst>
          <pc:docMk/>
          <pc:sldMk cId="2249535874" sldId="457"/>
        </pc:sldMkLst>
        <pc:spChg chg="mod">
          <ac:chgData name="Jānis Kalniņš" userId="a346482a-2d66-4c18-bda4-947c2bd2c82a" providerId="ADAL" clId="{D01542F2-4143-417D-8675-B0905E6C88CF}" dt="2024-09-06T06:35:51.310" v="23" actId="255"/>
          <ac:spMkLst>
            <pc:docMk/>
            <pc:sldMk cId="2249535874" sldId="457"/>
            <ac:spMk id="2" creationId="{608617D0-2BD1-36FC-30D5-C399F6C11353}"/>
          </ac:spMkLst>
        </pc:spChg>
        <pc:spChg chg="add mod">
          <ac:chgData name="Jānis Kalniņš" userId="a346482a-2d66-4c18-bda4-947c2bd2c82a" providerId="ADAL" clId="{D01542F2-4143-417D-8675-B0905E6C88CF}" dt="2024-09-08T18:05:51.159" v="936" actId="20577"/>
          <ac:spMkLst>
            <pc:docMk/>
            <pc:sldMk cId="2249535874" sldId="457"/>
            <ac:spMk id="3" creationId="{DE981820-D6D8-FE23-713B-1D752A694BF1}"/>
          </ac:spMkLst>
        </pc:spChg>
        <pc:spChg chg="add mod">
          <ac:chgData name="Jānis Kalniņš" userId="a346482a-2d66-4c18-bda4-947c2bd2c82a" providerId="ADAL" clId="{D01542F2-4143-417D-8675-B0905E6C88CF}" dt="2024-09-08T18:10:48.625" v="1036" actId="20577"/>
          <ac:spMkLst>
            <pc:docMk/>
            <pc:sldMk cId="2249535874" sldId="457"/>
            <ac:spMk id="4" creationId="{4967BA24-29FE-7045-367B-B6273A2C56F4}"/>
          </ac:spMkLst>
        </pc:spChg>
        <pc:spChg chg="mod">
          <ac:chgData name="Jānis Kalniņš" userId="a346482a-2d66-4c18-bda4-947c2bd2c82a" providerId="ADAL" clId="{D01542F2-4143-417D-8675-B0905E6C88CF}" dt="2024-09-08T18:09:55.816" v="1024" actId="207"/>
          <ac:spMkLst>
            <pc:docMk/>
            <pc:sldMk cId="2249535874" sldId="457"/>
            <ac:spMk id="8" creationId="{9CB125CC-F1E5-65A3-679C-ECDAA671EFC9}"/>
          </ac:spMkLst>
        </pc:spChg>
        <pc:spChg chg="del">
          <ac:chgData name="Jānis Kalniņš" userId="a346482a-2d66-4c18-bda4-947c2bd2c82a" providerId="ADAL" clId="{D01542F2-4143-417D-8675-B0905E6C88CF}" dt="2024-09-08T18:05:36.773" v="929" actId="478"/>
          <ac:spMkLst>
            <pc:docMk/>
            <pc:sldMk cId="2249535874" sldId="457"/>
            <ac:spMk id="10" creationId="{99B01C82-906E-1CBA-B4DB-1B582E6E186D}"/>
          </ac:spMkLst>
        </pc:spChg>
        <pc:graphicFrameChg chg="add del mod">
          <ac:chgData name="Jānis Kalniņš" userId="a346482a-2d66-4c18-bda4-947c2bd2c82a" providerId="ADAL" clId="{D01542F2-4143-417D-8675-B0905E6C88CF}" dt="2024-09-06T06:51:13.430" v="234" actId="21"/>
          <ac:graphicFrameMkLst>
            <pc:docMk/>
            <pc:sldMk cId="2249535874" sldId="457"/>
            <ac:graphicFrameMk id="12" creationId="{F45C4ACC-4C18-8A07-B207-F320E78532CE}"/>
          </ac:graphicFrameMkLst>
        </pc:graphicFrameChg>
        <pc:picChg chg="mod">
          <ac:chgData name="Jānis Kalniņš" userId="a346482a-2d66-4c18-bda4-947c2bd2c82a" providerId="ADAL" clId="{D01542F2-4143-417D-8675-B0905E6C88CF}" dt="2024-09-08T18:09:09.320" v="1011" actId="14100"/>
          <ac:picMkLst>
            <pc:docMk/>
            <pc:sldMk cId="2249535874" sldId="457"/>
            <ac:picMk id="2050" creationId="{353C7E1E-310E-6997-410B-3073CA4F5378}"/>
          </ac:picMkLst>
        </pc:picChg>
      </pc:sldChg>
      <pc:sldChg chg="addSp delSp modSp mod">
        <pc:chgData name="Jānis Kalniņš" userId="a346482a-2d66-4c18-bda4-947c2bd2c82a" providerId="ADAL" clId="{D01542F2-4143-417D-8675-B0905E6C88CF}" dt="2024-09-08T18:12:27.441" v="1045" actId="20577"/>
        <pc:sldMkLst>
          <pc:docMk/>
          <pc:sldMk cId="3327257807" sldId="459"/>
        </pc:sldMkLst>
        <pc:spChg chg="mod">
          <ac:chgData name="Jānis Kalniņš" userId="a346482a-2d66-4c18-bda4-947c2bd2c82a" providerId="ADAL" clId="{D01542F2-4143-417D-8675-B0905E6C88CF}" dt="2024-09-08T17:54:51.658" v="649" actId="1076"/>
          <ac:spMkLst>
            <pc:docMk/>
            <pc:sldMk cId="3327257807" sldId="459"/>
            <ac:spMk id="2" creationId="{608617D0-2BD1-36FC-30D5-C399F6C11353}"/>
          </ac:spMkLst>
        </pc:spChg>
        <pc:spChg chg="mod">
          <ac:chgData name="Jānis Kalniņš" userId="a346482a-2d66-4c18-bda4-947c2bd2c82a" providerId="ADAL" clId="{D01542F2-4143-417D-8675-B0905E6C88CF}" dt="2024-09-08T17:54:40.348" v="647" actId="1076"/>
          <ac:spMkLst>
            <pc:docMk/>
            <pc:sldMk cId="3327257807" sldId="459"/>
            <ac:spMk id="3" creationId="{FB65D045-DE92-A96A-4FD4-F76B348DEDCD}"/>
          </ac:spMkLst>
        </pc:spChg>
        <pc:spChg chg="del">
          <ac:chgData name="Jānis Kalniņš" userId="a346482a-2d66-4c18-bda4-947c2bd2c82a" providerId="ADAL" clId="{D01542F2-4143-417D-8675-B0905E6C88CF}" dt="2024-09-08T17:48:15.163" v="582" actId="478"/>
          <ac:spMkLst>
            <pc:docMk/>
            <pc:sldMk cId="3327257807" sldId="459"/>
            <ac:spMk id="4" creationId="{B400AD18-BA5E-711B-605E-C867269D49FB}"/>
          </ac:spMkLst>
        </pc:spChg>
        <pc:spChg chg="del">
          <ac:chgData name="Jānis Kalniņš" userId="a346482a-2d66-4c18-bda4-947c2bd2c82a" providerId="ADAL" clId="{D01542F2-4143-417D-8675-B0905E6C88CF}" dt="2024-09-08T17:48:12.739" v="581" actId="478"/>
          <ac:spMkLst>
            <pc:docMk/>
            <pc:sldMk cId="3327257807" sldId="459"/>
            <ac:spMk id="5" creationId="{373ED64D-C6FF-BEE6-26AC-E5D09DBA082E}"/>
          </ac:spMkLst>
        </pc:spChg>
        <pc:spChg chg="del">
          <ac:chgData name="Jānis Kalniņš" userId="a346482a-2d66-4c18-bda4-947c2bd2c82a" providerId="ADAL" clId="{D01542F2-4143-417D-8675-B0905E6C88CF}" dt="2024-09-08T17:57:46.565" v="689" actId="478"/>
          <ac:spMkLst>
            <pc:docMk/>
            <pc:sldMk cId="3327257807" sldId="459"/>
            <ac:spMk id="6" creationId="{08920FFD-C149-4282-3849-D9A12D21B5A0}"/>
          </ac:spMkLst>
        </pc:spChg>
        <pc:spChg chg="mod">
          <ac:chgData name="Jānis Kalniņš" userId="a346482a-2d66-4c18-bda4-947c2bd2c82a" providerId="ADAL" clId="{D01542F2-4143-417D-8675-B0905E6C88CF}" dt="2024-09-08T18:12:17.282" v="1041" actId="1076"/>
          <ac:spMkLst>
            <pc:docMk/>
            <pc:sldMk cId="3327257807" sldId="459"/>
            <ac:spMk id="7" creationId="{8A3A8101-7EE1-9FBA-BAE5-63BD07464DCF}"/>
          </ac:spMkLst>
        </pc:spChg>
        <pc:spChg chg="del">
          <ac:chgData name="Jānis Kalniņš" userId="a346482a-2d66-4c18-bda4-947c2bd2c82a" providerId="ADAL" clId="{D01542F2-4143-417D-8675-B0905E6C88CF}" dt="2024-09-08T17:44:19.513" v="540" actId="478"/>
          <ac:spMkLst>
            <pc:docMk/>
            <pc:sldMk cId="3327257807" sldId="459"/>
            <ac:spMk id="8" creationId="{67A391D2-7EC0-89CC-1B3F-F3DA47FF3632}"/>
          </ac:spMkLst>
        </pc:spChg>
        <pc:spChg chg="del">
          <ac:chgData name="Jānis Kalniņš" userId="a346482a-2d66-4c18-bda4-947c2bd2c82a" providerId="ADAL" clId="{D01542F2-4143-417D-8675-B0905E6C88CF}" dt="2024-09-08T17:46:34.983" v="562" actId="478"/>
          <ac:spMkLst>
            <pc:docMk/>
            <pc:sldMk cId="3327257807" sldId="459"/>
            <ac:spMk id="11" creationId="{95C687A1-40B4-97ED-3FF6-99B2DD141423}"/>
          </ac:spMkLst>
        </pc:spChg>
        <pc:spChg chg="mod">
          <ac:chgData name="Jānis Kalniņš" userId="a346482a-2d66-4c18-bda4-947c2bd2c82a" providerId="ADAL" clId="{D01542F2-4143-417D-8675-B0905E6C88CF}" dt="2024-09-08T18:12:27.441" v="1045" actId="20577"/>
          <ac:spMkLst>
            <pc:docMk/>
            <pc:sldMk cId="3327257807" sldId="459"/>
            <ac:spMk id="12" creationId="{B4AE8179-D9BF-B1F1-A4DE-A27B51C366C8}"/>
          </ac:spMkLst>
        </pc:spChg>
        <pc:spChg chg="mod">
          <ac:chgData name="Jānis Kalniņš" userId="a346482a-2d66-4c18-bda4-947c2bd2c82a" providerId="ADAL" clId="{D01542F2-4143-417D-8675-B0905E6C88CF}" dt="2024-09-08T18:02:25.853" v="892" actId="207"/>
          <ac:spMkLst>
            <pc:docMk/>
            <pc:sldMk cId="3327257807" sldId="459"/>
            <ac:spMk id="14" creationId="{32C44EC9-1D3C-37C4-03B6-0108539EABD0}"/>
          </ac:spMkLst>
        </pc:spChg>
        <pc:spChg chg="add mod">
          <ac:chgData name="Jānis Kalniņš" userId="a346482a-2d66-4c18-bda4-947c2bd2c82a" providerId="ADAL" clId="{D01542F2-4143-417D-8675-B0905E6C88CF}" dt="2024-09-08T17:50:36.615" v="612" actId="1076"/>
          <ac:spMkLst>
            <pc:docMk/>
            <pc:sldMk cId="3327257807" sldId="459"/>
            <ac:spMk id="15" creationId="{A72550F3-7B6C-CC2F-B506-96B6D7C45365}"/>
          </ac:spMkLst>
        </pc:spChg>
        <pc:spChg chg="add mod">
          <ac:chgData name="Jānis Kalniņš" userId="a346482a-2d66-4c18-bda4-947c2bd2c82a" providerId="ADAL" clId="{D01542F2-4143-417D-8675-B0905E6C88CF}" dt="2024-09-08T18:02:31.790" v="894" actId="207"/>
          <ac:spMkLst>
            <pc:docMk/>
            <pc:sldMk cId="3327257807" sldId="459"/>
            <ac:spMk id="17" creationId="{357A93C2-E99F-CDE2-167D-F3487E0A91BF}"/>
          </ac:spMkLst>
        </pc:spChg>
        <pc:picChg chg="mod">
          <ac:chgData name="Jānis Kalniņš" userId="a346482a-2d66-4c18-bda4-947c2bd2c82a" providerId="ADAL" clId="{D01542F2-4143-417D-8675-B0905E6C88CF}" dt="2024-09-08T17:49:21.723" v="594" actId="1076"/>
          <ac:picMkLst>
            <pc:docMk/>
            <pc:sldMk cId="3327257807" sldId="459"/>
            <ac:picMk id="9" creationId="{87625F35-1323-C2CF-7260-66BDB677C1DD}"/>
          </ac:picMkLst>
        </pc:picChg>
        <pc:picChg chg="del">
          <ac:chgData name="Jānis Kalniņš" userId="a346482a-2d66-4c18-bda4-947c2bd2c82a" providerId="ADAL" clId="{D01542F2-4143-417D-8675-B0905E6C88CF}" dt="2024-09-08T17:46:37.340" v="563" actId="478"/>
          <ac:picMkLst>
            <pc:docMk/>
            <pc:sldMk cId="3327257807" sldId="459"/>
            <ac:picMk id="10" creationId="{8604A768-97CF-EA99-9271-C4EC3E43393D}"/>
          </ac:picMkLst>
        </pc:picChg>
        <pc:picChg chg="mod">
          <ac:chgData name="Jānis Kalniņš" userId="a346482a-2d66-4c18-bda4-947c2bd2c82a" providerId="ADAL" clId="{D01542F2-4143-417D-8675-B0905E6C88CF}" dt="2024-09-08T17:54:27.429" v="645" actId="1076"/>
          <ac:picMkLst>
            <pc:docMk/>
            <pc:sldMk cId="3327257807" sldId="459"/>
            <ac:picMk id="13" creationId="{1EB1D6C2-54BB-733C-E902-B7BC9CA8ED8E}"/>
          </ac:picMkLst>
        </pc:picChg>
        <pc:picChg chg="add mod">
          <ac:chgData name="Jānis Kalniņš" userId="a346482a-2d66-4c18-bda4-947c2bd2c82a" providerId="ADAL" clId="{D01542F2-4143-417D-8675-B0905E6C88CF}" dt="2024-09-08T17:54:09.676" v="643" actId="1076"/>
          <ac:picMkLst>
            <pc:docMk/>
            <pc:sldMk cId="3327257807" sldId="459"/>
            <ac:picMk id="18" creationId="{6C3BFFC2-24D6-4308-67FB-D84E7A9A62D9}"/>
          </ac:picMkLst>
        </pc:picChg>
      </pc:sldChg>
      <pc:sldChg chg="addSp delSp modSp mod modNotesTx">
        <pc:chgData name="Jānis Kalniņš" userId="a346482a-2d66-4c18-bda4-947c2bd2c82a" providerId="ADAL" clId="{D01542F2-4143-417D-8675-B0905E6C88CF}" dt="2024-09-08T18:00:49.435" v="827" actId="1076"/>
        <pc:sldMkLst>
          <pc:docMk/>
          <pc:sldMk cId="2174072945" sldId="464"/>
        </pc:sldMkLst>
        <pc:spChg chg="mod">
          <ac:chgData name="Jānis Kalniņš" userId="a346482a-2d66-4c18-bda4-947c2bd2c82a" providerId="ADAL" clId="{D01542F2-4143-417D-8675-B0905E6C88CF}" dt="2024-09-06T06:37:27.262" v="37" actId="27636"/>
          <ac:spMkLst>
            <pc:docMk/>
            <pc:sldMk cId="2174072945" sldId="464"/>
            <ac:spMk id="2" creationId="{608617D0-2BD1-36FC-30D5-C399F6C11353}"/>
          </ac:spMkLst>
        </pc:spChg>
        <pc:spChg chg="add mod">
          <ac:chgData name="Jānis Kalniņš" userId="a346482a-2d66-4c18-bda4-947c2bd2c82a" providerId="ADAL" clId="{D01542F2-4143-417D-8675-B0905E6C88CF}" dt="2024-09-08T18:00:49.435" v="827" actId="1076"/>
          <ac:spMkLst>
            <pc:docMk/>
            <pc:sldMk cId="2174072945" sldId="464"/>
            <ac:spMk id="4" creationId="{E314D5CB-CCBB-CF32-1B01-E8E243A45EB3}"/>
          </ac:spMkLst>
        </pc:spChg>
        <pc:spChg chg="add mod">
          <ac:chgData name="Jānis Kalniņš" userId="a346482a-2d66-4c18-bda4-947c2bd2c82a" providerId="ADAL" clId="{D01542F2-4143-417D-8675-B0905E6C88CF}" dt="2024-09-08T17:56:54.023" v="682"/>
          <ac:spMkLst>
            <pc:docMk/>
            <pc:sldMk cId="2174072945" sldId="464"/>
            <ac:spMk id="5" creationId="{CC1D456B-A4A0-21B2-BC56-0BEC35AD3A12}"/>
          </ac:spMkLst>
        </pc:spChg>
        <pc:spChg chg="del mod">
          <ac:chgData name="Jānis Kalniņš" userId="a346482a-2d66-4c18-bda4-947c2bd2c82a" providerId="ADAL" clId="{D01542F2-4143-417D-8675-B0905E6C88CF}" dt="2024-09-08T17:57:51.083" v="690" actId="478"/>
          <ac:spMkLst>
            <pc:docMk/>
            <pc:sldMk cId="2174072945" sldId="464"/>
            <ac:spMk id="6" creationId="{08920FFD-C149-4282-3849-D9A12D21B5A0}"/>
          </ac:spMkLst>
        </pc:spChg>
        <pc:picChg chg="mod">
          <ac:chgData name="Jānis Kalniņš" userId="a346482a-2d66-4c18-bda4-947c2bd2c82a" providerId="ADAL" clId="{D01542F2-4143-417D-8675-B0905E6C88CF}" dt="2024-09-08T18:00:03.888" v="824" actId="1076"/>
          <ac:picMkLst>
            <pc:docMk/>
            <pc:sldMk cId="2174072945" sldId="464"/>
            <ac:picMk id="7" creationId="{5036F9E2-44D8-5585-5A69-67D5877A5EC9}"/>
          </ac:picMkLst>
        </pc:picChg>
        <pc:picChg chg="mod">
          <ac:chgData name="Jānis Kalniņš" userId="a346482a-2d66-4c18-bda4-947c2bd2c82a" providerId="ADAL" clId="{D01542F2-4143-417D-8675-B0905E6C88CF}" dt="2024-09-08T18:00:02.243" v="823" actId="1076"/>
          <ac:picMkLst>
            <pc:docMk/>
            <pc:sldMk cId="2174072945" sldId="464"/>
            <ac:picMk id="11" creationId="{D6C8C4F3-53D2-BF43-DE14-95CAA3E14478}"/>
          </ac:picMkLst>
        </pc:picChg>
      </pc:sldChg>
      <pc:sldChg chg="modSp mod modNotesTx">
        <pc:chgData name="Jānis Kalniņš" userId="a346482a-2d66-4c18-bda4-947c2bd2c82a" providerId="ADAL" clId="{D01542F2-4143-417D-8675-B0905E6C88CF}" dt="2024-09-08T18:11:32.199" v="1040" actId="1076"/>
        <pc:sldMkLst>
          <pc:docMk/>
          <pc:sldMk cId="3982961040" sldId="466"/>
        </pc:sldMkLst>
        <pc:spChg chg="mod">
          <ac:chgData name="Jānis Kalniņš" userId="a346482a-2d66-4c18-bda4-947c2bd2c82a" providerId="ADAL" clId="{D01542F2-4143-417D-8675-B0905E6C88CF}" dt="2024-09-06T06:35:34.845" v="21" actId="1076"/>
          <ac:spMkLst>
            <pc:docMk/>
            <pc:sldMk cId="3982961040" sldId="466"/>
            <ac:spMk id="3" creationId="{A50F95BC-5A25-17DD-FDED-C5F3BA421AF7}"/>
          </ac:spMkLst>
        </pc:spChg>
        <pc:spChg chg="mod">
          <ac:chgData name="Jānis Kalniņš" userId="a346482a-2d66-4c18-bda4-947c2bd2c82a" providerId="ADAL" clId="{D01542F2-4143-417D-8675-B0905E6C88CF}" dt="2024-09-06T06:49:19.223" v="223" actId="14100"/>
          <ac:spMkLst>
            <pc:docMk/>
            <pc:sldMk cId="3982961040" sldId="466"/>
            <ac:spMk id="18" creationId="{8D3FFD59-EFB1-1E38-A204-DBD54F29E65C}"/>
          </ac:spMkLst>
        </pc:spChg>
        <pc:spChg chg="mod">
          <ac:chgData name="Jānis Kalniņš" userId="a346482a-2d66-4c18-bda4-947c2bd2c82a" providerId="ADAL" clId="{D01542F2-4143-417D-8675-B0905E6C88CF}" dt="2024-09-08T18:11:32.199" v="1040" actId="1076"/>
          <ac:spMkLst>
            <pc:docMk/>
            <pc:sldMk cId="3982961040" sldId="466"/>
            <ac:spMk id="24" creationId="{16D51925-F5B0-AF56-8BD1-EDE9AD7A2579}"/>
          </ac:spMkLst>
        </pc:spChg>
        <pc:graphicFrameChg chg="mod">
          <ac:chgData name="Jānis Kalniņš" userId="a346482a-2d66-4c18-bda4-947c2bd2c82a" providerId="ADAL" clId="{D01542F2-4143-417D-8675-B0905E6C88CF}" dt="2024-09-06T06:50:03.020" v="226" actId="255"/>
          <ac:graphicFrameMkLst>
            <pc:docMk/>
            <pc:sldMk cId="3982961040" sldId="466"/>
            <ac:graphicFrameMk id="2" creationId="{7252673B-6FC8-D675-7AAC-4A5FEF0714A9}"/>
          </ac:graphicFrameMkLst>
        </pc:graphicFrameChg>
        <pc:cxnChg chg="mod">
          <ac:chgData name="Jānis Kalniņš" userId="a346482a-2d66-4c18-bda4-947c2bd2c82a" providerId="ADAL" clId="{D01542F2-4143-417D-8675-B0905E6C88CF}" dt="2024-09-08T18:11:10.226" v="1037" actId="14100"/>
          <ac:cxnSpMkLst>
            <pc:docMk/>
            <pc:sldMk cId="3982961040" sldId="466"/>
            <ac:cxnSpMk id="22" creationId="{B25C6E89-B9F2-8307-9068-547A2591706F}"/>
          </ac:cxnSpMkLst>
        </pc:cxnChg>
        <pc:cxnChg chg="mod">
          <ac:chgData name="Jānis Kalniņš" userId="a346482a-2d66-4c18-bda4-947c2bd2c82a" providerId="ADAL" clId="{D01542F2-4143-417D-8675-B0905E6C88CF}" dt="2024-09-06T06:49:41.248" v="224" actId="14100"/>
          <ac:cxnSpMkLst>
            <pc:docMk/>
            <pc:sldMk cId="3982961040" sldId="466"/>
            <ac:cxnSpMk id="33" creationId="{9E710D5F-6394-3115-7FFF-26C31C41358E}"/>
          </ac:cxnSpMkLst>
        </pc:cxnChg>
      </pc:sldChg>
      <pc:sldChg chg="modSp mod modNotesTx">
        <pc:chgData name="Jānis Kalniņš" userId="a346482a-2d66-4c18-bda4-947c2bd2c82a" providerId="ADAL" clId="{D01542F2-4143-417D-8675-B0905E6C88CF}" dt="2024-09-08T18:03:10.928" v="900" actId="1076"/>
        <pc:sldMkLst>
          <pc:docMk/>
          <pc:sldMk cId="4187404982" sldId="468"/>
        </pc:sldMkLst>
        <pc:spChg chg="mod">
          <ac:chgData name="Jānis Kalniņš" userId="a346482a-2d66-4c18-bda4-947c2bd2c82a" providerId="ADAL" clId="{D01542F2-4143-417D-8675-B0905E6C88CF}" dt="2024-09-06T06:36:58.768" v="35" actId="255"/>
          <ac:spMkLst>
            <pc:docMk/>
            <pc:sldMk cId="4187404982" sldId="468"/>
            <ac:spMk id="3" creationId="{28D32B65-204C-8721-687D-F60EFE5D358A}"/>
          </ac:spMkLst>
        </pc:spChg>
        <pc:spChg chg="mod">
          <ac:chgData name="Jānis Kalniņš" userId="a346482a-2d66-4c18-bda4-947c2bd2c82a" providerId="ADAL" clId="{D01542F2-4143-417D-8675-B0905E6C88CF}" dt="2024-09-08T18:03:05.541" v="899" actId="14100"/>
          <ac:spMkLst>
            <pc:docMk/>
            <pc:sldMk cId="4187404982" sldId="468"/>
            <ac:spMk id="4" creationId="{6A467239-3405-4B06-9DDE-30F7980FEDFF}"/>
          </ac:spMkLst>
        </pc:spChg>
        <pc:spChg chg="mod">
          <ac:chgData name="Jānis Kalniņš" userId="a346482a-2d66-4c18-bda4-947c2bd2c82a" providerId="ADAL" clId="{D01542F2-4143-417D-8675-B0905E6C88CF}" dt="2024-09-08T18:03:10.928" v="900" actId="1076"/>
          <ac:spMkLst>
            <pc:docMk/>
            <pc:sldMk cId="4187404982" sldId="468"/>
            <ac:spMk id="7" creationId="{4F02A722-4F6E-7535-BB8F-17C974CA25DC}"/>
          </ac:spMkLst>
        </pc:spChg>
        <pc:spChg chg="mod">
          <ac:chgData name="Jānis Kalniņš" userId="a346482a-2d66-4c18-bda4-947c2bd2c82a" providerId="ADAL" clId="{D01542F2-4143-417D-8675-B0905E6C88CF}" dt="2024-09-08T17:43:52.399" v="537" actId="1076"/>
          <ac:spMkLst>
            <pc:docMk/>
            <pc:sldMk cId="4187404982" sldId="468"/>
            <ac:spMk id="10" creationId="{FE96FB7C-F60C-4139-967E-592FBBC62E9F}"/>
          </ac:spMkLst>
        </pc:spChg>
        <pc:picChg chg="mod">
          <ac:chgData name="Jānis Kalniņš" userId="a346482a-2d66-4c18-bda4-947c2bd2c82a" providerId="ADAL" clId="{D01542F2-4143-417D-8675-B0905E6C88CF}" dt="2024-09-08T18:02:52.814" v="897" actId="14100"/>
          <ac:picMkLst>
            <pc:docMk/>
            <pc:sldMk cId="4187404982" sldId="468"/>
            <ac:picMk id="8" creationId="{41AAB086-4A16-09C2-C9C4-5B760DB9BB61}"/>
          </ac:picMkLst>
        </pc:picChg>
      </pc:sldChg>
      <pc:sldChg chg="modSp mod">
        <pc:chgData name="Jānis Kalniņš" userId="a346482a-2d66-4c18-bda4-947c2bd2c82a" providerId="ADAL" clId="{D01542F2-4143-417D-8675-B0905E6C88CF}" dt="2024-09-08T18:04:38.381" v="921" actId="1076"/>
        <pc:sldMkLst>
          <pc:docMk/>
          <pc:sldMk cId="27699898" sldId="471"/>
        </pc:sldMkLst>
        <pc:spChg chg="mod">
          <ac:chgData name="Jānis Kalniņš" userId="a346482a-2d66-4c18-bda4-947c2bd2c82a" providerId="ADAL" clId="{D01542F2-4143-417D-8675-B0905E6C88CF}" dt="2024-09-08T18:03:51.413" v="906" actId="113"/>
          <ac:spMkLst>
            <pc:docMk/>
            <pc:sldMk cId="27699898" sldId="471"/>
            <ac:spMk id="2" creationId="{0704FC00-C6CE-DC3D-6A79-1B0DC447421F}"/>
          </ac:spMkLst>
        </pc:spChg>
        <pc:spChg chg="mod">
          <ac:chgData name="Jānis Kalniņš" userId="a346482a-2d66-4c18-bda4-947c2bd2c82a" providerId="ADAL" clId="{D01542F2-4143-417D-8675-B0905E6C88CF}" dt="2024-09-08T18:04:38.381" v="921" actId="1076"/>
          <ac:spMkLst>
            <pc:docMk/>
            <pc:sldMk cId="27699898" sldId="471"/>
            <ac:spMk id="3" creationId="{28D32B65-204C-8721-687D-F60EFE5D358A}"/>
          </ac:spMkLst>
        </pc:spChg>
        <pc:picChg chg="mod">
          <ac:chgData name="Jānis Kalniņš" userId="a346482a-2d66-4c18-bda4-947c2bd2c82a" providerId="ADAL" clId="{D01542F2-4143-417D-8675-B0905E6C88CF}" dt="2024-09-08T17:42:48.301" v="491" actId="1076"/>
          <ac:picMkLst>
            <pc:docMk/>
            <pc:sldMk cId="27699898" sldId="471"/>
            <ac:picMk id="5" creationId="{00538900-9E13-C8DA-F0C1-39FBCDA2E989}"/>
          </ac:picMkLst>
        </pc:picChg>
        <pc:picChg chg="mod">
          <ac:chgData name="Jānis Kalniņš" userId="a346482a-2d66-4c18-bda4-947c2bd2c82a" providerId="ADAL" clId="{D01542F2-4143-417D-8675-B0905E6C88CF}" dt="2024-09-08T18:03:42.425" v="905" actId="1076"/>
          <ac:picMkLst>
            <pc:docMk/>
            <pc:sldMk cId="27699898" sldId="471"/>
            <ac:picMk id="6" creationId="{79D04A4E-391E-7797-1F15-6A6E2A51B36F}"/>
          </ac:picMkLst>
        </pc:picChg>
        <pc:picChg chg="mod">
          <ac:chgData name="Jānis Kalniņš" userId="a346482a-2d66-4c18-bda4-947c2bd2c82a" providerId="ADAL" clId="{D01542F2-4143-417D-8675-B0905E6C88CF}" dt="2024-09-08T18:03:37.004" v="904" actId="14100"/>
          <ac:picMkLst>
            <pc:docMk/>
            <pc:sldMk cId="27699898" sldId="471"/>
            <ac:picMk id="1026" creationId="{8A1CD83E-067E-01F3-C055-0C341B932589}"/>
          </ac:picMkLst>
        </pc:picChg>
        <pc:picChg chg="mod">
          <ac:chgData name="Jānis Kalniņš" userId="a346482a-2d66-4c18-bda4-947c2bd2c82a" providerId="ADAL" clId="{D01542F2-4143-417D-8675-B0905E6C88CF}" dt="2024-09-08T18:03:35.118" v="903" actId="14100"/>
          <ac:picMkLst>
            <pc:docMk/>
            <pc:sldMk cId="27699898" sldId="471"/>
            <ac:picMk id="1028" creationId="{192522D7-2D9F-4F15-0EF1-90EE38CE4D5F}"/>
          </ac:picMkLst>
        </pc:picChg>
        <pc:picChg chg="mod">
          <ac:chgData name="Jānis Kalniņš" userId="a346482a-2d66-4c18-bda4-947c2bd2c82a" providerId="ADAL" clId="{D01542F2-4143-417D-8675-B0905E6C88CF}" dt="2024-09-06T07:06:45.495" v="369" actId="14100"/>
          <ac:picMkLst>
            <pc:docMk/>
            <pc:sldMk cId="27699898" sldId="471"/>
            <ac:picMk id="1030" creationId="{BCD6AFD3-08A4-D3E8-1BCE-E4AF82494333}"/>
          </ac:picMkLst>
        </pc:picChg>
      </pc:sldChg>
      <pc:sldChg chg="modSp mod modNotesTx">
        <pc:chgData name="Jānis Kalniņš" userId="a346482a-2d66-4c18-bda4-947c2bd2c82a" providerId="ADAL" clId="{D01542F2-4143-417D-8675-B0905E6C88CF}" dt="2024-09-06T06:55:52.180" v="310" actId="20577"/>
        <pc:sldMkLst>
          <pc:docMk/>
          <pc:sldMk cId="2842360130" sldId="472"/>
        </pc:sldMkLst>
        <pc:spChg chg="mod">
          <ac:chgData name="Jānis Kalniņš" userId="a346482a-2d66-4c18-bda4-947c2bd2c82a" providerId="ADAL" clId="{D01542F2-4143-417D-8675-B0905E6C88CF}" dt="2024-09-06T06:36:35.630" v="32" actId="1076"/>
          <ac:spMkLst>
            <pc:docMk/>
            <pc:sldMk cId="2842360130" sldId="472"/>
            <ac:spMk id="11" creationId="{7A365E7F-3397-55E1-602D-F75BE7D7B2D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samgov-my.sharepoint.com/personal/janis_kalnins_sam_gov_lv/Documents/DOKUMENTI/DOKUMENTI/CELU-SATIKSMES-DROSIBA/High-Level-group-Brissele-Merirandskomandejums/2022/3maija-sanaksme/cs202104.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C:\Users\jkalnins\AppData\Local\Microsoft\Windows\INetCache\Content.Outlook\CZEC75XE\check%202023%20final%20dat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212414429400414E-2"/>
          <c:y val="4.3129147490024791E-2"/>
          <c:w val="0.92738943699231269"/>
          <c:h val="0.85730593431918567"/>
        </c:manualLayout>
      </c:layout>
      <c:lineChart>
        <c:grouping val="standard"/>
        <c:varyColors val="0"/>
        <c:ser>
          <c:idx val="0"/>
          <c:order val="0"/>
          <c:spPr>
            <a:ln w="31750" cap="rnd">
              <a:solidFill>
                <a:schemeClr val="accent1"/>
              </a:solidFill>
              <a:round/>
            </a:ln>
            <a:effectLst>
              <a:outerShdw blurRad="40000" dist="23000" dir="5400000" rotWithShape="0">
                <a:srgbClr val="000000">
                  <a:alpha val="35000"/>
                </a:srgbClr>
              </a:outerShdw>
            </a:effectLst>
          </c:spPr>
          <c:marker>
            <c:symbol val="none"/>
          </c:marker>
          <c:dLbls>
            <c:dLbl>
              <c:idx val="0"/>
              <c:layout>
                <c:manualLayout>
                  <c:x val="2.9679353149014423E-3"/>
                  <c:y val="2.24000837210478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DC6-46EC-88A1-AAAE1026077A}"/>
                </c:ext>
              </c:extLst>
            </c:dLbl>
            <c:dLbl>
              <c:idx val="2"/>
              <c:layout>
                <c:manualLayout>
                  <c:x val="-1.0387773602155047E-2"/>
                  <c:y val="7.093359844998473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DC6-46EC-88A1-AAAE1026077A}"/>
                </c:ext>
              </c:extLst>
            </c:dLbl>
            <c:dLbl>
              <c:idx val="6"/>
              <c:layout>
                <c:manualLayout>
                  <c:x val="4.4519029723521638E-3"/>
                  <c:y val="3.73334728684130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DC6-46EC-88A1-AAAE1026077A}"/>
                </c:ext>
              </c:extLst>
            </c:dLbl>
            <c:dLbl>
              <c:idx val="9"/>
              <c:layout>
                <c:manualLayout>
                  <c:x val="1.3355708917056491E-2"/>
                  <c:y val="-1.12000418605239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DC6-46EC-88A1-AAAE1026077A}"/>
                </c:ext>
              </c:extLst>
            </c:dLbl>
            <c:dLbl>
              <c:idx val="13"/>
              <c:layout>
                <c:manualLayout>
                  <c:x val="1.0387773602154994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DC6-46EC-88A1-AAAE1026077A}"/>
                </c:ext>
              </c:extLst>
            </c:dLbl>
            <c:dLbl>
              <c:idx val="21"/>
              <c:layout>
                <c:manualLayout>
                  <c:x val="8.9038059447042184E-3"/>
                  <c:y val="3.360012558157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DC6-46EC-88A1-AAAE1026077A}"/>
                </c:ext>
              </c:extLst>
            </c:dLbl>
            <c:dLbl>
              <c:idx val="22"/>
              <c:layout>
                <c:manualLayout>
                  <c:x val="-4.4519029723522723E-3"/>
                  <c:y val="-2.98667782947304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DC6-46EC-88A1-AAAE1026077A}"/>
                </c:ext>
              </c:extLst>
            </c:dLbl>
            <c:dLbl>
              <c:idx val="27"/>
              <c:layout>
                <c:manualLayout>
                  <c:x val="-1.0882303774670127E-16"/>
                  <c:y val="-3.360012558157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DC6-46EC-88A1-AAAE1026077A}"/>
                </c:ext>
              </c:extLst>
            </c:dLbl>
            <c:dLbl>
              <c:idx val="30"/>
              <c:layout>
                <c:manualLayout>
                  <c:x val="-1.4839676574507211E-3"/>
                  <c:y val="-3.36001255815717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DC6-46EC-88A1-AAAE1026077A}"/>
                </c:ext>
              </c:extLst>
            </c:dLbl>
            <c:dLbl>
              <c:idx val="32"/>
              <c:layout>
                <c:manualLayout>
                  <c:x val="0"/>
                  <c:y val="-5.97335565894608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DC6-46EC-88A1-AAAE1026077A}"/>
                </c:ext>
              </c:extLst>
            </c:dLbl>
            <c:spPr>
              <a:solidFill>
                <a:srgbClr val="FFFFFF">
                  <a:lumMod val="95000"/>
                </a:srgbClr>
              </a:solidFill>
              <a:ln>
                <a:solidFill>
                  <a:srgbClr val="355464">
                    <a:lumMod val="25000"/>
                    <a:lumOff val="75000"/>
                  </a:srgbClr>
                </a:solidFill>
              </a:ln>
              <a:effectLst/>
            </c:spPr>
            <c:txPr>
              <a:bodyPr rot="0" spcFirstLastPara="1" vertOverflow="clip" horzOverflow="clip" vert="horz" wrap="square" lIns="38100" tIns="19050" rIns="38100" bIns="19050" anchor="ctr" anchorCtr="1">
                <a:spAutoFit/>
              </a:bodyPr>
              <a:lstStyle/>
              <a:p>
                <a:pPr>
                  <a:defRPr sz="800" b="1" i="0" u="none" strike="noStrike" kern="1200" baseline="0">
                    <a:solidFill>
                      <a:schemeClr val="accent5">
                        <a:lumMod val="5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showLeaderLines val="0"/>
              </c:ext>
            </c:extLst>
          </c:dLbls>
          <c:cat>
            <c:numRef>
              <c:f>LAPA5!$S$35:$S$67</c:f>
              <c:numCache>
                <c:formatCode>General</c:formatCode>
                <c:ptCount val="33"/>
                <c:pt idx="0">
                  <c:v>1991</c:v>
                </c:pt>
                <c:pt idx="1">
                  <c:v>1992</c:v>
                </c:pt>
                <c:pt idx="2">
                  <c:v>1993</c:v>
                </c:pt>
                <c:pt idx="3">
                  <c:v>1994</c:v>
                </c:pt>
                <c:pt idx="4">
                  <c:v>1995</c:v>
                </c:pt>
                <c:pt idx="5">
                  <c:v>1996</c:v>
                </c:pt>
                <c:pt idx="6">
                  <c:v>1997</c:v>
                </c:pt>
                <c:pt idx="7">
                  <c:v>1998</c:v>
                </c:pt>
                <c:pt idx="8">
                  <c:v>1999</c:v>
                </c:pt>
                <c:pt idx="9">
                  <c:v>2000</c:v>
                </c:pt>
                <c:pt idx="10">
                  <c:v>2001</c:v>
                </c:pt>
                <c:pt idx="11">
                  <c:v>2002</c:v>
                </c:pt>
                <c:pt idx="12">
                  <c:v>2003</c:v>
                </c:pt>
                <c:pt idx="13">
                  <c:v>2004</c:v>
                </c:pt>
                <c:pt idx="14">
                  <c:v>2005</c:v>
                </c:pt>
                <c:pt idx="15">
                  <c:v>2006</c:v>
                </c:pt>
                <c:pt idx="16">
                  <c:v>2007</c:v>
                </c:pt>
                <c:pt idx="17">
                  <c:v>2008</c:v>
                </c:pt>
                <c:pt idx="18">
                  <c:v>2009</c:v>
                </c:pt>
                <c:pt idx="19">
                  <c:v>2010</c:v>
                </c:pt>
                <c:pt idx="20">
                  <c:v>2011</c:v>
                </c:pt>
                <c:pt idx="21">
                  <c:v>2012</c:v>
                </c:pt>
                <c:pt idx="22">
                  <c:v>2013</c:v>
                </c:pt>
                <c:pt idx="23">
                  <c:v>2014</c:v>
                </c:pt>
                <c:pt idx="24">
                  <c:v>2015</c:v>
                </c:pt>
                <c:pt idx="25">
                  <c:v>2016</c:v>
                </c:pt>
                <c:pt idx="26">
                  <c:v>2017</c:v>
                </c:pt>
                <c:pt idx="27">
                  <c:v>2018</c:v>
                </c:pt>
                <c:pt idx="28">
                  <c:v>2019</c:v>
                </c:pt>
                <c:pt idx="29">
                  <c:v>2020</c:v>
                </c:pt>
                <c:pt idx="30">
                  <c:v>2021</c:v>
                </c:pt>
                <c:pt idx="31">
                  <c:v>2022</c:v>
                </c:pt>
                <c:pt idx="32">
                  <c:v>2023</c:v>
                </c:pt>
              </c:numCache>
            </c:numRef>
          </c:cat>
          <c:val>
            <c:numRef>
              <c:f>LAPA5!$T$35:$T$67</c:f>
              <c:numCache>
                <c:formatCode>0</c:formatCode>
                <c:ptCount val="33"/>
                <c:pt idx="0">
                  <c:v>996.84</c:v>
                </c:pt>
                <c:pt idx="1">
                  <c:v>787.32</c:v>
                </c:pt>
                <c:pt idx="2">
                  <c:v>723.6</c:v>
                </c:pt>
                <c:pt idx="3">
                  <c:v>774.36</c:v>
                </c:pt>
                <c:pt idx="4">
                  <c:v>659.88</c:v>
                </c:pt>
                <c:pt idx="5">
                  <c:v>594</c:v>
                </c:pt>
                <c:pt idx="6">
                  <c:v>567</c:v>
                </c:pt>
                <c:pt idx="7">
                  <c:v>677.16</c:v>
                </c:pt>
                <c:pt idx="8">
                  <c:v>652.32000000000005</c:v>
                </c:pt>
                <c:pt idx="9">
                  <c:v>635.04</c:v>
                </c:pt>
                <c:pt idx="10">
                  <c:v>558.36</c:v>
                </c:pt>
                <c:pt idx="11">
                  <c:v>559.44000000000005</c:v>
                </c:pt>
                <c:pt idx="12">
                  <c:v>532.44000000000005</c:v>
                </c:pt>
                <c:pt idx="13" formatCode="General">
                  <c:v>516</c:v>
                </c:pt>
                <c:pt idx="14" formatCode="General">
                  <c:v>442</c:v>
                </c:pt>
                <c:pt idx="15" formatCode="General">
                  <c:v>407</c:v>
                </c:pt>
                <c:pt idx="16" formatCode="General">
                  <c:v>419</c:v>
                </c:pt>
                <c:pt idx="17" formatCode="General">
                  <c:v>316</c:v>
                </c:pt>
                <c:pt idx="18" formatCode="General">
                  <c:v>254</c:v>
                </c:pt>
                <c:pt idx="19" formatCode="General">
                  <c:v>218</c:v>
                </c:pt>
                <c:pt idx="20" formatCode="General">
                  <c:v>179</c:v>
                </c:pt>
                <c:pt idx="21" formatCode="General">
                  <c:v>177</c:v>
                </c:pt>
                <c:pt idx="22" formatCode="General">
                  <c:v>179</c:v>
                </c:pt>
                <c:pt idx="23" formatCode="General">
                  <c:v>212</c:v>
                </c:pt>
                <c:pt idx="24" formatCode="General">
                  <c:v>188</c:v>
                </c:pt>
                <c:pt idx="25" formatCode="General">
                  <c:v>158</c:v>
                </c:pt>
                <c:pt idx="26" formatCode="General">
                  <c:v>136</c:v>
                </c:pt>
                <c:pt idx="27" formatCode="General">
                  <c:v>148</c:v>
                </c:pt>
                <c:pt idx="28" formatCode="General">
                  <c:v>132</c:v>
                </c:pt>
                <c:pt idx="29" formatCode="General">
                  <c:v>139</c:v>
                </c:pt>
                <c:pt idx="30" formatCode="General">
                  <c:v>147</c:v>
                </c:pt>
                <c:pt idx="31" formatCode="General">
                  <c:v>113</c:v>
                </c:pt>
                <c:pt idx="32" formatCode="General">
                  <c:v>142</c:v>
                </c:pt>
              </c:numCache>
            </c:numRef>
          </c:val>
          <c:smooth val="0"/>
          <c:extLst>
            <c:ext xmlns:c16="http://schemas.microsoft.com/office/drawing/2014/chart" uri="{C3380CC4-5D6E-409C-BE32-E72D297353CC}">
              <c16:uniqueId val="{00000000-E48C-4EFC-BBA8-7883E185B551}"/>
            </c:ext>
          </c:extLst>
        </c:ser>
        <c:dLbls>
          <c:showLegendKey val="0"/>
          <c:showVal val="0"/>
          <c:showCatName val="0"/>
          <c:showSerName val="0"/>
          <c:showPercent val="0"/>
          <c:showBubbleSize val="0"/>
        </c:dLbls>
        <c:smooth val="0"/>
        <c:axId val="1104439375"/>
        <c:axId val="1104440335"/>
      </c:lineChart>
      <c:catAx>
        <c:axId val="1104439375"/>
        <c:scaling>
          <c:orientation val="minMax"/>
        </c:scaling>
        <c:delete val="0"/>
        <c:axPos val="b"/>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700" b="1" i="0" u="none" strike="noStrike" kern="1200" baseline="0">
                <a:solidFill>
                  <a:srgbClr val="002060"/>
                </a:solidFill>
                <a:latin typeface="Verdana" panose="020B0604030504040204" pitchFamily="34" charset="0"/>
                <a:ea typeface="Verdana" panose="020B0604030504040204" pitchFamily="34" charset="0"/>
                <a:cs typeface="+mn-cs"/>
              </a:defRPr>
            </a:pPr>
            <a:endParaRPr lang="en-US"/>
          </a:p>
        </c:txPr>
        <c:crossAx val="1104440335"/>
        <c:crosses val="autoZero"/>
        <c:auto val="1"/>
        <c:lblAlgn val="ctr"/>
        <c:lblOffset val="100"/>
        <c:noMultiLvlLbl val="0"/>
      </c:catAx>
      <c:valAx>
        <c:axId val="1104440335"/>
        <c:scaling>
          <c:orientation val="minMax"/>
          <c:max val="1000"/>
        </c:scaling>
        <c:delete val="0"/>
        <c:axPos val="l"/>
        <c:title>
          <c:tx>
            <c:rich>
              <a:bodyPr rot="-5400000" spcFirstLastPara="1" vertOverflow="ellipsis" vert="horz" wrap="square" anchor="ctr" anchorCtr="1"/>
              <a:lstStyle/>
              <a:p>
                <a:pPr>
                  <a:defRPr sz="1197" b="1" i="0" u="none" strike="noStrike" kern="1200" baseline="0">
                    <a:solidFill>
                      <a:srgbClr val="002060"/>
                    </a:solidFill>
                    <a:latin typeface="+mn-lt"/>
                    <a:ea typeface="+mn-ea"/>
                    <a:cs typeface="+mn-cs"/>
                  </a:defRPr>
                </a:pPr>
                <a:r>
                  <a:rPr lang="lv-LV">
                    <a:solidFill>
                      <a:srgbClr val="002060"/>
                    </a:solidFill>
                  </a:rPr>
                  <a:t>Number of fatalities</a:t>
                </a:r>
              </a:p>
            </c:rich>
          </c:tx>
          <c:layout>
            <c:manualLayout>
              <c:xMode val="edge"/>
              <c:yMode val="edge"/>
              <c:x val="5.5529261770454544E-2"/>
              <c:y val="0.34636907641023584"/>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rgbClr val="002060"/>
                </a:solidFill>
                <a:latin typeface="+mn-lt"/>
                <a:ea typeface="+mn-ea"/>
                <a:cs typeface="+mn-cs"/>
              </a:defRPr>
            </a:pPr>
            <a:endParaRPr lang="en-US"/>
          </a:p>
        </c:txPr>
        <c:crossAx val="1104439375"/>
        <c:crosses val="autoZero"/>
        <c:crossBetween val="between"/>
      </c:valAx>
      <c:spPr>
        <a:noFill/>
        <a:ln>
          <a:noFill/>
        </a:ln>
        <a:effectLst/>
      </c:spPr>
    </c:plotArea>
    <c:plotVisOnly val="1"/>
    <c:dispBlanksAs val="gap"/>
    <c:showDLblsOverMax val="0"/>
  </c:chart>
  <c:spPr>
    <a:solidFill>
      <a:schemeClr val="bg1"/>
    </a:solid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col"/>
        <c:grouping val="clustered"/>
        <c:varyColors val="0"/>
        <c:ser>
          <c:idx val="0"/>
          <c:order val="0"/>
          <c:spPr>
            <a:solidFill>
              <a:schemeClr val="accent5">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accent5">
                        <a:lumMod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Sheet1!$E$6:$H$6</c:f>
              <c:numCache>
                <c:formatCode>General</c:formatCode>
                <c:ptCount val="4"/>
                <c:pt idx="0">
                  <c:v>2021</c:v>
                </c:pt>
                <c:pt idx="1">
                  <c:v>2022</c:v>
                </c:pt>
                <c:pt idx="2">
                  <c:v>2023</c:v>
                </c:pt>
                <c:pt idx="3">
                  <c:v>2024</c:v>
                </c:pt>
              </c:numCache>
            </c:numRef>
          </c:cat>
          <c:val>
            <c:numRef>
              <c:f>Sheet1!$E$7:$H$7</c:f>
              <c:numCache>
                <c:formatCode>General</c:formatCode>
                <c:ptCount val="4"/>
                <c:pt idx="0">
                  <c:v>94</c:v>
                </c:pt>
                <c:pt idx="1">
                  <c:v>77</c:v>
                </c:pt>
                <c:pt idx="2">
                  <c:v>93</c:v>
                </c:pt>
                <c:pt idx="3">
                  <c:v>73</c:v>
                </c:pt>
              </c:numCache>
            </c:numRef>
          </c:val>
          <c:extLst>
            <c:ext xmlns:c16="http://schemas.microsoft.com/office/drawing/2014/chart" uri="{C3380CC4-5D6E-409C-BE32-E72D297353CC}">
              <c16:uniqueId val="{00000000-6601-4E0C-811D-E3569A4F4FD6}"/>
            </c:ext>
          </c:extLst>
        </c:ser>
        <c:dLbls>
          <c:dLblPos val="outEnd"/>
          <c:showLegendKey val="0"/>
          <c:showVal val="1"/>
          <c:showCatName val="0"/>
          <c:showSerName val="0"/>
          <c:showPercent val="0"/>
          <c:showBubbleSize val="0"/>
        </c:dLbls>
        <c:gapWidth val="80"/>
        <c:overlap val="25"/>
        <c:axId val="1491317215"/>
        <c:axId val="1491318175"/>
      </c:barChart>
      <c:catAx>
        <c:axId val="1491317215"/>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200" b="1" i="0" u="none" strike="noStrike" kern="1200" cap="none" spc="20" normalizeH="0" baseline="0">
                <a:solidFill>
                  <a:schemeClr val="accent5">
                    <a:lumMod val="50000"/>
                  </a:schemeClr>
                </a:solidFill>
                <a:latin typeface="+mn-lt"/>
                <a:ea typeface="+mn-ea"/>
                <a:cs typeface="+mn-cs"/>
              </a:defRPr>
            </a:pPr>
            <a:endParaRPr lang="en-US"/>
          </a:p>
        </c:txPr>
        <c:crossAx val="1491318175"/>
        <c:crosses val="autoZero"/>
        <c:auto val="1"/>
        <c:lblAlgn val="ctr"/>
        <c:lblOffset val="100"/>
        <c:noMultiLvlLbl val="0"/>
      </c:catAx>
      <c:valAx>
        <c:axId val="1491318175"/>
        <c:scaling>
          <c:orientation val="minMax"/>
        </c:scaling>
        <c:delete val="1"/>
        <c:axPos val="l"/>
        <c:numFmt formatCode="General" sourceLinked="1"/>
        <c:majorTickMark val="none"/>
        <c:minorTickMark val="none"/>
        <c:tickLblPos val="nextTo"/>
        <c:crossAx val="1491317215"/>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IPautumn2024!$S$7:$S$38</cx:f>
        <cx:lvl ptCount="32">
          <cx:pt idx="0">EU-27</cx:pt>
          <cx:pt idx="1">Belgium</cx:pt>
          <cx:pt idx="2">Bulgaria</cx:pt>
          <cx:pt idx="3">Czechia</cx:pt>
          <cx:pt idx="4">Denmark</cx:pt>
          <cx:pt idx="5">Germany</cx:pt>
          <cx:pt idx="6">Estonia</cx:pt>
          <cx:pt idx="7">Ireland</cx:pt>
          <cx:pt idx="8">Greece</cx:pt>
          <cx:pt idx="9">Spain</cx:pt>
          <cx:pt idx="10">France</cx:pt>
          <cx:pt idx="11">Croatia</cx:pt>
          <cx:pt idx="12">Italy</cx:pt>
          <cx:pt idx="13">Cyprus</cx:pt>
          <cx:pt idx="14">Latvia</cx:pt>
          <cx:pt idx="15">Lithuania</cx:pt>
          <cx:pt idx="16">Luxembourg</cx:pt>
          <cx:pt idx="17">Hungary</cx:pt>
          <cx:pt idx="18">Malta</cx:pt>
          <cx:pt idx="19">Netherlands</cx:pt>
          <cx:pt idx="20">Austria</cx:pt>
          <cx:pt idx="21">Poland</cx:pt>
          <cx:pt idx="22">Portugal</cx:pt>
          <cx:pt idx="23">Romania</cx:pt>
          <cx:pt idx="24">Slovenia</cx:pt>
          <cx:pt idx="25">Slovakia</cx:pt>
          <cx:pt idx="26">Finland</cx:pt>
          <cx:pt idx="27">Sweden</cx:pt>
          <cx:pt idx="28">Switzerland</cx:pt>
          <cx:pt idx="29">Norway</cx:pt>
          <cx:pt idx="30">Iceland</cx:pt>
          <cx:pt idx="31">Serbia</cx:pt>
        </cx:lvl>
      </cx:strDim>
      <cx:numDim type="val">
        <cx:f>IPautumn2024!$T$7:$T$38</cx:f>
        <cx:lvl ptCount="32" formatCode="0">
          <cx:pt idx="0">45.504673723570768</cx:pt>
          <cx:pt idx="1">42.664455722470187</cx:pt>
          <cx:pt idx="2">81.57935142864676</cx:pt>
          <cx:pt idx="3">46.363302282542953</cx:pt>
          <cx:pt idx="4">27.306497227042065</cx:pt>
          <cx:pt idx="5">33.653850998078511</cx:pt>
          <cx:pt idx="6">43.195469014938311</cx:pt>
          <cx:pt idx="7">35.095074453726191</cx:pt>
          <cx:pt idx="8">59.631368673385452</cx:pt>
          <cx:pt idx="9">36.289630850437</cx:pt>
          <cx:pt idx="10">48.10523036610541</cx:pt>
          <cx:pt idx="11">71.152309048236589</cx:pt>
          <cx:pt idx="12">51.51091828915748</cx:pt>
          <cx:pt idx="13">36.928383916168222</cx:pt>
          <cx:pt idx="14">75.41125688260486</cx:pt>
          <cx:pt idx="15">55.997331727143205</cx:pt>
          <cx:pt idx="16">39.34571109049665</cx:pt>
          <cx:pt idx="17">49.167977812741668</cx:pt>
          <cx:pt idx="18">29.51751772434697</cx:pt>
          <cx:pt idx="19">34.135650245678434</cx:pt>
          <cx:pt idx="20">44.152670709381844</cx:pt>
          <cx:pt idx="21">51.504968093583742</cx:pt>
          <cx:pt idx="22">60.760271495235763</cx:pt>
          <cx:pt idx="23">81.083004435476511</cx:pt>
          <cx:pt idx="24">38.734569942351619</cx:pt>
          <cx:pt idx="25">48.998009133523631</cx:pt>
          <cx:pt idx="26">32.890184526516137</cx:pt>
          <cx:pt idx="27">21.764841626086483</cx:pt>
          <cx:pt idx="28">26.771377540515815</cx:pt>
          <cx:pt idx="29">20.040138575736421</cx:pt>
          <cx:pt idx="30">20.63142475461499</cx:pt>
          <cx:pt idx="31">74</cx:pt>
        </cx:lvl>
      </cx:numDim>
    </cx:data>
  </cx:chartData>
  <cx:chart>
    <cx:plotArea>
      <cx:plotAreaRegion>
        <cx:series layoutId="clusteredColumn" uniqueId="{0D8F5D00-8FA8-4C9C-BBB7-E4DA85653922}" formatIdx="0">
          <cx:dataPt idx="2">
            <cx:spPr>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cx:spPr>
          </cx:dataPt>
          <cx:dataPt idx="14">
            <cx:spPr>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0" scaled="1"/>
                <a:tileRect/>
              </a:gradFill>
            </cx:spPr>
          </cx:dataPt>
          <cx:dataLabels pos="outEnd">
            <cx:txPr>
              <a:bodyPr spcFirstLastPara="1" vertOverflow="ellipsis" horzOverflow="overflow" wrap="square" lIns="0" tIns="0" rIns="0" bIns="0" anchor="ctr" anchorCtr="1"/>
              <a:lstStyle/>
              <a:p>
                <a:pPr algn="ctr" rtl="0">
                  <a:defRPr b="1"/>
                </a:pPr>
                <a:endParaRPr lang="en-US" sz="900" b="1" i="0" u="none" strike="noStrike" baseline="0">
                  <a:solidFill>
                    <a:srgbClr val="355464">
                      <a:lumMod val="65000"/>
                      <a:lumOff val="35000"/>
                    </a:srgbClr>
                  </a:solidFill>
                  <a:latin typeface="Verdana regular"/>
                  <a:cs typeface="Helvetica"/>
                </a:endParaRPr>
              </a:p>
            </cx:txPr>
            <cx:visibility seriesName="0" categoryName="0" value="1"/>
            <cx:separator>, </cx:separator>
          </cx:dataLabels>
          <cx:dataId val="0"/>
          <cx:layoutPr>
            <cx:aggregation/>
          </cx:layoutPr>
          <cx:axisId val="1"/>
        </cx:series>
        <cx:series layoutId="paretoLine" ownerIdx="0" uniqueId="{AE811372-1650-4683-BFCD-4AC47D4D2E16}">
          <cx:spPr>
            <a:ln>
              <a:noFill/>
            </a:ln>
          </cx:spPr>
          <cx:axisId val="2"/>
        </cx:series>
      </cx:plotAreaRegion>
      <cx:axis id="0">
        <cx:catScaling gapWidth="0"/>
        <cx:tickLabels/>
        <cx:txPr>
          <a:bodyPr spcFirstLastPara="1" vertOverflow="ellipsis" horzOverflow="overflow" wrap="square" lIns="0" tIns="0" rIns="0" bIns="0" anchor="ctr" anchorCtr="1"/>
          <a:lstStyle/>
          <a:p>
            <a:pPr algn="ctr" rtl="0">
              <a:defRPr/>
            </a:pPr>
            <a:endParaRPr lang="en-US" sz="900" b="0" i="0" u="none" strike="noStrike" baseline="0">
              <a:solidFill>
                <a:srgbClr val="355464">
                  <a:lumMod val="65000"/>
                  <a:lumOff val="35000"/>
                </a:srgbClr>
              </a:solidFill>
              <a:latin typeface="Verdana regular"/>
              <a:cs typeface="Helvetica"/>
            </a:endParaRPr>
          </a:p>
        </cx:txPr>
      </cx:axis>
      <cx:axis id="1" hidden="1">
        <cx:valScaling/>
        <cx:tickLabels/>
      </cx:axis>
      <cx:axis id="2" hidden="1">
        <cx:valScaling max="1" min="0"/>
        <cx:units unit="percentage"/>
        <cx:tickLabels/>
      </cx:axis>
    </cx:plotArea>
  </cx:chart>
</cx: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drawings/drawing1.xml><?xml version="1.0" encoding="utf-8"?>
<c:userShapes xmlns:c="http://schemas.openxmlformats.org/drawingml/2006/chart">
  <cdr:relSizeAnchor xmlns:cdr="http://schemas.openxmlformats.org/drawingml/2006/chartDrawing">
    <cdr:from>
      <cdr:x>0.10299</cdr:x>
      <cdr:y>0.67194</cdr:y>
    </cdr:from>
    <cdr:to>
      <cdr:x>0.29777</cdr:x>
      <cdr:y>0.8009</cdr:y>
    </cdr:to>
    <cdr:sp macro="" textlink="">
      <cdr:nvSpPr>
        <cdr:cNvPr id="3" name="TextBox 4">
          <a:extLst xmlns:a="http://schemas.openxmlformats.org/drawingml/2006/main">
            <a:ext uri="{FF2B5EF4-FFF2-40B4-BE49-F238E27FC236}">
              <a16:creationId xmlns:a16="http://schemas.microsoft.com/office/drawing/2014/main" id="{76A5983E-7967-B037-C65D-0E0458CA686E}"/>
            </a:ext>
          </a:extLst>
        </cdr:cNvPr>
        <cdr:cNvSpPr txBox="1"/>
      </cdr:nvSpPr>
      <cdr:spPr>
        <a:xfrm xmlns:a="http://schemas.openxmlformats.org/drawingml/2006/main">
          <a:off x="881403" y="2405462"/>
          <a:ext cx="1666954" cy="461665"/>
        </a:xfrm>
        <a:prstGeom xmlns:a="http://schemas.openxmlformats.org/drawingml/2006/main" prst="rect">
          <a:avLst/>
        </a:prstGeom>
        <a:solidFill xmlns:a="http://schemas.openxmlformats.org/drawingml/2006/main">
          <a:schemeClr val="accent5">
            <a:lumMod val="40000"/>
            <a:lumOff val="60000"/>
          </a:schemeClr>
        </a:solidFill>
        <a:ln xmlns:a="http://schemas.openxmlformats.org/drawingml/2006/main"/>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xmlns:a="http://schemas.openxmlformats.org/drawingml/2006/main">
          <a:r>
            <a:rPr lang="lv-LV" sz="1200" b="1" dirty="0">
              <a:solidFill>
                <a:schemeClr val="accent5">
                  <a:lumMod val="50000"/>
                </a:schemeClr>
              </a:solidFill>
            </a:rPr>
            <a:t>First </a:t>
          </a:r>
          <a:r>
            <a:rPr lang="lv-LV" sz="1200" b="1" dirty="0" err="1">
              <a:solidFill>
                <a:schemeClr val="accent5">
                  <a:lumMod val="50000"/>
                </a:schemeClr>
              </a:solidFill>
            </a:rPr>
            <a:t>road</a:t>
          </a:r>
          <a:r>
            <a:rPr lang="lv-LV" sz="1200" b="1" dirty="0">
              <a:solidFill>
                <a:schemeClr val="accent5">
                  <a:lumMod val="50000"/>
                </a:schemeClr>
              </a:solidFill>
            </a:rPr>
            <a:t> </a:t>
          </a:r>
          <a:r>
            <a:rPr lang="lv-LV" sz="1200" b="1" dirty="0" err="1">
              <a:solidFill>
                <a:schemeClr val="accent5">
                  <a:lumMod val="50000"/>
                </a:schemeClr>
              </a:solidFill>
            </a:rPr>
            <a:t>safety</a:t>
          </a:r>
          <a:r>
            <a:rPr lang="lv-LV" sz="1200" b="1" dirty="0">
              <a:solidFill>
                <a:schemeClr val="accent5">
                  <a:lumMod val="50000"/>
                </a:schemeClr>
              </a:solidFill>
            </a:rPr>
            <a:t> </a:t>
          </a:r>
          <a:r>
            <a:rPr lang="lv-LV" sz="1200" b="1" dirty="0" err="1">
              <a:solidFill>
                <a:schemeClr val="accent5">
                  <a:lumMod val="50000"/>
                </a:schemeClr>
              </a:solidFill>
            </a:rPr>
            <a:t>programm</a:t>
          </a:r>
          <a:r>
            <a:rPr lang="lv-LV" sz="1200" b="1" dirty="0">
              <a:solidFill>
                <a:schemeClr val="accent5">
                  <a:lumMod val="50000"/>
                </a:schemeClr>
              </a:solidFill>
            </a:rPr>
            <a:t> 1994-1999</a:t>
          </a:r>
          <a:endParaRPr lang="en-US" sz="1200" b="1" dirty="0">
            <a:solidFill>
              <a:schemeClr val="accent5">
                <a:lumMod val="50000"/>
              </a:schemeClr>
            </a:solidFill>
          </a:endParaRPr>
        </a:p>
      </cdr:txBody>
    </cdr:sp>
  </cdr:relSizeAnchor>
  <cdr:relSizeAnchor xmlns:cdr="http://schemas.openxmlformats.org/drawingml/2006/chartDrawing">
    <cdr:from>
      <cdr:x>0.56426</cdr:x>
      <cdr:y>0.28853</cdr:y>
    </cdr:from>
    <cdr:to>
      <cdr:x>0.69363</cdr:x>
      <cdr:y>0.46908</cdr:y>
    </cdr:to>
    <cdr:sp macro="" textlink="">
      <cdr:nvSpPr>
        <cdr:cNvPr id="4" name="TextBox 23">
          <a:extLst xmlns:a="http://schemas.openxmlformats.org/drawingml/2006/main">
            <a:ext uri="{FF2B5EF4-FFF2-40B4-BE49-F238E27FC236}">
              <a16:creationId xmlns:a16="http://schemas.microsoft.com/office/drawing/2014/main" id="{16D51925-F5B0-AF56-8BD1-EDE9AD7A2579}"/>
            </a:ext>
          </a:extLst>
        </cdr:cNvPr>
        <cdr:cNvSpPr txBox="1"/>
      </cdr:nvSpPr>
      <cdr:spPr>
        <a:xfrm xmlns:a="http://schemas.openxmlformats.org/drawingml/2006/main">
          <a:off x="4829015" y="1032902"/>
          <a:ext cx="1107166" cy="646331"/>
        </a:xfrm>
        <a:prstGeom xmlns:a="http://schemas.openxmlformats.org/drawingml/2006/main" prst="rect">
          <a:avLst/>
        </a:prstGeom>
        <a:solidFill xmlns:a="http://schemas.openxmlformats.org/drawingml/2006/main">
          <a:schemeClr val="accent5">
            <a:lumMod val="40000"/>
            <a:lumOff val="60000"/>
          </a:schemeClr>
        </a:solidFill>
        <a:ln xmlns:a="http://schemas.openxmlformats.org/drawingml/2006/main"/>
      </cdr:spPr>
      <cdr:style>
        <a:lnRef xmlns:a="http://schemas.openxmlformats.org/drawingml/2006/main" idx="0">
          <a:schemeClr val="accent1"/>
        </a:lnRef>
        <a:fillRef xmlns:a="http://schemas.openxmlformats.org/drawingml/2006/main" idx="3">
          <a:schemeClr val="accent1"/>
        </a:fillRef>
        <a:effectRef xmlns:a="http://schemas.openxmlformats.org/drawingml/2006/main" idx="3">
          <a:schemeClr val="accent1"/>
        </a:effectRef>
        <a:fontRef xmlns:a="http://schemas.openxmlformats.org/drawingml/2006/main" idx="minor">
          <a:schemeClr val="lt1"/>
        </a:fontRef>
      </cdr:style>
      <cdr:txBody>
        <a:bodyPr xmlns:a="http://schemas.openxmlformats.org/drawingml/2006/main" wrap="square" rtlCol="0">
          <a:spAutoFit/>
        </a:bodyPr>
        <a:lstStyle xmlns:a="http://schemas.openxmlformats.org/drawingml/2006/main">
          <a:defPPr>
            <a:defRPr lang="en-US"/>
          </a:defPPr>
          <a:lvl1pPr algn="l" defTabSz="938213" rtl="0" eaLnBrk="0" fontAlgn="base" hangingPunct="0">
            <a:spcBef>
              <a:spcPct val="0"/>
            </a:spcBef>
            <a:spcAft>
              <a:spcPct val="0"/>
            </a:spcAft>
            <a:defRPr sz="1700" kern="1200">
              <a:solidFill>
                <a:schemeClr val="lt1"/>
              </a:solidFill>
              <a:latin typeface="+mn-lt"/>
              <a:ea typeface="+mn-ea"/>
              <a:cs typeface="+mn-cs"/>
            </a:defRPr>
          </a:lvl1pPr>
          <a:lvl2pPr marL="468313" indent="-11113" algn="l" defTabSz="938213" rtl="0" eaLnBrk="0" fontAlgn="base" hangingPunct="0">
            <a:spcBef>
              <a:spcPct val="0"/>
            </a:spcBef>
            <a:spcAft>
              <a:spcPct val="0"/>
            </a:spcAft>
            <a:defRPr sz="1700" kern="1200">
              <a:solidFill>
                <a:schemeClr val="lt1"/>
              </a:solidFill>
              <a:latin typeface="+mn-lt"/>
              <a:ea typeface="+mn-ea"/>
              <a:cs typeface="+mn-cs"/>
            </a:defRPr>
          </a:lvl2pPr>
          <a:lvl3pPr marL="938213" indent="-23813" algn="l" defTabSz="938213" rtl="0" eaLnBrk="0" fontAlgn="base" hangingPunct="0">
            <a:spcBef>
              <a:spcPct val="0"/>
            </a:spcBef>
            <a:spcAft>
              <a:spcPct val="0"/>
            </a:spcAft>
            <a:defRPr sz="1700" kern="1200">
              <a:solidFill>
                <a:schemeClr val="lt1"/>
              </a:solidFill>
              <a:latin typeface="+mn-lt"/>
              <a:ea typeface="+mn-ea"/>
              <a:cs typeface="+mn-cs"/>
            </a:defRPr>
          </a:lvl3pPr>
          <a:lvl4pPr marL="1408113" indent="-36513" algn="l" defTabSz="938213" rtl="0" eaLnBrk="0" fontAlgn="base" hangingPunct="0">
            <a:spcBef>
              <a:spcPct val="0"/>
            </a:spcBef>
            <a:spcAft>
              <a:spcPct val="0"/>
            </a:spcAft>
            <a:defRPr sz="1700" kern="1200">
              <a:solidFill>
                <a:schemeClr val="lt1"/>
              </a:solidFill>
              <a:latin typeface="+mn-lt"/>
              <a:ea typeface="+mn-ea"/>
              <a:cs typeface="+mn-cs"/>
            </a:defRPr>
          </a:lvl4pPr>
          <a:lvl5pPr marL="1878013" indent="-49213" algn="l" defTabSz="938213" rtl="0" eaLnBrk="0" fontAlgn="base" hangingPunct="0">
            <a:spcBef>
              <a:spcPct val="0"/>
            </a:spcBef>
            <a:spcAft>
              <a:spcPct val="0"/>
            </a:spcAft>
            <a:defRPr sz="1700" kern="1200">
              <a:solidFill>
                <a:schemeClr val="lt1"/>
              </a:solidFill>
              <a:latin typeface="+mn-lt"/>
              <a:ea typeface="+mn-ea"/>
              <a:cs typeface="+mn-cs"/>
            </a:defRPr>
          </a:lvl5pPr>
          <a:lvl6pPr marL="2286000" algn="l" defTabSz="914400" rtl="0" eaLnBrk="1" latinLnBrk="0" hangingPunct="1">
            <a:defRPr sz="1700" kern="1200">
              <a:solidFill>
                <a:schemeClr val="lt1"/>
              </a:solidFill>
              <a:latin typeface="+mn-lt"/>
              <a:ea typeface="+mn-ea"/>
              <a:cs typeface="+mn-cs"/>
            </a:defRPr>
          </a:lvl6pPr>
          <a:lvl7pPr marL="2743200" algn="l" defTabSz="914400" rtl="0" eaLnBrk="1" latinLnBrk="0" hangingPunct="1">
            <a:defRPr sz="1700" kern="1200">
              <a:solidFill>
                <a:schemeClr val="lt1"/>
              </a:solidFill>
              <a:latin typeface="+mn-lt"/>
              <a:ea typeface="+mn-ea"/>
              <a:cs typeface="+mn-cs"/>
            </a:defRPr>
          </a:lvl7pPr>
          <a:lvl8pPr marL="3200400" algn="l" defTabSz="914400" rtl="0" eaLnBrk="1" latinLnBrk="0" hangingPunct="1">
            <a:defRPr sz="1700" kern="1200">
              <a:solidFill>
                <a:schemeClr val="lt1"/>
              </a:solidFill>
              <a:latin typeface="+mn-lt"/>
              <a:ea typeface="+mn-ea"/>
              <a:cs typeface="+mn-cs"/>
            </a:defRPr>
          </a:lvl8pPr>
          <a:lvl9pPr marL="3657600" algn="l" defTabSz="914400" rtl="0" eaLnBrk="1" latinLnBrk="0" hangingPunct="1">
            <a:defRPr sz="1700" kern="1200">
              <a:solidFill>
                <a:schemeClr val="lt1"/>
              </a:solidFill>
              <a:latin typeface="+mn-lt"/>
              <a:ea typeface="+mn-ea"/>
              <a:cs typeface="+mn-cs"/>
            </a:defRPr>
          </a:lvl9pPr>
        </a:lstStyle>
        <a:p xmlns:a="http://schemas.openxmlformats.org/drawingml/2006/main">
          <a:r>
            <a:rPr lang="lv-LV" sz="1200" b="1" dirty="0">
              <a:solidFill>
                <a:schemeClr val="accent5">
                  <a:lumMod val="50000"/>
                </a:schemeClr>
              </a:solidFill>
            </a:rPr>
            <a:t>First </a:t>
          </a:r>
          <a:r>
            <a:rPr lang="lv-LV" sz="1200" b="1" dirty="0" err="1">
              <a:solidFill>
                <a:schemeClr val="accent5">
                  <a:lumMod val="50000"/>
                </a:schemeClr>
              </a:solidFill>
            </a:rPr>
            <a:t>mobile</a:t>
          </a:r>
          <a:r>
            <a:rPr lang="lv-LV" sz="1200" b="1" dirty="0">
              <a:solidFill>
                <a:schemeClr val="accent5">
                  <a:lumMod val="50000"/>
                </a:schemeClr>
              </a:solidFill>
            </a:rPr>
            <a:t> </a:t>
          </a:r>
          <a:r>
            <a:rPr lang="lv-LV" sz="1200" b="1" dirty="0" err="1">
              <a:solidFill>
                <a:schemeClr val="accent5">
                  <a:lumMod val="50000"/>
                </a:schemeClr>
              </a:solidFill>
            </a:rPr>
            <a:t>speed</a:t>
          </a:r>
          <a:r>
            <a:rPr lang="lv-LV" sz="1200" b="1" dirty="0">
              <a:solidFill>
                <a:schemeClr val="accent5">
                  <a:lumMod val="50000"/>
                </a:schemeClr>
              </a:solidFill>
            </a:rPr>
            <a:t> </a:t>
          </a:r>
          <a:r>
            <a:rPr lang="lv-LV" sz="1200" b="1" dirty="0" err="1">
              <a:solidFill>
                <a:schemeClr val="accent5">
                  <a:lumMod val="50000"/>
                </a:schemeClr>
              </a:solidFill>
            </a:rPr>
            <a:t>cameras</a:t>
          </a:r>
          <a:endParaRPr lang="en-US" sz="1200" b="1" dirty="0">
            <a:solidFill>
              <a:schemeClr val="accent5">
                <a:lumMod val="50000"/>
              </a:schemeClr>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6BE964E-9C39-3C49-AA3C-1DEC2C16E91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3" name="Date Placeholder 2">
            <a:extLst>
              <a:ext uri="{FF2B5EF4-FFF2-40B4-BE49-F238E27FC236}">
                <a16:creationId xmlns:a16="http://schemas.microsoft.com/office/drawing/2014/main" id="{C4F3CE2F-936C-0F48-86EB-82744A194321}"/>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cs typeface="Arial" panose="020B0604020202020204" pitchFamily="34" charset="0"/>
              </a:defRPr>
            </a:lvl1pPr>
          </a:lstStyle>
          <a:p>
            <a:pPr>
              <a:defRPr/>
            </a:pPr>
            <a:fld id="{D1E5DA71-AD26-9A49-80A9-F29E66729191}" type="datetimeFigureOut">
              <a:rPr lang="lv-LV" altLang="lv-LV"/>
              <a:pPr>
                <a:defRPr/>
              </a:pPr>
              <a:t>12.09.2024</a:t>
            </a:fld>
            <a:endParaRPr lang="lv-LV" altLang="lv-LV"/>
          </a:p>
        </p:txBody>
      </p:sp>
      <p:sp>
        <p:nvSpPr>
          <p:cNvPr id="4" name="Slide Image Placeholder 3">
            <a:extLst>
              <a:ext uri="{FF2B5EF4-FFF2-40B4-BE49-F238E27FC236}">
                <a16:creationId xmlns:a16="http://schemas.microsoft.com/office/drawing/2014/main" id="{5FE6E004-3590-8D4A-81E2-2D0C4C8F362E}"/>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lv-LV" noProof="0"/>
          </a:p>
        </p:txBody>
      </p:sp>
      <p:sp>
        <p:nvSpPr>
          <p:cNvPr id="5" name="Notes Placeholder 4">
            <a:extLst>
              <a:ext uri="{FF2B5EF4-FFF2-40B4-BE49-F238E27FC236}">
                <a16:creationId xmlns:a16="http://schemas.microsoft.com/office/drawing/2014/main" id="{38014F86-C55B-8846-86B0-73D6539AAC87}"/>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lv-LV" noProof="0"/>
          </a:p>
        </p:txBody>
      </p:sp>
      <p:sp>
        <p:nvSpPr>
          <p:cNvPr id="6" name="Footer Placeholder 5">
            <a:extLst>
              <a:ext uri="{FF2B5EF4-FFF2-40B4-BE49-F238E27FC236}">
                <a16:creationId xmlns:a16="http://schemas.microsoft.com/office/drawing/2014/main" id="{7A451F03-A5D8-5D45-9909-5766813137D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939575" eaLnBrk="1" fontAlgn="auto" hangingPunct="1">
              <a:spcBef>
                <a:spcPts val="0"/>
              </a:spcBef>
              <a:spcAft>
                <a:spcPts val="0"/>
              </a:spcAft>
              <a:defRPr sz="1200">
                <a:latin typeface="+mn-lt"/>
                <a:ea typeface="+mn-ea"/>
                <a:cs typeface="+mn-cs"/>
              </a:defRPr>
            </a:lvl1pPr>
          </a:lstStyle>
          <a:p>
            <a:pPr>
              <a:defRPr/>
            </a:pPr>
            <a:endParaRPr lang="lv-LV"/>
          </a:p>
        </p:txBody>
      </p:sp>
      <p:sp>
        <p:nvSpPr>
          <p:cNvPr id="7" name="Slide Number Placeholder 6">
            <a:extLst>
              <a:ext uri="{FF2B5EF4-FFF2-40B4-BE49-F238E27FC236}">
                <a16:creationId xmlns:a16="http://schemas.microsoft.com/office/drawing/2014/main" id="{39D0C637-3CF8-6E44-AC6D-F543E1329EB4}"/>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cs typeface="Arial" panose="020B0604020202020204" pitchFamily="34" charset="0"/>
              </a:defRPr>
            </a:lvl1pPr>
          </a:lstStyle>
          <a:p>
            <a:pPr>
              <a:defRPr/>
            </a:pPr>
            <a:fld id="{7EC814D1-70A8-6F41-8C4D-91D0DE9A9AB7}" type="slidenum">
              <a:rPr lang="lv-LV" altLang="lv-LV"/>
              <a:pPr>
                <a:defRPr/>
              </a:pPr>
              <a:t>‹#›</a:t>
            </a:fld>
            <a:endParaRPr lang="lv-LV" altLang="lv-LV"/>
          </a:p>
        </p:txBody>
      </p:sp>
    </p:spTree>
  </p:cSld>
  <p:clrMap bg1="lt1" tx1="dk1" bg2="lt2" tx2="dk2" accent1="accent1" accent2="accent2" accent3="accent3" accent4="accent4" accent5="accent5" accent6="accent6" hlink="hlink" folHlink="folHlink"/>
  <p:notesStyle>
    <a:lvl1pPr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683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382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4081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78013" algn="l" defTabSz="938213"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348940" algn="l" defTabSz="939575" rtl="0" eaLnBrk="1" latinLnBrk="0" hangingPunct="1">
      <a:defRPr sz="1200" kern="1200">
        <a:solidFill>
          <a:schemeClr val="tx1"/>
        </a:solidFill>
        <a:latin typeface="+mn-lt"/>
        <a:ea typeface="+mn-ea"/>
        <a:cs typeface="+mn-cs"/>
      </a:defRPr>
    </a:lvl6pPr>
    <a:lvl7pPr marL="2818729" algn="l" defTabSz="939575" rtl="0" eaLnBrk="1" latinLnBrk="0" hangingPunct="1">
      <a:defRPr sz="1200" kern="1200">
        <a:solidFill>
          <a:schemeClr val="tx1"/>
        </a:solidFill>
        <a:latin typeface="+mn-lt"/>
        <a:ea typeface="+mn-ea"/>
        <a:cs typeface="+mn-cs"/>
      </a:defRPr>
    </a:lvl7pPr>
    <a:lvl8pPr marL="3288515" algn="l" defTabSz="939575" rtl="0" eaLnBrk="1" latinLnBrk="0" hangingPunct="1">
      <a:defRPr sz="1200" kern="1200">
        <a:solidFill>
          <a:schemeClr val="tx1"/>
        </a:solidFill>
        <a:latin typeface="+mn-lt"/>
        <a:ea typeface="+mn-ea"/>
        <a:cs typeface="+mn-cs"/>
      </a:defRPr>
    </a:lvl8pPr>
    <a:lvl9pPr marL="3758305" algn="l" defTabSz="93957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sam.gov.lv/lv/jaunums/no-si-gada-celu-satiksmes-noteikumos-ietvertas-stingrakas-prasibas-elektroskrejritenu-vaditajiem"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500" dirty="0"/>
          </a:p>
          <a:p>
            <a:pPr algn="ctr">
              <a:lnSpc>
                <a:spcPct val="115000"/>
              </a:lnSpc>
              <a:spcAft>
                <a:spcPts val="800"/>
              </a:spcAft>
            </a:pPr>
            <a:r>
              <a:rPr lang="en-GB" sz="1200" b="1" kern="100" dirty="0">
                <a:effectLst/>
                <a:latin typeface="Times New Roman" panose="02020603050405020304" pitchFamily="18" charset="0"/>
                <a:ea typeface="Times New Roman" panose="02020603050405020304" pitchFamily="18" charset="0"/>
                <a:cs typeface="Times New Roman" panose="02020603050405020304" pitchFamily="18" charset="0"/>
              </a:rPr>
              <a:t>Road </a:t>
            </a:r>
            <a:r>
              <a:rPr lang="en-GB" sz="12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trafic</a:t>
            </a:r>
            <a:r>
              <a:rPr lang="en-GB" sz="1200" b="1" kern="100" dirty="0">
                <a:effectLst/>
                <a:latin typeface="Times New Roman" panose="02020603050405020304" pitchFamily="18" charset="0"/>
                <a:ea typeface="Times New Roman" panose="02020603050405020304" pitchFamily="18" charset="0"/>
                <a:cs typeface="Times New Roman" panose="02020603050405020304" pitchFamily="18" charset="0"/>
              </a:rPr>
              <a:t> safety in Latvia</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en-GB" sz="12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en-GB" sz="1200" b="1" kern="100" dirty="0">
                <a:effectLst/>
                <a:latin typeface="Times New Roman" panose="02020603050405020304" pitchFamily="18" charset="0"/>
                <a:ea typeface="Times New Roman" panose="02020603050405020304" pitchFamily="18" charset="0"/>
                <a:cs typeface="Times New Roman" panose="02020603050405020304" pitchFamily="18" charset="0"/>
              </a:rPr>
              <a:t>Advancing Road Safety in Latvia: Strategic Initiatives for Reducing Accidents and Enhancing Public Safety</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In recent years, Latvia has consistently ranked among the top five EU countries with the highest road fatality rates per million inhabitants, recording 76 fatalities in 2023. Despite ongoing efforts, there has been no decrease in traffic accident-related deaths and serious injuries. This trend is also concerning for vulnerable road users (VRUs), whose rates of severe injuries and fatalities remain notably high without any </a:t>
            </a:r>
            <a:r>
              <a:rPr lang="lv-LV" sz="1200" kern="100" dirty="0">
                <a:effectLst/>
                <a:latin typeface="Times New Roman" panose="02020603050405020304" pitchFamily="18" charset="0"/>
                <a:ea typeface="Times New Roman" panose="02020603050405020304" pitchFamily="18" charset="0"/>
                <a:cs typeface="Times New Roman" panose="02020603050405020304" pitchFamily="18" charset="0"/>
              </a:rPr>
              <a:t>	WZ2S2</a:t>
            </a: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apparent improvement.</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Although the Road Safety Council supports various activities every year—campaigns, studies, individual infrastructure projects, and the purchase of technical and control devices (with an average funding of around 2 million EUR per year)—these measures often have only specific, targeted, and short-term impacts. Measures such as road reconstruction, including in some cases the most expensive solution of separating opposite lanes, cannot be financed from these funding sources. Nevertheless, several projects have been successfully implemented with the Council's funding, such as the introduction of average speed cameras, targeted campaigns (e.g., about driving under the influence), and several studies (e.g., the impact of speed on road safety).</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It should also be understood that the existing road network, although regularly improved, does not always meet the safety requirements applicable to modern traffic intensity. Therefore, the partial transfer of domestic cargo from roads to railways should be evaluated. This need is evidenced by recent traffic accident statistics, which include several incidents involving trucks, including head-on collisions and rollovers where only trucks were involved.</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A particularly characteristic problem in Latvia is the decision made ten years ago to cancel the monetary penalty in </a:t>
            </a:r>
            <a:r>
              <a:rPr lang="en-GB"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favor</a:t>
            </a: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 of a warning for exceeding the speed limit by up to 10 km/h. This has led some drivers to disregard minor speeding violations. Unfortunately, both research and road measurements indicate that most of the traffic exceeds the permitted speed by up to 10 km/h. This </a:t>
            </a:r>
            <a:r>
              <a:rPr lang="en-GB"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behavior</a:t>
            </a: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 negatively impacts road safety.</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The Ministry of Transport has pushed several times in recent years to cancel the warning and impose fines for such transgressions. However, this is an unpopular decision and difficult to gain support for in the coalition. Nonetheless, the Ministry continues to promote this initiative as an important short-term measure.</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Although speed is not the only or main factor in traffic accidents, it always exacerbates the severity of the consequences. Research from Riga Technical University supports the internationally proven hypotheses about the impact of speed on accidents and their outcomes. We hope that these arguments will help gain coalition support for this proposal.</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At the same time, we are aware that other activities are necessary, including infrastructure improvements. This is a long-term project and cannot be completed in just a few years. Plans include converting certain road sections to separated carriageways. For example, last year, the first private-public partnership project was implemented, creating the </a:t>
            </a:r>
            <a:r>
              <a:rPr lang="en-GB" sz="1200" kern="100" dirty="0" err="1">
                <a:effectLst/>
                <a:latin typeface="Times New Roman" panose="02020603050405020304" pitchFamily="18" charset="0"/>
                <a:ea typeface="Times New Roman" panose="02020603050405020304" pitchFamily="18" charset="0"/>
                <a:cs typeface="Times New Roman" panose="02020603050405020304" pitchFamily="18" charset="0"/>
              </a:rPr>
              <a:t>Ķekava</a:t>
            </a: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 bypass road as a high-speed highway.</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In the short term, we face the same challenges as other EU countries: a shortage of new drivers, a high number of older drivers in the road transport industry, police capacity issues, drunk driving, challenges related to new micromobility tools, aging vehicle fleets, and other similar issues.</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200" kern="100" dirty="0">
                <a:effectLst/>
                <a:latin typeface="Times New Roman" panose="02020603050405020304" pitchFamily="18" charset="0"/>
                <a:ea typeface="Times New Roman" panose="02020603050405020304" pitchFamily="18" charset="0"/>
                <a:cs typeface="Times New Roman" panose="02020603050405020304" pitchFamily="18" charset="0"/>
              </a:rPr>
              <a:t>We believe it is important and beneficial to exchange experiences, as we often face similar issues. Therefore, we follow trends in other countries and this year, Latvia has joined the OECD ITF IRTAD family, a group of road safety experts and implementers.</a:t>
            </a:r>
            <a:endParaRPr lang="lv-LV" sz="1200" kern="100" dirty="0">
              <a:effectLst/>
              <a:latin typeface="Aptos" panose="020B0004020202020204" pitchFamily="34" charset="0"/>
              <a:ea typeface="Times New Roman" panose="02020603050405020304" pitchFamily="18" charset="0"/>
              <a:cs typeface="Times New Roman" panose="02020603050405020304" pitchFamily="18" charset="0"/>
            </a:endParaRPr>
          </a:p>
          <a:p>
            <a:endParaRPr lang="lv-LV" dirty="0"/>
          </a:p>
        </p:txBody>
      </p:sp>
      <p:sp>
        <p:nvSpPr>
          <p:cNvPr id="4" name="Slide Number Placeholder 3"/>
          <p:cNvSpPr>
            <a:spLocks noGrp="1"/>
          </p:cNvSpPr>
          <p:nvPr>
            <p:ph type="sldNum" sz="quarter" idx="5"/>
          </p:nvPr>
        </p:nvSpPr>
        <p:spPr/>
        <p:txBody>
          <a:bodyPr/>
          <a:lstStyle/>
          <a:p>
            <a:pPr>
              <a:defRPr/>
            </a:pPr>
            <a:fld id="{7EC814D1-70A8-6F41-8C4D-91D0DE9A9AB7}" type="slidenum">
              <a:rPr lang="lv-LV" altLang="lv-LV" smtClean="0"/>
              <a:pPr>
                <a:defRPr/>
              </a:pPr>
              <a:t>1</a:t>
            </a:fld>
            <a:endParaRPr lang="lv-LV" altLang="lv-LV"/>
          </a:p>
        </p:txBody>
      </p:sp>
    </p:spTree>
    <p:extLst>
      <p:ext uri="{BB962C8B-B14F-4D97-AF65-F5344CB8AC3E}">
        <p14:creationId xmlns:p14="http://schemas.microsoft.com/office/powerpoint/2010/main" val="4383561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sz="800" dirty="0"/>
          </a:p>
          <a:p>
            <a:r>
              <a:rPr lang="en-US" sz="800" dirty="0"/>
              <a:t>The aim of the study is to draw scientifically based conclusions about the most frequent objective causes of serious accidents, as well as to draw conclusions based on the results of the analysis, for the development of safe infrastructure and the improvement of traffic flow </a:t>
            </a:r>
            <a:r>
              <a:rPr lang="en-US" sz="800" dirty="0" err="1"/>
              <a:t>safety.The</a:t>
            </a:r>
            <a:r>
              <a:rPr lang="en-US" sz="800" dirty="0"/>
              <a:t> research includes two independent parts, one of which is carried out by CSDD, the other by </a:t>
            </a:r>
            <a:r>
              <a:rPr lang="en-US" sz="800" dirty="0" err="1"/>
              <a:t>RTU.The</a:t>
            </a:r>
            <a:r>
              <a:rPr lang="en-US" sz="800" dirty="0"/>
              <a:t> focus of the RTU part is to detail and clarify the causes of heavy traffic accidents and identify critical parameters in the traffic infrastructure and traffic processes with the help of in-depth data analysis. Both publicly available data are used in the research, as well as those obtained directly from the holders of </a:t>
            </a:r>
            <a:r>
              <a:rPr lang="en-US" sz="800" dirty="0" err="1"/>
              <a:t>CSNg</a:t>
            </a:r>
            <a:r>
              <a:rPr lang="en-US" sz="800" dirty="0"/>
              <a:t> files and by conducting an additional study of the </a:t>
            </a:r>
            <a:r>
              <a:rPr lang="en-US" sz="800" dirty="0" err="1"/>
              <a:t>CSNg</a:t>
            </a:r>
            <a:r>
              <a:rPr lang="en-US" sz="800" dirty="0"/>
              <a:t> site. Statistical analysis tools and artificial intelligence methods are used as analysis tools.</a:t>
            </a:r>
            <a:endParaRPr lang="lv-LV" sz="800" dirty="0"/>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10</a:t>
            </a:fld>
            <a:endParaRPr lang="lv-LV" altLang="lv-LV"/>
          </a:p>
        </p:txBody>
      </p:sp>
    </p:spTree>
    <p:extLst>
      <p:ext uri="{BB962C8B-B14F-4D97-AF65-F5344CB8AC3E}">
        <p14:creationId xmlns:p14="http://schemas.microsoft.com/office/powerpoint/2010/main" val="2870179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000" b="0" i="0">
                <a:effectLst/>
                <a:highlight>
                  <a:srgbClr val="FFFFFF"/>
                </a:highlight>
                <a:latin typeface="Arial" panose="020B0604020202020204" pitchFamily="34" charset="0"/>
              </a:rPr>
              <a:t>The goal is a new service that will ensure that drivers who have been punished for driving under the influence of alcohol or narcotic or other intoxicating substances and who are not found to have excessive, harmful use or addiction to alcohol, narcotic or psychotropic substances during the pre-term medical examination, upon regaining their right to drive, it will be mandatory to attend special classes aimed at correcting the person's behavior</a:t>
            </a:r>
            <a:endParaRPr lang="lv-LV" sz="1000" b="0" i="0">
              <a:effectLst/>
              <a:highlight>
                <a:srgbClr val="FFFFFF"/>
              </a:highlight>
              <a:latin typeface="Arial" panose="020B0604020202020204" pitchFamily="34" charset="0"/>
            </a:endParaRPr>
          </a:p>
          <a:p>
            <a:pPr algn="l"/>
            <a:endParaRPr lang="lv-LV" sz="1000" b="0" i="0">
              <a:effectLst/>
              <a:highlight>
                <a:srgbClr val="FFFFFF"/>
              </a:highlight>
              <a:latin typeface="Arial" panose="020B0604020202020204" pitchFamily="34" charset="0"/>
            </a:endParaRPr>
          </a:p>
          <a:p>
            <a:pPr algn="l"/>
            <a:endParaRPr lang="lv-LV"/>
          </a:p>
        </p:txBody>
      </p:sp>
      <p:sp>
        <p:nvSpPr>
          <p:cNvPr id="4" name="Slide Number Placeholder 3"/>
          <p:cNvSpPr>
            <a:spLocks noGrp="1"/>
          </p:cNvSpPr>
          <p:nvPr>
            <p:ph type="sldNum" sz="quarter" idx="5"/>
          </p:nvPr>
        </p:nvSpPr>
        <p:spPr/>
        <p:txBody>
          <a:bodyPr/>
          <a:lstStyle/>
          <a:p>
            <a:pPr>
              <a:defRPr/>
            </a:pPr>
            <a:fld id="{FC1D6188-9505-4E27-847D-D21DE741DABE}" type="slidenum">
              <a:rPr lang="lv-LV" altLang="lv-LV" smtClean="0"/>
              <a:pPr>
                <a:defRPr/>
              </a:pPr>
              <a:t>11</a:t>
            </a:fld>
            <a:endParaRPr lang="lv-LV" altLang="lv-LV"/>
          </a:p>
        </p:txBody>
      </p:sp>
    </p:spTree>
    <p:extLst>
      <p:ext uri="{BB962C8B-B14F-4D97-AF65-F5344CB8AC3E}">
        <p14:creationId xmlns:p14="http://schemas.microsoft.com/office/powerpoint/2010/main" val="390064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fontAlgn="base"/>
            <a:r>
              <a:rPr lang="lv-LV" b="1" i="0" dirty="0">
                <a:solidFill>
                  <a:srgbClr val="FF7900"/>
                </a:solidFill>
                <a:effectLst/>
                <a:latin typeface="Baloo-Chettan"/>
              </a:rPr>
              <a:t>Par kampaņu</a:t>
            </a:r>
          </a:p>
          <a:p>
            <a:pPr algn="l" fontAlgn="base"/>
            <a:r>
              <a:rPr lang="lv-LV" b="0" i="0" dirty="0">
                <a:solidFill>
                  <a:srgbClr val="000000"/>
                </a:solidFill>
                <a:effectLst/>
                <a:latin typeface="Baloo-Chettan"/>
              </a:rPr>
              <a:t>Kampaņa “Laid kā lielais!” vērš uzmanību uz bērnu un jauniešu drošu iekļaušanos satiksmē. Kampaņas tēls </a:t>
            </a:r>
            <a:r>
              <a:rPr lang="lv-LV" b="0" i="0" dirty="0" err="1">
                <a:solidFill>
                  <a:srgbClr val="000000"/>
                </a:solidFill>
                <a:effectLst/>
                <a:latin typeface="Baloo-Chettan"/>
              </a:rPr>
              <a:t>Asvalters</a:t>
            </a:r>
            <a:r>
              <a:rPr lang="lv-LV" b="0" i="0" dirty="0">
                <a:solidFill>
                  <a:srgbClr val="000000"/>
                </a:solidFill>
                <a:effectLst/>
                <a:latin typeface="Baloo-Chettan"/>
              </a:rPr>
              <a:t> aicina bērnus un jauniešus, viņu vecākus, aizbildņus un pedagogus atkārtot un pārrunāt ceļu satiksmes noteikumus, izmantojot </a:t>
            </a:r>
            <a:r>
              <a:rPr lang="lv-LV" b="0" i="0" dirty="0" err="1">
                <a:solidFill>
                  <a:srgbClr val="000000"/>
                </a:solidFill>
                <a:effectLst/>
                <a:latin typeface="Baloo-Chettan"/>
              </a:rPr>
              <a:t>mikromobilitātes</a:t>
            </a:r>
            <a:r>
              <a:rPr lang="lv-LV" b="0" i="0" dirty="0">
                <a:solidFill>
                  <a:srgbClr val="000000"/>
                </a:solidFill>
                <a:effectLst/>
                <a:latin typeface="Baloo-Chettan"/>
              </a:rPr>
              <a:t> rīkus (skrejriteni, </a:t>
            </a:r>
            <a:r>
              <a:rPr lang="lv-LV" b="0" i="0" dirty="0" err="1">
                <a:solidFill>
                  <a:srgbClr val="000000"/>
                </a:solidFill>
                <a:effectLst/>
                <a:latin typeface="Baloo-Chettan"/>
              </a:rPr>
              <a:t>elektroskrejriteni</a:t>
            </a:r>
            <a:r>
              <a:rPr lang="lv-LV" b="0" i="0" dirty="0">
                <a:solidFill>
                  <a:srgbClr val="000000"/>
                </a:solidFill>
                <a:effectLst/>
                <a:latin typeface="Baloo-Chettan"/>
              </a:rPr>
              <a:t>, velosipēdu, skrituļslidas un skrituļdēli), kā arī atcerēties par </a:t>
            </a:r>
            <a:r>
              <a:rPr lang="lv-LV" b="0" i="0" dirty="0" err="1">
                <a:solidFill>
                  <a:srgbClr val="000000"/>
                </a:solidFill>
                <a:effectLst/>
                <a:latin typeface="Baloo-Chettan"/>
              </a:rPr>
              <a:t>aizsargelementu</a:t>
            </a:r>
            <a:r>
              <a:rPr lang="lv-LV" b="0" i="0" dirty="0">
                <a:solidFill>
                  <a:srgbClr val="000000"/>
                </a:solidFill>
                <a:effectLst/>
                <a:latin typeface="Baloo-Chettan"/>
              </a:rPr>
              <a:t> – ķiveres un atstarotāju – lietošanu.</a:t>
            </a:r>
          </a:p>
          <a:p>
            <a:pPr algn="l" fontAlgn="base"/>
            <a:r>
              <a:rPr lang="lv-LV" b="0" i="0" dirty="0">
                <a:solidFill>
                  <a:srgbClr val="000000"/>
                </a:solidFill>
                <a:effectLst/>
                <a:latin typeface="Baloo-Chettan"/>
              </a:rPr>
              <a:t>Pētījumā*, ko realizēja Satiksmes ministrija, noskaidrots, ka par lielāko drošības risku ceļu satiksmē, pārvietojoties ar </a:t>
            </a:r>
            <a:r>
              <a:rPr lang="lv-LV" b="0" i="0" dirty="0" err="1">
                <a:solidFill>
                  <a:srgbClr val="000000"/>
                </a:solidFill>
                <a:effectLst/>
                <a:latin typeface="Baloo-Chettan"/>
              </a:rPr>
              <a:t>mikromobilitātes</a:t>
            </a:r>
            <a:r>
              <a:rPr lang="lv-LV" b="0" i="0" dirty="0">
                <a:solidFill>
                  <a:srgbClr val="000000"/>
                </a:solidFill>
                <a:effectLst/>
                <a:latin typeface="Baloo-Chettan"/>
              </a:rPr>
              <a:t> rīkiem, 58% respondentu norāda </a:t>
            </a:r>
            <a:r>
              <a:rPr lang="lv-LV" b="0" i="0" dirty="0" err="1">
                <a:solidFill>
                  <a:srgbClr val="000000"/>
                </a:solidFill>
                <a:effectLst/>
                <a:latin typeface="Baloo-Chettan"/>
              </a:rPr>
              <a:t>viedierīču</a:t>
            </a:r>
            <a:r>
              <a:rPr lang="lv-LV" b="0" i="0" dirty="0">
                <a:solidFill>
                  <a:srgbClr val="000000"/>
                </a:solidFill>
                <a:effectLst/>
                <a:latin typeface="Baloo-Chettan"/>
              </a:rPr>
              <a:t> lietošanu, 56% – </a:t>
            </a:r>
            <a:r>
              <a:rPr lang="lv-LV" b="0" i="0" dirty="0" err="1">
                <a:solidFill>
                  <a:srgbClr val="000000"/>
                </a:solidFill>
                <a:effectLst/>
                <a:latin typeface="Baloo-Chettan"/>
              </a:rPr>
              <a:t>aizsargelementu</a:t>
            </a:r>
            <a:r>
              <a:rPr lang="lv-LV" b="0" i="0" dirty="0">
                <a:solidFill>
                  <a:srgbClr val="000000"/>
                </a:solidFill>
                <a:effectLst/>
                <a:latin typeface="Baloo-Chettan"/>
              </a:rPr>
              <a:t> nelietošanu un 41% – luksoforu signālu ignorēšanu.</a:t>
            </a:r>
          </a:p>
          <a:p>
            <a:pPr algn="l" fontAlgn="base"/>
            <a:r>
              <a:rPr lang="lv-LV" b="1" i="0" dirty="0" err="1">
                <a:solidFill>
                  <a:srgbClr val="000000"/>
                </a:solidFill>
                <a:effectLst/>
                <a:latin typeface="Baloo-Chettan"/>
              </a:rPr>
              <a:t>Asvalters</a:t>
            </a:r>
            <a:r>
              <a:rPr lang="lv-LV" b="1" i="0" dirty="0">
                <a:solidFill>
                  <a:srgbClr val="000000"/>
                </a:solidFill>
                <a:effectLst/>
                <a:latin typeface="Baloo-Chettan"/>
              </a:rPr>
              <a:t> aicina – kad būsi atkārtojis </a:t>
            </a:r>
            <a:r>
              <a:rPr lang="lv-LV" b="1" i="0" u="none" strike="noStrike" dirty="0">
                <a:solidFill>
                  <a:srgbClr val="FF7900"/>
                </a:solidFill>
                <a:effectLst/>
                <a:latin typeface="Baloo-Chettan"/>
                <a:hlinkClick r:id="rId3"/>
              </a:rPr>
              <a:t>ceļu satiksmes noteikumus</a:t>
            </a:r>
            <a:r>
              <a:rPr lang="lv-LV" b="1" i="0" dirty="0">
                <a:solidFill>
                  <a:srgbClr val="000000"/>
                </a:solidFill>
                <a:effectLst/>
                <a:latin typeface="Baloo-Chettan"/>
              </a:rPr>
              <a:t>, pārbaudi savas zināšanas un aizpildi testu par ielu gudrībām.</a:t>
            </a:r>
          </a:p>
          <a:p>
            <a:pPr algn="just">
              <a:defRPr/>
            </a:pPr>
            <a:endParaRPr lang="lv-LV" dirty="0"/>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12</a:t>
            </a:fld>
            <a:endParaRPr lang="lv-LV" altLang="lv-LV"/>
          </a:p>
        </p:txBody>
      </p:sp>
    </p:spTree>
    <p:extLst>
      <p:ext uri="{BB962C8B-B14F-4D97-AF65-F5344CB8AC3E}">
        <p14:creationId xmlns:p14="http://schemas.microsoft.com/office/powerpoint/2010/main" val="19346776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Bef>
                <a:spcPts val="1200"/>
              </a:spcBef>
              <a:spcAft>
                <a:spcPts val="1200"/>
              </a:spcAft>
            </a:pPr>
            <a:r>
              <a:rPr lang="en-US" sz="1800" b="1" dirty="0">
                <a:solidFill>
                  <a:srgbClr val="212529"/>
                </a:solidFill>
                <a:effectLst/>
                <a:latin typeface="Arial" panose="020B0604020202020204" pitchFamily="34" charset="0"/>
                <a:ea typeface="Arial" panose="020B0604020202020204" pitchFamily="34" charset="0"/>
              </a:rPr>
              <a:t>we clearly also understand that the widest possible range of participants must be involved in ensuring road traffic safety - whether they are municipalities, the residents themselves, as well as businessmen, car carriers, car </a:t>
            </a:r>
            <a:r>
              <a:rPr lang="en-US" sz="1800" b="1" dirty="0" err="1">
                <a:solidFill>
                  <a:srgbClr val="212529"/>
                </a:solidFill>
                <a:effectLst/>
                <a:latin typeface="Arial" panose="020B0604020202020204" pitchFamily="34" charset="0"/>
                <a:ea typeface="Arial" panose="020B0604020202020204" pitchFamily="34" charset="0"/>
              </a:rPr>
              <a:t>companies.Therefore</a:t>
            </a:r>
            <a:r>
              <a:rPr lang="en-US" sz="1800" b="1" dirty="0">
                <a:solidFill>
                  <a:srgbClr val="212529"/>
                </a:solidFill>
                <a:effectLst/>
                <a:latin typeface="Arial" panose="020B0604020202020204" pitchFamily="34" charset="0"/>
                <a:ea typeface="Arial" panose="020B0604020202020204" pitchFamily="34" charset="0"/>
              </a:rPr>
              <a:t>, for the eleventh time, the safest companies were identified and awards were presented to the safest company's car fleet - thereby promoting awareness of safe traffic among entrepreneurs and drivers themselves. The insurance company has been implementing this competition for several years in cooperation with the Ministry of Transport, thus involving as wide a range of participants as possible. The biggest benefit is, of course, that traffic safety is being discussed, both company managers and motorists themselves are talking about </a:t>
            </a:r>
            <a:r>
              <a:rPr lang="en-US" sz="1800" b="1" dirty="0" err="1">
                <a:solidFill>
                  <a:srgbClr val="212529"/>
                </a:solidFill>
                <a:effectLst/>
                <a:latin typeface="Arial" panose="020B0604020202020204" pitchFamily="34" charset="0"/>
                <a:ea typeface="Arial" panose="020B0604020202020204" pitchFamily="34" charset="0"/>
              </a:rPr>
              <a:t>it.Also</a:t>
            </a:r>
            <a:r>
              <a:rPr lang="en-US" sz="1800" b="1" dirty="0">
                <a:solidFill>
                  <a:srgbClr val="212529"/>
                </a:solidFill>
                <a:effectLst/>
                <a:latin typeface="Arial" panose="020B0604020202020204" pitchFamily="34" charset="0"/>
                <a:ea typeface="Arial" panose="020B0604020202020204" pitchFamily="34" charset="0"/>
              </a:rPr>
              <a:t>, for the third year now, the Ministry of Transport is holding a competition and announcing the safest cities and municipalities in road traffic. accident statistics are the main factor in this competition, but the citizens' opinion is also evaluated as an additional factor. In our opinion, healthy competition can also be promoted in this way, because competing for the title of the safest city or municipality creates safer solutions, and we all benefit.</a:t>
            </a:r>
            <a:endParaRPr lang="lv-LV" sz="1800" b="1" dirty="0">
              <a:solidFill>
                <a:srgbClr val="212529"/>
              </a:solidFill>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endParaRPr lang="lv-LV" sz="1800" b="1" dirty="0">
              <a:solidFill>
                <a:srgbClr val="212529"/>
              </a:solidFill>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b="1" dirty="0">
                <a:solidFill>
                  <a:srgbClr val="212529"/>
                </a:solidFill>
                <a:effectLst/>
                <a:latin typeface="Arial" panose="020B0604020202020204" pitchFamily="34" charset="0"/>
                <a:ea typeface="Arial" panose="020B0604020202020204" pitchFamily="34" charset="0"/>
              </a:rPr>
              <a:t>2023. gada ceļu satiksmei drošākās pašvaldības – Ventspils un Valkas novads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b="1" dirty="0">
                <a:solidFill>
                  <a:srgbClr val="212529"/>
                </a:solidFill>
                <a:effectLst/>
                <a:latin typeface="Arial" panose="020B0604020202020204" pitchFamily="34" charset="0"/>
                <a:ea typeface="Arial" panose="020B0604020202020204" pitchFamily="34" charset="0"/>
              </a:rPr>
              <a:t>Lai noskaidrotu ceļu satiksmei drošākās </a:t>
            </a:r>
            <a:r>
              <a:rPr lang="lv-LV" sz="1800" b="1" dirty="0" err="1">
                <a:solidFill>
                  <a:srgbClr val="212529"/>
                </a:solidFill>
                <a:effectLst/>
                <a:latin typeface="Arial" panose="020B0604020202020204" pitchFamily="34" charset="0"/>
                <a:ea typeface="Arial" panose="020B0604020202020204" pitchFamily="34" charset="0"/>
              </a:rPr>
              <a:t>valstspilsētas</a:t>
            </a:r>
            <a:r>
              <a:rPr lang="lv-LV" sz="1800" b="1" dirty="0">
                <a:solidFill>
                  <a:srgbClr val="212529"/>
                </a:solidFill>
                <a:effectLst/>
                <a:latin typeface="Arial" panose="020B0604020202020204" pitchFamily="34" charset="0"/>
                <a:ea typeface="Arial" panose="020B0604020202020204" pitchFamily="34" charset="0"/>
              </a:rPr>
              <a:t> un novadus, Satiksmes ministrija trešo gadu pēc kārtas rīkoja konkursu “Ceļu satiksmes drošības pašvaldību novērtēšanas indekss 2023”. Balstoties uz pašvaldības iedzīvotāju viedokli, ceļu satiksmes negadījumu (</a:t>
            </a:r>
            <a:r>
              <a:rPr lang="lv-LV" sz="1800" b="1" dirty="0" err="1">
                <a:solidFill>
                  <a:srgbClr val="212529"/>
                </a:solidFill>
                <a:effectLst/>
                <a:latin typeface="Arial" panose="020B0604020202020204" pitchFamily="34" charset="0"/>
                <a:ea typeface="Arial" panose="020B0604020202020204" pitchFamily="34" charset="0"/>
              </a:rPr>
              <a:t>CSNg</a:t>
            </a:r>
            <a:r>
              <a:rPr lang="lv-LV" sz="1800" b="1" dirty="0">
                <a:solidFill>
                  <a:srgbClr val="212529"/>
                </a:solidFill>
                <a:effectLst/>
                <a:latin typeface="Arial" panose="020B0604020202020204" pitchFamily="34" charset="0"/>
                <a:ea typeface="Arial" panose="020B0604020202020204" pitchFamily="34" charset="0"/>
              </a:rPr>
              <a:t>) statistiku un </a:t>
            </a:r>
            <a:r>
              <a:rPr lang="lv-LV" sz="1800" b="1" dirty="0" err="1">
                <a:solidFill>
                  <a:srgbClr val="212529"/>
                </a:solidFill>
                <a:effectLst/>
                <a:latin typeface="Arial" panose="020B0604020202020204" pitchFamily="34" charset="0"/>
                <a:ea typeface="Arial" panose="020B0604020202020204" pitchFamily="34" charset="0"/>
              </a:rPr>
              <a:t>mikromobilitātes</a:t>
            </a:r>
            <a:r>
              <a:rPr lang="lv-LV" sz="1800" b="1" dirty="0">
                <a:solidFill>
                  <a:srgbClr val="212529"/>
                </a:solidFill>
                <a:effectLst/>
                <a:latin typeface="Arial" panose="020B0604020202020204" pitchFamily="34" charset="0"/>
                <a:ea typeface="Arial" panose="020B0604020202020204" pitchFamily="34" charset="0"/>
              </a:rPr>
              <a:t> novērtējumu, par ceļu satiksmei drošāko </a:t>
            </a:r>
            <a:r>
              <a:rPr lang="lv-LV" sz="1800" b="1" dirty="0" err="1">
                <a:solidFill>
                  <a:srgbClr val="212529"/>
                </a:solidFill>
                <a:effectLst/>
                <a:latin typeface="Arial" panose="020B0604020202020204" pitchFamily="34" charset="0"/>
                <a:ea typeface="Arial" panose="020B0604020202020204" pitchFamily="34" charset="0"/>
              </a:rPr>
              <a:t>valstspilsētu</a:t>
            </a:r>
            <a:r>
              <a:rPr lang="lv-LV" sz="1800" b="1" dirty="0">
                <a:solidFill>
                  <a:srgbClr val="212529"/>
                </a:solidFill>
                <a:effectLst/>
                <a:latin typeface="Arial" panose="020B0604020202020204" pitchFamily="34" charset="0"/>
                <a:ea typeface="Arial" panose="020B0604020202020204" pitchFamily="34" charset="0"/>
              </a:rPr>
              <a:t> Latvijā 2023. gadā tika atzīta Ventspils, no 36 novadiem pirmajā vietā ierindojies Valkas novads.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b="1" dirty="0">
                <a:solidFill>
                  <a:srgbClr val="212529"/>
                </a:solidFill>
                <a:effectLst/>
                <a:latin typeface="Arial" panose="020B0604020202020204" pitchFamily="34" charset="0"/>
                <a:ea typeface="Arial" panose="020B0604020202020204" pitchFamily="34" charset="0"/>
              </a:rPr>
              <a:t>Šogad pirmo reizi tika piešķirta atzinība iedzīvotājiem draudzīgākajai </a:t>
            </a:r>
            <a:r>
              <a:rPr lang="lv-LV" sz="1800" b="1" dirty="0" err="1">
                <a:solidFill>
                  <a:srgbClr val="212529"/>
                </a:solidFill>
                <a:effectLst/>
                <a:latin typeface="Arial" panose="020B0604020202020204" pitchFamily="34" charset="0"/>
                <a:ea typeface="Arial" panose="020B0604020202020204" pitchFamily="34" charset="0"/>
              </a:rPr>
              <a:t>valstspilsētai</a:t>
            </a:r>
            <a:r>
              <a:rPr lang="lv-LV" sz="1800" b="1" dirty="0">
                <a:solidFill>
                  <a:srgbClr val="212529"/>
                </a:solidFill>
                <a:effectLst/>
                <a:latin typeface="Arial" panose="020B0604020202020204" pitchFamily="34" charset="0"/>
                <a:ea typeface="Arial" panose="020B0604020202020204" pitchFamily="34" charset="0"/>
              </a:rPr>
              <a:t> un novadam no </a:t>
            </a:r>
            <a:r>
              <a:rPr lang="lv-LV" sz="1800" b="1" dirty="0" err="1">
                <a:solidFill>
                  <a:srgbClr val="212529"/>
                </a:solidFill>
                <a:effectLst/>
                <a:latin typeface="Arial" panose="020B0604020202020204" pitchFamily="34" charset="0"/>
                <a:ea typeface="Arial" panose="020B0604020202020204" pitchFamily="34" charset="0"/>
              </a:rPr>
              <a:t>piekļūstamības</a:t>
            </a:r>
            <a:r>
              <a:rPr lang="lv-LV" sz="1800" b="1" dirty="0">
                <a:solidFill>
                  <a:srgbClr val="212529"/>
                </a:solidFill>
                <a:effectLst/>
                <a:latin typeface="Arial" panose="020B0604020202020204" pitchFamily="34" charset="0"/>
                <a:ea typeface="Arial" panose="020B0604020202020204" pitchFamily="34" charset="0"/>
              </a:rPr>
              <a:t> viedokļa, kuru saņēma Rīga un Ludzas novads.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a:t>
            </a:r>
            <a:r>
              <a:rPr lang="lv-LV" sz="1800" i="1" dirty="0">
                <a:solidFill>
                  <a:srgbClr val="212529"/>
                </a:solidFill>
                <a:effectLst/>
                <a:latin typeface="Arial" panose="020B0604020202020204" pitchFamily="34" charset="0"/>
                <a:ea typeface="Arial" panose="020B0604020202020204" pitchFamily="34" charset="0"/>
              </a:rPr>
              <a:t>Ceļu satiksmes drošība ir prioritāte gan valsts, gan pašvaldību līmenī. Šajā konkursā ne tikai novērtējam paveikto, bet arī izceļam jomas, kurās nepieciešami papildu uzlabojumi, lai sasniegtu mērķi – līdz 2027. gadam par 35% samazināt ceļu satiksmes negadījumos smagi ievainoto un bojāgājušo skaitu. Mūsu pētījumi un datu analīze parāda, ka ir daudz darāmā, lai panāktu progresu un mazinātu plaisu starp Latviju un citām Eiropas valstīm. Jau tagad mēs īstenojam vairākus steidzamus un ilgtermiņa pasākumus, piemēram, vidējā braukšanas ātruma kontroles radarus un kreiso pagriezienu samazināšanu, lai uzlabotu drošību uz ceļiem. Aicinu ikvienu satiksmes dalībnieku apzināties savu atbildību ceļu satiksmē un aktīvi iesaistīties diskusijās par drošības uzlabošanu. Mūsu kopīgā rīcība ir būtiska, lai samazinātu ceļu satiksmes negadījumu skaitu un izveidotu drošāku vidi visiem</a:t>
            </a:r>
            <a:r>
              <a:rPr lang="lv-LV" sz="1800" dirty="0">
                <a:solidFill>
                  <a:srgbClr val="212529"/>
                </a:solidFill>
                <a:effectLst/>
                <a:latin typeface="Arial" panose="020B0604020202020204" pitchFamily="34" charset="0"/>
                <a:ea typeface="Arial" panose="020B0604020202020204" pitchFamily="34" charset="0"/>
              </a:rPr>
              <a:t>," norādīja satiksmes ministrs Kaspars Briškens.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Salīdzinot ar 2022. gada rezultātiem, </a:t>
            </a:r>
            <a:r>
              <a:rPr lang="lv-LV" sz="1800" dirty="0" err="1">
                <a:solidFill>
                  <a:srgbClr val="212529"/>
                </a:solidFill>
                <a:effectLst/>
                <a:latin typeface="Arial" panose="020B0604020202020204" pitchFamily="34" charset="0"/>
                <a:ea typeface="Arial" panose="020B0604020202020204" pitchFamily="34" charset="0"/>
              </a:rPr>
              <a:t>valstspilsētu</a:t>
            </a:r>
            <a:r>
              <a:rPr lang="lv-LV" sz="1800" dirty="0">
                <a:solidFill>
                  <a:srgbClr val="212529"/>
                </a:solidFill>
                <a:effectLst/>
                <a:latin typeface="Arial" panose="020B0604020202020204" pitchFamily="34" charset="0"/>
                <a:ea typeface="Arial" panose="020B0604020202020204" pitchFamily="34" charset="0"/>
              </a:rPr>
              <a:t> kategorijā izmaiņas nav novērotas. Par ceļu satiksmei drošāko </a:t>
            </a:r>
            <a:r>
              <a:rPr lang="lv-LV" sz="1800" dirty="0" err="1">
                <a:solidFill>
                  <a:srgbClr val="212529"/>
                </a:solidFill>
                <a:effectLst/>
                <a:latin typeface="Arial" panose="020B0604020202020204" pitchFamily="34" charset="0"/>
                <a:ea typeface="Arial" panose="020B0604020202020204" pitchFamily="34" charset="0"/>
              </a:rPr>
              <a:t>valstspilsētu</a:t>
            </a:r>
            <a:r>
              <a:rPr lang="lv-LV" sz="1800" dirty="0">
                <a:solidFill>
                  <a:srgbClr val="212529"/>
                </a:solidFill>
                <a:effectLst/>
                <a:latin typeface="Arial" panose="020B0604020202020204" pitchFamily="34" charset="0"/>
                <a:ea typeface="Arial" panose="020B0604020202020204" pitchFamily="34" charset="0"/>
              </a:rPr>
              <a:t> atkārtoti atzīta Ventspils, kas izceļas ar vislabāko </a:t>
            </a:r>
            <a:r>
              <a:rPr lang="lv-LV" sz="1800" dirty="0" err="1">
                <a:solidFill>
                  <a:srgbClr val="212529"/>
                </a:solidFill>
                <a:effectLst/>
                <a:latin typeface="Arial" panose="020B0604020202020204" pitchFamily="34" charset="0"/>
                <a:ea typeface="Arial" panose="020B0604020202020204" pitchFamily="34" charset="0"/>
              </a:rPr>
              <a:t>CSNg</a:t>
            </a:r>
            <a:r>
              <a:rPr lang="lv-LV" sz="1800" dirty="0">
                <a:solidFill>
                  <a:srgbClr val="212529"/>
                </a:solidFill>
                <a:effectLst/>
                <a:latin typeface="Arial" panose="020B0604020202020204" pitchFamily="34" charset="0"/>
                <a:ea typeface="Arial" panose="020B0604020202020204" pitchFamily="34" charset="0"/>
              </a:rPr>
              <a:t> statistiku, visaugstāko iedzīvotāju vērtējumu attiecībā uz ceļu satiksmes drošību un infrastruktūru, kā arī ir saņēmusi otro augstāko </a:t>
            </a:r>
            <a:r>
              <a:rPr lang="lv-LV" sz="1800" dirty="0" err="1">
                <a:solidFill>
                  <a:srgbClr val="212529"/>
                </a:solidFill>
                <a:effectLst/>
                <a:latin typeface="Arial" panose="020B0604020202020204" pitchFamily="34" charset="0"/>
                <a:ea typeface="Arial" panose="020B0604020202020204" pitchFamily="34" charset="0"/>
              </a:rPr>
              <a:t>mikromobilitātes</a:t>
            </a:r>
            <a:r>
              <a:rPr lang="lv-LV" sz="1800" dirty="0">
                <a:solidFill>
                  <a:srgbClr val="212529"/>
                </a:solidFill>
                <a:effectLst/>
                <a:latin typeface="Arial" panose="020B0604020202020204" pitchFamily="34" charset="0"/>
                <a:ea typeface="Arial" panose="020B0604020202020204" pitchFamily="34" charset="0"/>
              </a:rPr>
              <a:t> novērtējumu. Otrajā vietā ierindojusies Rēzekne, savukārt trešo vietu saglabājusi Liepāja.</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a:t>
            </a:r>
            <a:r>
              <a:rPr lang="lv-LV" sz="1800" i="1" dirty="0">
                <a:solidFill>
                  <a:srgbClr val="212529"/>
                </a:solidFill>
                <a:effectLst/>
                <a:latin typeface="Arial" panose="020B0604020202020204" pitchFamily="34" charset="0"/>
                <a:ea typeface="Arial" panose="020B0604020202020204" pitchFamily="34" charset="0"/>
              </a:rPr>
              <a:t>..........,</a:t>
            </a:r>
            <a:r>
              <a:rPr lang="lv-LV" sz="1800" dirty="0">
                <a:solidFill>
                  <a:srgbClr val="212529"/>
                </a:solidFill>
                <a:effectLst/>
                <a:latin typeface="Arial" panose="020B0604020202020204" pitchFamily="34" charset="0"/>
                <a:ea typeface="Arial" panose="020B0604020202020204" pitchFamily="34" charset="0"/>
              </a:rPr>
              <a:t>" saņemot 1. vietas godalgu, sacīja Ventspils pašvaldības pārstāvis.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Novadu kategorijā pirmajā vietā atgriezies 2021. gada indeksa līderis Valkas novads, kas 2022. gadā dalīja 14.-28. vietu ar citiem novadiem. Valkas novads izceļas ar vislabāko statistiku attiecībā uz </a:t>
            </a:r>
            <a:r>
              <a:rPr lang="lv-LV" sz="1800" dirty="0" err="1">
                <a:solidFill>
                  <a:srgbClr val="212529"/>
                </a:solidFill>
                <a:effectLst/>
                <a:latin typeface="Arial" panose="020B0604020202020204" pitchFamily="34" charset="0"/>
                <a:ea typeface="Arial" panose="020B0604020202020204" pitchFamily="34" charset="0"/>
              </a:rPr>
              <a:t>CSNg</a:t>
            </a:r>
            <a:r>
              <a:rPr lang="lv-LV" sz="1800" dirty="0">
                <a:solidFill>
                  <a:srgbClr val="212529"/>
                </a:solidFill>
                <a:effectLst/>
                <a:latin typeface="Arial" panose="020B0604020202020204" pitchFamily="34" charset="0"/>
                <a:ea typeface="Arial" panose="020B0604020202020204" pitchFamily="34" charset="0"/>
              </a:rPr>
              <a:t>. Otro vietu ieguvis Olaines novads, bet trešo vietu ar zemiem </a:t>
            </a:r>
            <a:r>
              <a:rPr lang="lv-LV" sz="1800" dirty="0" err="1">
                <a:solidFill>
                  <a:srgbClr val="212529"/>
                </a:solidFill>
                <a:effectLst/>
                <a:latin typeface="Arial" panose="020B0604020202020204" pitchFamily="34" charset="0"/>
                <a:ea typeface="Arial" panose="020B0604020202020204" pitchFamily="34" charset="0"/>
              </a:rPr>
              <a:t>CSNg</a:t>
            </a:r>
            <a:r>
              <a:rPr lang="lv-LV" sz="1800" dirty="0">
                <a:solidFill>
                  <a:srgbClr val="212529"/>
                </a:solidFill>
                <a:effectLst/>
                <a:latin typeface="Arial" panose="020B0604020202020204" pitchFamily="34" charset="0"/>
                <a:ea typeface="Arial" panose="020B0604020202020204" pitchFamily="34" charset="0"/>
              </a:rPr>
              <a:t> rādītājiem ieguvis Jēkabpils novads.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a:t>
            </a:r>
            <a:r>
              <a:rPr lang="lv-LV" sz="1800" i="1" dirty="0">
                <a:solidFill>
                  <a:srgbClr val="212529"/>
                </a:solidFill>
                <a:effectLst/>
                <a:latin typeface="Arial" panose="020B0604020202020204" pitchFamily="34" charset="0"/>
                <a:ea typeface="Arial" panose="020B0604020202020204" pitchFamily="34" charset="0"/>
              </a:rPr>
              <a:t>........</a:t>
            </a:r>
            <a:r>
              <a:rPr lang="lv-LV" sz="1800" dirty="0">
                <a:solidFill>
                  <a:srgbClr val="212529"/>
                </a:solidFill>
                <a:effectLst/>
                <a:latin typeface="Arial" panose="020B0604020202020204" pitchFamily="34" charset="0"/>
                <a:ea typeface="Arial" panose="020B0604020202020204" pitchFamily="34" charset="0"/>
              </a:rPr>
              <a:t>,” uzsver Valkas novada pašvaldības pārstāvis, saņemot 1. vietas apbalvojumu.</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Pirmo reizi konkursa vēsturē tika ieviesta jauna disciplīna – </a:t>
            </a:r>
            <a:r>
              <a:rPr lang="lv-LV" sz="1800" dirty="0" err="1">
                <a:solidFill>
                  <a:srgbClr val="212529"/>
                </a:solidFill>
                <a:effectLst/>
                <a:latin typeface="Arial" panose="020B0604020202020204" pitchFamily="34" charset="0"/>
                <a:ea typeface="Arial" panose="020B0604020202020204" pitchFamily="34" charset="0"/>
              </a:rPr>
              <a:t>piekļūstamība</a:t>
            </a:r>
            <a:r>
              <a:rPr lang="lv-LV" sz="1800" dirty="0">
                <a:solidFill>
                  <a:srgbClr val="212529"/>
                </a:solidFill>
                <a:effectLst/>
                <a:latin typeface="Arial" panose="020B0604020202020204" pitchFamily="34" charset="0"/>
                <a:ea typeface="Arial" panose="020B0604020202020204" pitchFamily="34" charset="0"/>
              </a:rPr>
              <a:t>, kuras vērtēšanas kritērijus izstrādāja Latvijas Cilvēku ar īpašām vajadzībām sadarbības organizācijas “</a:t>
            </a:r>
            <a:r>
              <a:rPr lang="lv-LV" sz="1800" dirty="0" err="1">
                <a:solidFill>
                  <a:srgbClr val="212529"/>
                </a:solidFill>
                <a:effectLst/>
                <a:latin typeface="Arial" panose="020B0604020202020204" pitchFamily="34" charset="0"/>
                <a:ea typeface="Arial" panose="020B0604020202020204" pitchFamily="34" charset="0"/>
              </a:rPr>
              <a:t>Sustento</a:t>
            </a:r>
            <a:r>
              <a:rPr lang="lv-LV" sz="1800" dirty="0">
                <a:solidFill>
                  <a:srgbClr val="212529"/>
                </a:solidFill>
                <a:effectLst/>
                <a:latin typeface="Arial" panose="020B0604020202020204" pitchFamily="34" charset="0"/>
                <a:ea typeface="Arial" panose="020B0604020202020204" pitchFamily="34" charset="0"/>
              </a:rPr>
              <a:t>” eksperti. Izskatot, kā pēdējās desmitgades laikā rekonstruētajās ielās pašvaldības ir izveidojušas ietves, gājēju pārejas, nobrauktuves, sabiedriskā transporta pieturas un izvietojušas brīdinājuma zīmes, Rīga tika atzīta par iedzīvotājiem draudzīgāko </a:t>
            </a:r>
            <a:r>
              <a:rPr lang="lv-LV" sz="1800" dirty="0" err="1">
                <a:solidFill>
                  <a:srgbClr val="212529"/>
                </a:solidFill>
                <a:effectLst/>
                <a:latin typeface="Arial" panose="020B0604020202020204" pitchFamily="34" charset="0"/>
                <a:ea typeface="Arial" panose="020B0604020202020204" pitchFamily="34" charset="0"/>
              </a:rPr>
              <a:t>valstspilsētu</a:t>
            </a:r>
            <a:r>
              <a:rPr lang="lv-LV" sz="1800" dirty="0">
                <a:solidFill>
                  <a:srgbClr val="212529"/>
                </a:solidFill>
                <a:effectLst/>
                <a:latin typeface="Arial" panose="020B0604020202020204" pitchFamily="34" charset="0"/>
                <a:ea typeface="Arial" panose="020B0604020202020204" pitchFamily="34" charset="0"/>
              </a:rPr>
              <a:t> no </a:t>
            </a:r>
            <a:r>
              <a:rPr lang="lv-LV" sz="1800" dirty="0" err="1">
                <a:solidFill>
                  <a:srgbClr val="212529"/>
                </a:solidFill>
                <a:effectLst/>
                <a:latin typeface="Arial" panose="020B0604020202020204" pitchFamily="34" charset="0"/>
                <a:ea typeface="Arial" panose="020B0604020202020204" pitchFamily="34" charset="0"/>
              </a:rPr>
              <a:t>piekļūstamības</a:t>
            </a:r>
            <a:r>
              <a:rPr lang="lv-LV" sz="1800" dirty="0">
                <a:solidFill>
                  <a:srgbClr val="212529"/>
                </a:solidFill>
                <a:effectLst/>
                <a:latin typeface="Arial" panose="020B0604020202020204" pitchFamily="34" charset="0"/>
                <a:ea typeface="Arial" panose="020B0604020202020204" pitchFamily="34" charset="0"/>
              </a:rPr>
              <a:t> viedokļa, bet Ludzas novads izcēlās kā līderis starp novadiem. </a:t>
            </a:r>
            <a:r>
              <a:rPr lang="lv-LV" sz="1800" dirty="0" err="1">
                <a:solidFill>
                  <a:srgbClr val="212529"/>
                </a:solidFill>
                <a:effectLst/>
                <a:latin typeface="Arial" panose="020B0604020202020204" pitchFamily="34" charset="0"/>
                <a:ea typeface="Arial" panose="020B0604020202020204" pitchFamily="34" charset="0"/>
              </a:rPr>
              <a:t>Piekļūstamības</a:t>
            </a:r>
            <a:r>
              <a:rPr lang="lv-LV" sz="1800" dirty="0">
                <a:solidFill>
                  <a:srgbClr val="212529"/>
                </a:solidFill>
                <a:effectLst/>
                <a:latin typeface="Arial" panose="020B0604020202020204" pitchFamily="34" charset="0"/>
                <a:ea typeface="Arial" panose="020B0604020202020204" pitchFamily="34" charset="0"/>
              </a:rPr>
              <a:t> </a:t>
            </a:r>
            <a:r>
              <a:rPr lang="lv-LV" sz="1800" dirty="0" err="1">
                <a:solidFill>
                  <a:srgbClr val="212529"/>
                </a:solidFill>
                <a:effectLst/>
                <a:latin typeface="Arial" panose="020B0604020202020204" pitchFamily="34" charset="0"/>
                <a:ea typeface="Arial" panose="020B0604020202020204" pitchFamily="34" charset="0"/>
              </a:rPr>
              <a:t>izvērtējumu</a:t>
            </a:r>
            <a:r>
              <a:rPr lang="lv-LV" sz="1800" dirty="0">
                <a:solidFill>
                  <a:srgbClr val="212529"/>
                </a:solidFill>
                <a:effectLst/>
                <a:latin typeface="Arial" panose="020B0604020202020204" pitchFamily="34" charset="0"/>
                <a:ea typeface="Arial" panose="020B0604020202020204" pitchFamily="34" charset="0"/>
              </a:rPr>
              <a:t> plānots pilnveidot un turpināt arī nākamgad.</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a:t>
            </a:r>
            <a:r>
              <a:rPr lang="lv-LV" sz="1800" i="1" dirty="0">
                <a:solidFill>
                  <a:srgbClr val="212529"/>
                </a:solidFill>
                <a:effectLst/>
                <a:latin typeface="Arial" panose="020B0604020202020204" pitchFamily="34" charset="0"/>
                <a:ea typeface="Arial" panose="020B0604020202020204" pitchFamily="34" charset="0"/>
              </a:rPr>
              <a:t>............</a:t>
            </a:r>
            <a:r>
              <a:rPr lang="lv-LV" sz="1800" dirty="0">
                <a:solidFill>
                  <a:srgbClr val="212529"/>
                </a:solidFill>
                <a:effectLst/>
                <a:latin typeface="Arial" panose="020B0604020202020204" pitchFamily="34" charset="0"/>
                <a:ea typeface="Arial" panose="020B0604020202020204" pitchFamily="34" charset="0"/>
              </a:rPr>
              <a:t>,” norādīja Gunta Anča, Latvijas Cilvēku ar īpašām vajadzībām sadarbības organizācijas “</a:t>
            </a:r>
            <a:r>
              <a:rPr lang="lv-LV" sz="1800" dirty="0" err="1">
                <a:solidFill>
                  <a:srgbClr val="212529"/>
                </a:solidFill>
                <a:effectLst/>
                <a:latin typeface="Arial" panose="020B0604020202020204" pitchFamily="34" charset="0"/>
                <a:ea typeface="Arial" panose="020B0604020202020204" pitchFamily="34" charset="0"/>
              </a:rPr>
              <a:t>Sustento</a:t>
            </a:r>
            <a:r>
              <a:rPr lang="lv-LV" sz="1800" dirty="0">
                <a:solidFill>
                  <a:srgbClr val="212529"/>
                </a:solidFill>
                <a:effectLst/>
                <a:latin typeface="Arial" panose="020B0604020202020204" pitchFamily="34" charset="0"/>
                <a:ea typeface="Arial" panose="020B0604020202020204" pitchFamily="34" charset="0"/>
              </a:rPr>
              <a:t>” valdes priekšsēdētāja un satiksmes ministra ārštata padomniece </a:t>
            </a:r>
            <a:r>
              <a:rPr lang="lv-LV" sz="1800" dirty="0" err="1">
                <a:solidFill>
                  <a:srgbClr val="212529"/>
                </a:solidFill>
                <a:effectLst/>
                <a:latin typeface="Arial" panose="020B0604020202020204" pitchFamily="34" charset="0"/>
                <a:ea typeface="Arial" panose="020B0604020202020204" pitchFamily="34" charset="0"/>
              </a:rPr>
              <a:t>piekļūstamības</a:t>
            </a:r>
            <a:r>
              <a:rPr lang="lv-LV" sz="1800" dirty="0">
                <a:solidFill>
                  <a:srgbClr val="212529"/>
                </a:solidFill>
                <a:effectLst/>
                <a:latin typeface="Arial" panose="020B0604020202020204" pitchFamily="34" charset="0"/>
                <a:ea typeface="Arial" panose="020B0604020202020204" pitchFamily="34" charset="0"/>
              </a:rPr>
              <a:t> jautājumos.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Konkursā “Ceļu satiksmes drošības pašvaldību novērtēšanas indekss 2023” tika veikta pieejamo </a:t>
            </a:r>
            <a:r>
              <a:rPr lang="lv-LV" sz="1800" dirty="0" err="1">
                <a:solidFill>
                  <a:srgbClr val="212529"/>
                </a:solidFill>
                <a:effectLst/>
                <a:latin typeface="Arial" panose="020B0604020202020204" pitchFamily="34" charset="0"/>
                <a:ea typeface="Arial" panose="020B0604020202020204" pitchFamily="34" charset="0"/>
              </a:rPr>
              <a:t>CSNg</a:t>
            </a:r>
            <a:r>
              <a:rPr lang="lv-LV" sz="1800" dirty="0">
                <a:solidFill>
                  <a:srgbClr val="212529"/>
                </a:solidFill>
                <a:effectLst/>
                <a:latin typeface="Arial" panose="020B0604020202020204" pitchFamily="34" charset="0"/>
                <a:ea typeface="Arial" panose="020B0604020202020204" pitchFamily="34" charset="0"/>
              </a:rPr>
              <a:t> statistikas datu un faktu apkopošana, vērtēšana un analīze, apvienojot tos ar iedzīvotāju aptaujas rezultātiem. Desmit augstāk novērtētajās </a:t>
            </a:r>
            <a:r>
              <a:rPr lang="lv-LV" sz="1800" dirty="0" err="1">
                <a:solidFill>
                  <a:srgbClr val="212529"/>
                </a:solidFill>
                <a:effectLst/>
                <a:latin typeface="Arial" panose="020B0604020202020204" pitchFamily="34" charset="0"/>
                <a:ea typeface="Arial" panose="020B0604020202020204" pitchFamily="34" charset="0"/>
              </a:rPr>
              <a:t>valstspilsētās</a:t>
            </a:r>
            <a:r>
              <a:rPr lang="lv-LV" sz="1800" dirty="0">
                <a:solidFill>
                  <a:srgbClr val="212529"/>
                </a:solidFill>
                <a:effectLst/>
                <a:latin typeface="Arial" panose="020B0604020202020204" pitchFamily="34" charset="0"/>
                <a:ea typeface="Arial" panose="020B0604020202020204" pitchFamily="34" charset="0"/>
              </a:rPr>
              <a:t> un novados žūrija, kuru veido eksperti no Satiksmes ministrijas, VAS “Ceļu satiksmes drošības direkcija” (CSDD) un apvienības “Pilsēta cilvēkiem”, veica </a:t>
            </a:r>
            <a:r>
              <a:rPr lang="lv-LV" sz="1800" dirty="0" err="1">
                <a:solidFill>
                  <a:srgbClr val="212529"/>
                </a:solidFill>
                <a:effectLst/>
                <a:latin typeface="Arial" panose="020B0604020202020204" pitchFamily="34" charset="0"/>
                <a:ea typeface="Arial" panose="020B0604020202020204" pitchFamily="34" charset="0"/>
              </a:rPr>
              <a:t>mikromobilitātes</a:t>
            </a:r>
            <a:r>
              <a:rPr lang="lv-LV" sz="1800" dirty="0">
                <a:solidFill>
                  <a:srgbClr val="212529"/>
                </a:solidFill>
                <a:effectLst/>
                <a:latin typeface="Arial" panose="020B0604020202020204" pitchFamily="34" charset="0"/>
                <a:ea typeface="Arial" panose="020B0604020202020204" pitchFamily="34" charset="0"/>
              </a:rPr>
              <a:t> </a:t>
            </a:r>
            <a:r>
              <a:rPr lang="lv-LV" sz="1800" dirty="0" err="1">
                <a:solidFill>
                  <a:srgbClr val="212529"/>
                </a:solidFill>
                <a:effectLst/>
                <a:latin typeface="Arial" panose="020B0604020202020204" pitchFamily="34" charset="0"/>
                <a:ea typeface="Arial" panose="020B0604020202020204" pitchFamily="34" charset="0"/>
              </a:rPr>
              <a:t>izvērtējumu</a:t>
            </a:r>
            <a:r>
              <a:rPr lang="lv-LV" sz="1800" dirty="0">
                <a:solidFill>
                  <a:srgbClr val="212529"/>
                </a:solidFill>
                <a:effectLst/>
                <a:latin typeface="Arial" panose="020B0604020202020204" pitchFamily="34" charset="0"/>
                <a:ea typeface="Arial" panose="020B0604020202020204" pitchFamily="34" charset="0"/>
              </a:rPr>
              <a:t>, koncentrējoties uz pašvaldību veiktajiem darbiem un risinājumiem ceļu satiksmes drošības uzlabošanai publiskajā ielu tīklā. Pētījumā, kuru 2024. gada jūlijā veica aģentūra "</a:t>
            </a:r>
            <a:r>
              <a:rPr lang="lv-LV" sz="1800" dirty="0" err="1">
                <a:solidFill>
                  <a:srgbClr val="212529"/>
                </a:solidFill>
                <a:effectLst/>
                <a:latin typeface="Arial" panose="020B0604020202020204" pitchFamily="34" charset="0"/>
                <a:ea typeface="Arial" panose="020B0604020202020204" pitchFamily="34" charset="0"/>
              </a:rPr>
              <a:t>Norstat</a:t>
            </a:r>
            <a:r>
              <a:rPr lang="lv-LV" sz="1800" dirty="0">
                <a:solidFill>
                  <a:srgbClr val="212529"/>
                </a:solidFill>
                <a:effectLst/>
                <a:latin typeface="Arial" panose="020B0604020202020204" pitchFamily="34" charset="0"/>
                <a:ea typeface="Arial" panose="020B0604020202020204" pitchFamily="34" charset="0"/>
              </a:rPr>
              <a:t>", viedokli pauda 2006 respondenti visā Latvijā. Konkursa metodoloģija un rezultāti ir pieejami Satiksmes ministrijas tīmekļa vietnē: </a:t>
            </a:r>
            <a:r>
              <a:rPr lang="lv-LV" sz="1800" dirty="0">
                <a:solidFill>
                  <a:srgbClr val="212529"/>
                </a:solidFill>
                <a:effectLst/>
                <a:highlight>
                  <a:srgbClr val="FF0000"/>
                </a:highlight>
                <a:latin typeface="Arial" panose="020B0604020202020204" pitchFamily="34" charset="0"/>
                <a:ea typeface="Arial" panose="020B0604020202020204" pitchFamily="34" charset="0"/>
              </a:rPr>
              <a:t>….. </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solidFill>
                  <a:srgbClr val="212529"/>
                </a:solidFill>
                <a:effectLst/>
                <a:latin typeface="Arial" panose="020B0604020202020204" pitchFamily="34" charset="0"/>
                <a:ea typeface="Arial" panose="020B0604020202020204" pitchFamily="34" charset="0"/>
              </a:rPr>
              <a:t>Satiksmes ministrija konkursu rīko trešo reizi, un tas tiek finansēts no Ceļu satiksmes drošības padomes līdzekļiem.</a:t>
            </a:r>
            <a:endParaRPr lang="lv-LV" sz="1800" dirty="0">
              <a:effectLst/>
              <a:latin typeface="Arial" panose="020B0604020202020204" pitchFamily="34" charset="0"/>
              <a:ea typeface="Arial" panose="020B0604020202020204" pitchFamily="34" charset="0"/>
            </a:endParaRPr>
          </a:p>
          <a:p>
            <a:pPr>
              <a:lnSpc>
                <a:spcPct val="115000"/>
              </a:lnSpc>
              <a:spcBef>
                <a:spcPts val="1200"/>
              </a:spcBef>
              <a:spcAft>
                <a:spcPts val="1200"/>
              </a:spcAft>
            </a:pPr>
            <a:r>
              <a:rPr lang="lv-LV" sz="1800" b="1" dirty="0">
                <a:effectLst/>
                <a:latin typeface="Arial" panose="020B0604020202020204" pitchFamily="34" charset="0"/>
                <a:ea typeface="Arial" panose="020B0604020202020204" pitchFamily="34" charset="0"/>
              </a:rPr>
              <a:t>Iedzīvotāju aptaujas rezultāti un satiksmes drošības novērtējums</a:t>
            </a: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r>
              <a:rPr lang="lv-LV" sz="1800" dirty="0">
                <a:effectLst/>
                <a:latin typeface="Arial" panose="020B0604020202020204" pitchFamily="34" charset="0"/>
                <a:ea typeface="Arial" panose="020B0604020202020204" pitchFamily="34" charset="0"/>
              </a:rPr>
              <a:t>Konkursa ietvaros veiktās iedzīvotāju aptaujas par ceļu satiksmes drošību rezultāti liecina, ka iedzīvotāju vērtējums par ceļu satiksmes drošību un ceļu infrastruktūru pašvaldībās 2023. gadā ir palicis gandrīz nemainīgs. Aptauja atklāja, ka 35% Latvijas iedzīvotāju savās pašvaldībās ceļu satiksmē jūtas droši, savukārt puse jeb 50% respondentu satiksmi savā novadā vai pilsētā raksturo kā vidēji drošu. Visnedrošāk satiksmē joprojām jūtas tie, kas ikdienā pārvietojas ar </a:t>
            </a:r>
            <a:r>
              <a:rPr lang="lv-LV" sz="1800" dirty="0" err="1">
                <a:effectLst/>
                <a:latin typeface="Arial" panose="020B0604020202020204" pitchFamily="34" charset="0"/>
                <a:ea typeface="Arial" panose="020B0604020202020204" pitchFamily="34" charset="0"/>
              </a:rPr>
              <a:t>elektroskrejriteni</a:t>
            </a:r>
            <a:r>
              <a:rPr lang="lv-LV" sz="1800" dirty="0">
                <a:effectLst/>
                <a:latin typeface="Arial" panose="020B0604020202020204" pitchFamily="34" charset="0"/>
                <a:ea typeface="Arial" panose="020B0604020202020204" pitchFamily="34" charset="0"/>
              </a:rPr>
              <a:t> (52%) un velosipēdu (34%), savukārt visdrošāk jūtas vilcienu (96%) un citu sabiedrisko transportlīdzekļu pasažieri (93%). Automašīnu vadītāji ceļu satiksmē lielākoties jūtas droši vai ļoti droši (82%).</a:t>
            </a:r>
          </a:p>
          <a:p>
            <a:pPr algn="just">
              <a:lnSpc>
                <a:spcPct val="115000"/>
              </a:lnSpc>
              <a:spcBef>
                <a:spcPts val="1200"/>
              </a:spcBef>
              <a:spcAft>
                <a:spcPts val="1200"/>
              </a:spcAft>
            </a:pPr>
            <a:endParaRPr lang="lv-LV" sz="1800" dirty="0">
              <a:effectLst/>
              <a:latin typeface="Arial" panose="020B0604020202020204" pitchFamily="34" charset="0"/>
              <a:ea typeface="Arial" panose="020B0604020202020204" pitchFamily="34" charset="0"/>
            </a:endParaRPr>
          </a:p>
          <a:p>
            <a:pPr algn="l"/>
            <a:r>
              <a:rPr lang="lv-LV" sz="2800" b="1" i="0" dirty="0">
                <a:solidFill>
                  <a:srgbClr val="212529"/>
                </a:solidFill>
                <a:effectLst/>
                <a:latin typeface="Montserrat" panose="00000500000000000000" pitchFamily="2" charset="-70"/>
              </a:rPr>
              <a:t>Par “Drošākais uzņēmuma autoparks”</a:t>
            </a:r>
          </a:p>
          <a:p>
            <a:pPr algn="l"/>
            <a:r>
              <a:rPr lang="lv-LV" sz="2800" b="0" i="0" dirty="0">
                <a:solidFill>
                  <a:srgbClr val="212529"/>
                </a:solidFill>
                <a:effectLst/>
                <a:latin typeface="IBM Plex Sans" panose="020B0503050203000203" pitchFamily="34" charset="0"/>
              </a:rPr>
              <a:t>Šogad jau vienpadsmito reizi norisinās AAS BALTA (PZU grupa) un Satiksmes ministrijas kopā ar auto nozares pārstāvjiem organizētais konkurss – gada balva “Drošākais uzņēmuma autoparks”. Tās mērķis ir rosināt Latvijas uzņēmumu, valsts iestāžu un pašvaldību izpratni un vajadzību pēc droša uzņēmuma autoparka un veicināt labo praksi to pārvaldībā, kā arī informēt par autotransporta nozares tendencēm, iepazīstināt ar ceļu satiksmes drošību veicinošiem risinājumiem un godināt izcilākos uzņēmumu autoparkus.</a:t>
            </a:r>
          </a:p>
          <a:p>
            <a:pPr algn="l"/>
            <a:r>
              <a:rPr lang="lv-LV" sz="2800" b="1" i="0" dirty="0">
                <a:solidFill>
                  <a:srgbClr val="212529"/>
                </a:solidFill>
                <a:effectLst/>
                <a:latin typeface="IBM Plex Sans" panose="020B0503050203000203" pitchFamily="34" charset="0"/>
              </a:rPr>
              <a:t>Pieteikšanās šī gada konkursam “Drošākais uzņēmuma autoparks” ir noslēgusies un konkursanti aicināti aizpildīt individuāli nosūtītās anketas līdz š.g. 20. oktobrim ieskaitot.</a:t>
            </a:r>
            <a:endParaRPr lang="lv-LV" sz="2800" b="0" i="0" dirty="0">
              <a:solidFill>
                <a:srgbClr val="212529"/>
              </a:solidFill>
              <a:effectLst/>
              <a:latin typeface="IBM Plex Sans" panose="020B0503050203000203" pitchFamily="34" charset="0"/>
            </a:endParaRPr>
          </a:p>
          <a:p>
            <a:pPr algn="l"/>
            <a:r>
              <a:rPr lang="lv-LV" sz="2800" b="0" i="0" dirty="0">
                <a:solidFill>
                  <a:srgbClr val="212529"/>
                </a:solidFill>
                <a:effectLst/>
                <a:latin typeface="IBM Plex Sans" panose="020B0503050203000203" pitchFamily="34" charset="0"/>
              </a:rPr>
              <a:t>Savukārt klātienē tiksimies jau novembra beigās balvu pasniegšanas ceremonijā un ekspertu diskusijā “Drošas satiksmes ABC: Auto, Bizness, Cilvēks 2023”, šogad īpašu uzmanību veltot tādām tēmām kā kravu pārvadājumi un to kontrole, transporta infrastruktūra Latvijā, autovadītāju veselības un labsajūtas aspekta nozīme drošas ceļu satiksmes veicināšanā u.c.</a:t>
            </a:r>
          </a:p>
          <a:p>
            <a:pPr algn="just">
              <a:lnSpc>
                <a:spcPct val="115000"/>
              </a:lnSpc>
              <a:spcBef>
                <a:spcPts val="1200"/>
              </a:spcBef>
              <a:spcAft>
                <a:spcPts val="1200"/>
              </a:spcAft>
            </a:pP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endParaRPr lang="lv-LV" sz="1800" dirty="0">
              <a:effectLst/>
              <a:latin typeface="Arial" panose="020B0604020202020204" pitchFamily="34" charset="0"/>
              <a:ea typeface="Arial" panose="020B0604020202020204" pitchFamily="34" charset="0"/>
            </a:endParaRPr>
          </a:p>
          <a:p>
            <a:pPr algn="just">
              <a:lnSpc>
                <a:spcPct val="115000"/>
              </a:lnSpc>
              <a:spcBef>
                <a:spcPts val="1200"/>
              </a:spcBef>
              <a:spcAft>
                <a:spcPts val="1200"/>
              </a:spcAft>
            </a:pPr>
            <a:endParaRPr lang="lv-LV" sz="1800" dirty="0">
              <a:effectLst/>
              <a:latin typeface="Arial" panose="020B0604020202020204" pitchFamily="34" charset="0"/>
              <a:ea typeface="Arial" panose="020B0604020202020204" pitchFamily="34" charset="0"/>
            </a:endParaRPr>
          </a:p>
          <a:p>
            <a:pPr algn="just">
              <a:defRPr/>
            </a:pPr>
            <a:endParaRPr lang="lv-LV" dirty="0"/>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13</a:t>
            </a:fld>
            <a:endParaRPr lang="lv-LV" altLang="lv-LV"/>
          </a:p>
        </p:txBody>
      </p:sp>
    </p:spTree>
    <p:extLst>
      <p:ext uri="{BB962C8B-B14F-4D97-AF65-F5344CB8AC3E}">
        <p14:creationId xmlns:p14="http://schemas.microsoft.com/office/powerpoint/2010/main" val="2158702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a:t>https://periodika.lndb.lv/periodika2-viewer/?lang=fr#panel:pa|issue:207751|article:DIVL11</a:t>
            </a:r>
          </a:p>
          <a:p>
            <a:endParaRPr lang="lv-LV"/>
          </a:p>
          <a:p>
            <a:pPr marL="0" marR="0" lvl="0" indent="0" algn="l" defTabSz="938213" rtl="0" eaLnBrk="0" fontAlgn="base" latinLnBrk="0" hangingPunct="0">
              <a:lnSpc>
                <a:spcPct val="100000"/>
              </a:lnSpc>
              <a:spcBef>
                <a:spcPct val="30000"/>
              </a:spcBef>
              <a:spcAft>
                <a:spcPct val="0"/>
              </a:spcAft>
              <a:buClrTx/>
              <a:buSzTx/>
              <a:buFontTx/>
              <a:buNone/>
              <a:tabLst/>
              <a:defRPr/>
            </a:pPr>
            <a:r>
              <a:rPr lang="lv-LV"/>
              <a:t>https://periodika.lndb.lv/periodika2-viewer/?lang=fr#panel:pa|issue:30312|article:DIVL75|query:Ce%C4%BCu%20satiksmes%20dro%C5%A1%C4%ABba%20ce%C4%BCu%20dro%C5%A1%C4%ABbu%20</a:t>
            </a:r>
          </a:p>
          <a:p>
            <a:endParaRPr lang="lv-LV"/>
          </a:p>
          <a:p>
            <a:pPr marL="0" marR="0" lvl="0" indent="0" algn="l" defTabSz="938213" rtl="0" eaLnBrk="0" fontAlgn="base" latinLnBrk="0" hangingPunct="0">
              <a:lnSpc>
                <a:spcPct val="100000"/>
              </a:lnSpc>
              <a:spcBef>
                <a:spcPct val="30000"/>
              </a:spcBef>
              <a:spcAft>
                <a:spcPct val="0"/>
              </a:spcAft>
              <a:buClrTx/>
              <a:buSzTx/>
              <a:buFontTx/>
              <a:buNone/>
              <a:tabLst/>
              <a:defRPr/>
            </a:pPr>
            <a:r>
              <a:rPr lang="lv-LV"/>
              <a:t>https://periodika.lndb.lv/periodika2-viewer/?lang=fr#panel:pa|issue:30312|article:DIVL75|query:Ce%C4%BCu%20satiksmes%20dro%C5%A1%C4%ABba%20ce%C4%BCu%20dro%C5%A1%C4%ABbu%20</a:t>
            </a:r>
          </a:p>
          <a:p>
            <a:endParaRPr lang="lv-LV"/>
          </a:p>
          <a:p>
            <a:endParaRPr lang="lv-LV"/>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14</a:t>
            </a:fld>
            <a:endParaRPr lang="lv-LV" altLang="lv-LV"/>
          </a:p>
        </p:txBody>
      </p:sp>
    </p:spTree>
    <p:extLst>
      <p:ext uri="{BB962C8B-B14F-4D97-AF65-F5344CB8AC3E}">
        <p14:creationId xmlns:p14="http://schemas.microsoft.com/office/powerpoint/2010/main" val="1688768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lv-LV" sz="1200" b="1" err="1">
                <a:latin typeface="Verdana" panose="020B0604030504040204" pitchFamily="34" charset="0"/>
                <a:ea typeface="Verdana" panose="020B0604030504040204" pitchFamily="34" charset="0"/>
              </a:rPr>
              <a:t>We</a:t>
            </a:r>
            <a:r>
              <a:rPr lang="en-US" sz="1200" b="1">
                <a:latin typeface="Verdana" panose="020B0604030504040204" pitchFamily="34" charset="0"/>
                <a:ea typeface="Verdana" panose="020B0604030504040204" pitchFamily="34" charset="0"/>
              </a:rPr>
              <a:t> </a:t>
            </a:r>
            <a:r>
              <a:rPr lang="lv-LV" sz="1200" b="1" err="1">
                <a:latin typeface="Verdana" panose="020B0604030504040204" pitchFamily="34" charset="0"/>
                <a:ea typeface="Verdana" panose="020B0604030504040204" pitchFamily="34" charset="0"/>
              </a:rPr>
              <a:t>all</a:t>
            </a:r>
            <a:r>
              <a:rPr lang="lv-LV" sz="1200" b="1">
                <a:latin typeface="Verdana" panose="020B0604030504040204" pitchFamily="34" charset="0"/>
                <a:ea typeface="Verdana" panose="020B0604030504040204" pitchFamily="34" charset="0"/>
              </a:rPr>
              <a:t> </a:t>
            </a:r>
            <a:r>
              <a:rPr lang="en-US" sz="1200" b="1">
                <a:latin typeface="Verdana" panose="020B0604030504040204" pitchFamily="34" charset="0"/>
                <a:ea typeface="Verdana" panose="020B0604030504040204" pitchFamily="34" charset="0"/>
              </a:rPr>
              <a:t>make mistakes, it's natural, </a:t>
            </a:r>
            <a:r>
              <a:rPr lang="lv-LV" sz="1200" b="1" err="1">
                <a:latin typeface="Verdana" panose="020B0604030504040204" pitchFamily="34" charset="0"/>
                <a:ea typeface="Verdana" panose="020B0604030504040204" pitchFamily="34" charset="0"/>
              </a:rPr>
              <a:t>so</a:t>
            </a:r>
            <a:r>
              <a:rPr lang="lv-LV" sz="1200" b="1">
                <a:latin typeface="Verdana" panose="020B0604030504040204" pitchFamily="34" charset="0"/>
                <a:ea typeface="Verdana" panose="020B0604030504040204" pitchFamily="34" charset="0"/>
              </a:rPr>
              <a:t> </a:t>
            </a:r>
            <a:r>
              <a:rPr lang="en-US" sz="1200" b="1">
                <a:latin typeface="Verdana" panose="020B0604030504040204" pitchFamily="34" charset="0"/>
                <a:ea typeface="Verdana" panose="020B0604030504040204" pitchFamily="34" charset="0"/>
              </a:rPr>
              <a:t>a system should be created that reduces mistakes or prevents their consequences</a:t>
            </a:r>
          </a:p>
          <a:p>
            <a:endParaRPr lang="lv-LV"/>
          </a:p>
          <a:p>
            <a:r>
              <a:rPr lang="en-US"/>
              <a:t>We</a:t>
            </a:r>
            <a:r>
              <a:rPr lang="lv-LV"/>
              <a:t> </a:t>
            </a:r>
            <a:r>
              <a:rPr lang="lv-LV" err="1"/>
              <a:t>can</a:t>
            </a:r>
            <a:r>
              <a:rPr lang="en-US"/>
              <a:t> see that people do not want to change their habits, so </a:t>
            </a:r>
            <a:r>
              <a:rPr lang="lv-LV"/>
              <a:t>it </a:t>
            </a:r>
            <a:r>
              <a:rPr lang="lv-LV" err="1"/>
              <a:t>will</a:t>
            </a:r>
            <a:r>
              <a:rPr lang="lv-LV"/>
              <a:t> </a:t>
            </a:r>
            <a:r>
              <a:rPr lang="en-US"/>
              <a:t>not </a:t>
            </a:r>
            <a:r>
              <a:rPr lang="lv-LV" err="1"/>
              <a:t>work</a:t>
            </a:r>
            <a:r>
              <a:rPr lang="lv-LV"/>
              <a:t> </a:t>
            </a:r>
            <a:r>
              <a:rPr lang="en-US"/>
              <a:t> without </a:t>
            </a:r>
            <a:r>
              <a:rPr lang="lv-LV" err="1"/>
              <a:t>control</a:t>
            </a:r>
            <a:r>
              <a:rPr lang="en-US"/>
              <a:t>. however, over a hundred years, we have come a long way with various automated solutions to control these dangerous habits. therefore, I also believe that the further development of technical means in combination with the use of artificial intelligence, including in automated vehicles, will help to make this traffic definitely safer, maybe even completely safe. but time will tell.</a:t>
            </a:r>
            <a:endParaRPr lang="lv-LV"/>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15</a:t>
            </a:fld>
            <a:endParaRPr lang="lv-LV" altLang="lv-LV"/>
          </a:p>
        </p:txBody>
      </p:sp>
    </p:spTree>
    <p:extLst>
      <p:ext uri="{BB962C8B-B14F-4D97-AF65-F5344CB8AC3E}">
        <p14:creationId xmlns:p14="http://schemas.microsoft.com/office/powerpoint/2010/main" val="242982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800" dirty="0"/>
              <a:t>.There are a little less than 2 million of us in Latvia, but our car fleet is under one million. There are about 700 thousand passenger cars, 90 trucks and 3.5 thousand buses. the average age of the car fleet is approaching 15 years, but it should also be appreciated that this is a recent trend in all countries - as you know, the car industry is currently in a transitional stage. I am an optimist and hope that the internal combustion car is history, but the electric car is the present, the future belongs to the hydrogen car. But that's not the story for today.</a:t>
            </a:r>
            <a:endParaRPr lang="lv-LV" sz="800" dirty="0"/>
          </a:p>
          <a:p>
            <a:r>
              <a:rPr lang="en-US" sz="1050" b="0" i="0" dirty="0">
                <a:solidFill>
                  <a:srgbClr val="333333"/>
                </a:solidFill>
                <a:effectLst/>
                <a:latin typeface="Montserrat" panose="00000500000000000000" pitchFamily="2" charset="-70"/>
              </a:rPr>
              <a:t>As of 31 December 2023, the total length of listed roads and streets in Latvia is 71 157 km. The average density of the road network is 1,102 km per 1 km2.</a:t>
            </a:r>
            <a:endParaRPr lang="lv-LV" sz="800" dirty="0"/>
          </a:p>
          <a:p>
            <a:endParaRPr lang="lv-LV" sz="800" dirty="0"/>
          </a:p>
          <a:p>
            <a:pPr algn="l" fontAlgn="base">
              <a:buFont typeface="Arial" panose="020B0604020202020204" pitchFamily="34" charset="0"/>
              <a:buChar char="•"/>
            </a:pPr>
            <a:r>
              <a:rPr lang="en-US" sz="1050" b="0" i="0" dirty="0">
                <a:solidFill>
                  <a:srgbClr val="333333"/>
                </a:solidFill>
                <a:effectLst/>
                <a:latin typeface="Montserrat" panose="00000500000000000000" pitchFamily="2" charset="-70"/>
              </a:rPr>
              <a:t>main roads connecting the national road network with the main road network of other countries and the capital city with other cities of the Republic or bypass roads of cities of the Republic;</a:t>
            </a:r>
          </a:p>
          <a:p>
            <a:pPr algn="l" fontAlgn="base">
              <a:buFont typeface="Arial" panose="020B0604020202020204" pitchFamily="34" charset="0"/>
              <a:buChar char="•"/>
            </a:pPr>
            <a:r>
              <a:rPr lang="en-US" sz="1050" b="0" i="0" dirty="0">
                <a:solidFill>
                  <a:srgbClr val="333333"/>
                </a:solidFill>
                <a:effectLst/>
                <a:latin typeface="Montserrat" panose="00000500000000000000" pitchFamily="2" charset="-70"/>
              </a:rPr>
              <a:t>on regional roads connecting the administrative </a:t>
            </a:r>
            <a:r>
              <a:rPr lang="en-US" sz="1050" b="0" i="0" dirty="0" err="1">
                <a:solidFill>
                  <a:srgbClr val="333333"/>
                </a:solidFill>
                <a:effectLst/>
                <a:latin typeface="Montserrat" panose="00000500000000000000" pitchFamily="2" charset="-70"/>
              </a:rPr>
              <a:t>centres</a:t>
            </a:r>
            <a:r>
              <a:rPr lang="en-US" sz="1050" b="0" i="0" dirty="0">
                <a:solidFill>
                  <a:srgbClr val="333333"/>
                </a:solidFill>
                <a:effectLst/>
                <a:latin typeface="Montserrat" panose="00000500000000000000" pitchFamily="2" charset="-70"/>
              </a:rPr>
              <a:t> of districts with each other or with the cities of the Republic or with the capital, or with the main or regional roads or with each other;</a:t>
            </a:r>
          </a:p>
          <a:p>
            <a:pPr algn="l" fontAlgn="base">
              <a:buFont typeface="Arial" panose="020B0604020202020204" pitchFamily="34" charset="0"/>
              <a:buChar char="•"/>
            </a:pPr>
            <a:r>
              <a:rPr lang="en-US" sz="1050" b="0" i="0" dirty="0">
                <a:solidFill>
                  <a:srgbClr val="333333"/>
                </a:solidFill>
                <a:effectLst/>
                <a:latin typeface="Montserrat" panose="00000500000000000000" pitchFamily="2" charset="-70"/>
              </a:rPr>
              <a:t>local roads connecting the administrative </a:t>
            </a:r>
            <a:r>
              <a:rPr lang="en-US" sz="1050" b="0" i="0" dirty="0" err="1">
                <a:solidFill>
                  <a:srgbClr val="333333"/>
                </a:solidFill>
                <a:effectLst/>
                <a:latin typeface="Montserrat" panose="00000500000000000000" pitchFamily="2" charset="-70"/>
              </a:rPr>
              <a:t>centres</a:t>
            </a:r>
            <a:r>
              <a:rPr lang="en-US" sz="1050" b="0" i="0" dirty="0">
                <a:solidFill>
                  <a:srgbClr val="333333"/>
                </a:solidFill>
                <a:effectLst/>
                <a:latin typeface="Montserrat" panose="00000500000000000000" pitchFamily="2" charset="-70"/>
              </a:rPr>
              <a:t> of a county with the county towns, the populated areas of the county in which parish administrations are located, villages or other public roads, or between the administrative </a:t>
            </a:r>
            <a:r>
              <a:rPr lang="en-US" sz="1050" b="0" i="0" dirty="0" err="1">
                <a:solidFill>
                  <a:srgbClr val="333333"/>
                </a:solidFill>
                <a:effectLst/>
                <a:latin typeface="Montserrat" panose="00000500000000000000" pitchFamily="2" charset="-70"/>
              </a:rPr>
              <a:t>centres</a:t>
            </a:r>
            <a:r>
              <a:rPr lang="en-US" sz="1050" b="0" i="0" dirty="0">
                <a:solidFill>
                  <a:srgbClr val="333333"/>
                </a:solidFill>
                <a:effectLst/>
                <a:latin typeface="Montserrat" panose="00000500000000000000" pitchFamily="2" charset="-70"/>
              </a:rPr>
              <a:t> of individual counties.</a:t>
            </a:r>
          </a:p>
          <a:p>
            <a:endParaRPr lang="lv-LV" sz="800" dirty="0"/>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2</a:t>
            </a:fld>
            <a:endParaRPr lang="lv-LV" altLang="lv-LV"/>
          </a:p>
        </p:txBody>
      </p:sp>
    </p:spTree>
    <p:extLst>
      <p:ext uri="{BB962C8B-B14F-4D97-AF65-F5344CB8AC3E}">
        <p14:creationId xmlns:p14="http://schemas.microsoft.com/office/powerpoint/2010/main" val="4006573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8F9711D3-A376-4BB0-8EEC-C23E9B6035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0789A935-117C-4966-A9A2-1593A68644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38213" rtl="0" eaLnBrk="0" fontAlgn="base" latinLnBrk="0" hangingPunct="0">
              <a:lnSpc>
                <a:spcPct val="100000"/>
              </a:lnSpc>
              <a:spcBef>
                <a:spcPct val="30000"/>
              </a:spcBef>
              <a:spcAft>
                <a:spcPct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recent years, Latvia has consistently ranked among the top five EU countries with the highest road fatality rates per million inhabitants, recording 76 fatalities in 2023. Despite ongoing efforts, there has been no decrease in traffic accident-related deaths and serious injuries. This trend is also concerning for vulnerable road users (VRUs), whose rates of severe injuries and fatalities remain notably high without any apparent improvement.</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lv-LV" altLang="lv-LV" dirty="0"/>
          </a:p>
          <a:p>
            <a:pPr marL="0" marR="0" lvl="0" indent="0" algn="l" defTabSz="938213" rtl="0" eaLnBrk="0" fontAlgn="base" latinLnBrk="0" hangingPunct="0">
              <a:lnSpc>
                <a:spcPct val="100000"/>
              </a:lnSpc>
              <a:spcBef>
                <a:spcPct val="30000"/>
              </a:spcBef>
              <a:spcAft>
                <a:spcPct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In the short term, we face the same challenges as other EU countries: a shortage of new drivers, a high number of older drivers in the road transport industry, police capacity issues, drunk driving, challenges related to new micromobility tools, aging vehicle fleets, and other similar issues.</a:t>
            </a:r>
            <a:endParaRPr lang="lv-LV" altLang="lv-LV" dirty="0"/>
          </a:p>
          <a:p>
            <a:endParaRPr lang="lv-LV" altLang="lv-LV" dirty="0"/>
          </a:p>
          <a:p>
            <a:r>
              <a:rPr lang="en-US" altLang="lv-LV" dirty="0"/>
              <a:t>The average EU indicator in 2023 was also 46 dead persons per million inhabitants, however, there are still member states where this figure exceeds 80 persons per million inhabitants, as well as there are countries where the number of persons is not higher than 30 persons per million inhabitants.</a:t>
            </a:r>
            <a:endParaRPr lang="lv-LV" altLang="lv-LV" dirty="0"/>
          </a:p>
          <a:p>
            <a:r>
              <a:rPr lang="en-US" altLang="lv-LV" b="1" dirty="0">
                <a:highlight>
                  <a:srgbClr val="FFFF00"/>
                </a:highlight>
              </a:rPr>
              <a:t>In general, in 2023, most EU member states had less than 55 deaths per million inhabitants, while 10 EU member states had less than 35 deaths per million inhabitants. In Latvia in 2023, there were 7</a:t>
            </a:r>
            <a:r>
              <a:rPr lang="lv-LV" altLang="lv-LV" dirty="0">
                <a:highlight>
                  <a:srgbClr val="FFFF00"/>
                </a:highlight>
              </a:rPr>
              <a:t>5</a:t>
            </a:r>
            <a:r>
              <a:rPr lang="en-US" altLang="lv-LV" dirty="0">
                <a:highlight>
                  <a:srgbClr val="FFFF00"/>
                </a:highlight>
              </a:rPr>
              <a:t> </a:t>
            </a:r>
            <a:r>
              <a:rPr lang="en-US" altLang="lv-LV" dirty="0"/>
              <a:t>deaths per million inhabitants.</a:t>
            </a:r>
            <a:endParaRPr lang="lv-LV" altLang="lv-LV" dirty="0"/>
          </a:p>
          <a:p>
            <a:r>
              <a:rPr lang="en-US" altLang="lv-LV" dirty="0"/>
              <a:t>Source of information: European Transport Safety Council https://etsc.eu/18th-annual-road-safety-performance-index-pin-report/</a:t>
            </a:r>
            <a:endParaRPr lang="lv-LV" altLang="lv-LV" dirty="0"/>
          </a:p>
        </p:txBody>
      </p:sp>
      <p:sp>
        <p:nvSpPr>
          <p:cNvPr id="15364" name="Slide Number Placeholder 3">
            <a:extLst>
              <a:ext uri="{FF2B5EF4-FFF2-40B4-BE49-F238E27FC236}">
                <a16:creationId xmlns:a16="http://schemas.microsoft.com/office/drawing/2014/main" id="{D4CDC885-3A61-4BFD-863B-50163598E3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BDE61ED5-4066-4A8F-80AB-073C23178F4D}" type="slidenum">
              <a:rPr lang="lv-LV" altLang="lv-LV" smtClean="0"/>
              <a:pPr/>
              <a:t>3</a:t>
            </a:fld>
            <a:endParaRPr lang="lv-LV" altLang="lv-LV"/>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66D4E21-9588-404A-BFD2-4D76B3DC54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03B6D30-5B26-4D39-B7FE-129B38A257B7}"/>
              </a:ext>
            </a:extLst>
          </p:cNvPr>
          <p:cNvSpPr>
            <a:spLocks noGrp="1"/>
          </p:cNvSpPr>
          <p:nvPr>
            <p:ph type="body" idx="1"/>
          </p:nvPr>
        </p:nvSpPr>
        <p:spPr/>
        <p:txBody>
          <a:bodyPr/>
          <a:lstStyle/>
          <a:p>
            <a:pPr marL="0" indent="0" algn="just">
              <a:buFont typeface="Arial" panose="020B0604020202020204" pitchFamily="34" charset="0"/>
              <a:buNone/>
              <a:defRPr/>
            </a:pPr>
            <a:r>
              <a:rPr lang="lv-LV" dirty="0" err="1"/>
              <a:t>We</a:t>
            </a:r>
            <a:r>
              <a:rPr lang="lv-LV" dirty="0"/>
              <a:t> </a:t>
            </a:r>
            <a:r>
              <a:rPr lang="lv-LV" dirty="0" err="1"/>
              <a:t>can</a:t>
            </a:r>
            <a:r>
              <a:rPr lang="lv-LV" dirty="0"/>
              <a:t> </a:t>
            </a:r>
            <a:r>
              <a:rPr lang="lv-LV" dirty="0" err="1"/>
              <a:t>see</a:t>
            </a:r>
            <a:r>
              <a:rPr lang="lv-LV" dirty="0"/>
              <a:t> a </a:t>
            </a:r>
            <a:r>
              <a:rPr lang="lv-LV" dirty="0" err="1"/>
              <a:t>roller</a:t>
            </a:r>
            <a:r>
              <a:rPr lang="lv-LV" dirty="0"/>
              <a:t> </a:t>
            </a:r>
            <a:r>
              <a:rPr lang="lv-LV" dirty="0" err="1"/>
              <a:t>coaster</a:t>
            </a:r>
            <a:r>
              <a:rPr lang="lv-LV" dirty="0"/>
              <a:t>  </a:t>
            </a:r>
            <a:r>
              <a:rPr lang="lv-LV" dirty="0" err="1"/>
              <a:t>last</a:t>
            </a:r>
            <a:r>
              <a:rPr lang="lv-LV" dirty="0"/>
              <a:t> 3 </a:t>
            </a:r>
            <a:r>
              <a:rPr lang="lv-LV" dirty="0" err="1"/>
              <a:t>years</a:t>
            </a:r>
            <a:r>
              <a:rPr lang="lv-LV" dirty="0"/>
              <a:t>..</a:t>
            </a:r>
          </a:p>
          <a:p>
            <a:pPr marL="0" indent="0" algn="just">
              <a:buFont typeface="Arial" panose="020B0604020202020204" pitchFamily="34" charset="0"/>
              <a:buNone/>
              <a:defRPr/>
            </a:pPr>
            <a:r>
              <a:rPr lang="lv-LV" dirty="0" err="1"/>
              <a:t>So</a:t>
            </a:r>
            <a:r>
              <a:rPr lang="lv-LV" dirty="0"/>
              <a:t> </a:t>
            </a:r>
            <a:r>
              <a:rPr lang="lv-LV" dirty="0" err="1"/>
              <a:t>By</a:t>
            </a:r>
            <a:r>
              <a:rPr lang="lv-LV" dirty="0"/>
              <a:t> </a:t>
            </a:r>
            <a:r>
              <a:rPr lang="lv-LV" dirty="0" err="1"/>
              <a:t>looking</a:t>
            </a:r>
            <a:r>
              <a:rPr lang="lv-LV" dirty="0"/>
              <a:t> </a:t>
            </a:r>
            <a:r>
              <a:rPr lang="lv-LV" dirty="0" err="1"/>
              <a:t>back</a:t>
            </a:r>
            <a:r>
              <a:rPr lang="lv-LV" dirty="0"/>
              <a:t> </a:t>
            </a:r>
            <a:r>
              <a:rPr lang="lv-LV" dirty="0" err="1"/>
              <a:t>in</a:t>
            </a:r>
            <a:r>
              <a:rPr lang="lv-LV" dirty="0"/>
              <a:t> </a:t>
            </a:r>
            <a:r>
              <a:rPr lang="lv-LV" dirty="0" err="1"/>
              <a:t>the</a:t>
            </a:r>
            <a:r>
              <a:rPr lang="lv-LV" dirty="0"/>
              <a:t> </a:t>
            </a:r>
            <a:r>
              <a:rPr lang="lv-LV" dirty="0" err="1"/>
              <a:t>history</a:t>
            </a:r>
            <a:r>
              <a:rPr lang="lv-LV" dirty="0"/>
              <a:t>, </a:t>
            </a:r>
            <a:r>
              <a:rPr lang="lv-LV" dirty="0" err="1"/>
              <a:t>you</a:t>
            </a:r>
            <a:r>
              <a:rPr lang="lv-LV" dirty="0"/>
              <a:t> </a:t>
            </a:r>
            <a:r>
              <a:rPr lang="lv-LV" dirty="0" err="1"/>
              <a:t>can</a:t>
            </a:r>
            <a:r>
              <a:rPr lang="lv-LV" dirty="0"/>
              <a:t> </a:t>
            </a:r>
            <a:r>
              <a:rPr lang="lv-LV" dirty="0" err="1"/>
              <a:t>see</a:t>
            </a:r>
            <a:r>
              <a:rPr lang="lv-LV" dirty="0"/>
              <a:t> </a:t>
            </a:r>
            <a:r>
              <a:rPr lang="lv-LV" dirty="0" err="1"/>
              <a:t>that</a:t>
            </a:r>
            <a:r>
              <a:rPr lang="lv-LV" dirty="0"/>
              <a:t> </a:t>
            </a:r>
            <a:r>
              <a:rPr lang="lv-LV" dirty="0" err="1"/>
              <a:t>We</a:t>
            </a:r>
            <a:r>
              <a:rPr lang="lv-LV" dirty="0"/>
              <a:t> </a:t>
            </a:r>
            <a:r>
              <a:rPr lang="lv-LV" dirty="0" err="1"/>
              <a:t>are</a:t>
            </a:r>
            <a:r>
              <a:rPr lang="lv-LV" dirty="0"/>
              <a:t> </a:t>
            </a:r>
            <a:r>
              <a:rPr lang="lv-LV" dirty="0" err="1"/>
              <a:t>somehow</a:t>
            </a:r>
            <a:r>
              <a:rPr lang="lv-LV" dirty="0"/>
              <a:t> </a:t>
            </a:r>
            <a:r>
              <a:rPr lang="lv-LV" dirty="0" err="1"/>
              <a:t>slowly</a:t>
            </a:r>
            <a:r>
              <a:rPr lang="lv-LV" dirty="0"/>
              <a:t> </a:t>
            </a:r>
            <a:r>
              <a:rPr lang="lv-LV" dirty="0" err="1"/>
              <a:t>climbing</a:t>
            </a:r>
            <a:r>
              <a:rPr lang="lv-LV" dirty="0"/>
              <a:t> </a:t>
            </a:r>
            <a:r>
              <a:rPr lang="lv-LV" dirty="0" err="1"/>
              <a:t>down</a:t>
            </a:r>
            <a:r>
              <a:rPr lang="lv-LV" dirty="0"/>
              <a:t> </a:t>
            </a:r>
            <a:r>
              <a:rPr lang="lv-LV" dirty="0" err="1"/>
              <a:t>the</a:t>
            </a:r>
            <a:r>
              <a:rPr lang="lv-LV" dirty="0"/>
              <a:t> </a:t>
            </a:r>
            <a:r>
              <a:rPr lang="lv-LV" dirty="0" err="1"/>
              <a:t>hill</a:t>
            </a:r>
            <a:r>
              <a:rPr lang="lv-LV" dirty="0"/>
              <a:t>. </a:t>
            </a:r>
            <a:r>
              <a:rPr lang="lv-LV" dirty="0" err="1"/>
              <a:t>With</a:t>
            </a:r>
            <a:r>
              <a:rPr lang="lv-LV" dirty="0"/>
              <a:t> </a:t>
            </a:r>
            <a:r>
              <a:rPr lang="lv-LV" dirty="0" err="1"/>
              <a:t>this</a:t>
            </a:r>
            <a:r>
              <a:rPr lang="lv-LV" dirty="0"/>
              <a:t> </a:t>
            </a:r>
            <a:r>
              <a:rPr lang="lv-LV" dirty="0" err="1"/>
              <a:t>hill</a:t>
            </a:r>
            <a:r>
              <a:rPr lang="lv-LV" dirty="0"/>
              <a:t> I </a:t>
            </a:r>
            <a:r>
              <a:rPr lang="lv-LV" dirty="0" err="1"/>
              <a:t>mean</a:t>
            </a:r>
            <a:r>
              <a:rPr lang="lv-LV" dirty="0"/>
              <a:t> </a:t>
            </a:r>
            <a:r>
              <a:rPr lang="lv-LV" dirty="0" err="1"/>
              <a:t>the</a:t>
            </a:r>
            <a:r>
              <a:rPr lang="lv-LV" dirty="0"/>
              <a:t> </a:t>
            </a:r>
            <a:r>
              <a:rPr lang="lv-LV" dirty="0" err="1"/>
              <a:t>year</a:t>
            </a:r>
            <a:r>
              <a:rPr lang="lv-LV" dirty="0"/>
              <a:t> 1991 </a:t>
            </a:r>
            <a:r>
              <a:rPr lang="lv-LV" dirty="0" err="1"/>
              <a:t>when</a:t>
            </a:r>
            <a:r>
              <a:rPr lang="lv-LV" dirty="0"/>
              <a:t> </a:t>
            </a:r>
            <a:r>
              <a:rPr lang="lv-LV" dirty="0" err="1"/>
              <a:t>almost</a:t>
            </a:r>
            <a:r>
              <a:rPr lang="lv-LV" dirty="0"/>
              <a:t> </a:t>
            </a:r>
            <a:r>
              <a:rPr lang="lv-LV" dirty="0" err="1"/>
              <a:t>one</a:t>
            </a:r>
            <a:r>
              <a:rPr lang="lv-LV" dirty="0"/>
              <a:t> </a:t>
            </a:r>
            <a:r>
              <a:rPr lang="lv-LV" dirty="0" err="1"/>
              <a:t>tousant</a:t>
            </a:r>
            <a:r>
              <a:rPr lang="lv-LV" dirty="0"/>
              <a:t> </a:t>
            </a:r>
            <a:r>
              <a:rPr lang="lv-LV" dirty="0" err="1"/>
              <a:t>persons</a:t>
            </a:r>
            <a:r>
              <a:rPr lang="lv-LV" dirty="0"/>
              <a:t> (923 </a:t>
            </a:r>
            <a:r>
              <a:rPr lang="lv-LV" dirty="0" err="1"/>
              <a:t>persons</a:t>
            </a:r>
            <a:r>
              <a:rPr lang="lv-LV" dirty="0"/>
              <a:t>) </a:t>
            </a:r>
            <a:r>
              <a:rPr lang="lv-LV" dirty="0" err="1"/>
              <a:t>lost</a:t>
            </a:r>
            <a:r>
              <a:rPr lang="lv-LV" dirty="0"/>
              <a:t> </a:t>
            </a:r>
            <a:r>
              <a:rPr lang="lv-LV" dirty="0" err="1"/>
              <a:t>their</a:t>
            </a:r>
            <a:r>
              <a:rPr lang="lv-LV" dirty="0"/>
              <a:t> </a:t>
            </a:r>
            <a:r>
              <a:rPr lang="lv-LV" dirty="0" err="1"/>
              <a:t>lives</a:t>
            </a:r>
            <a:r>
              <a:rPr lang="lv-LV" dirty="0"/>
              <a:t> </a:t>
            </a:r>
            <a:r>
              <a:rPr lang="lv-LV" dirty="0" err="1"/>
              <a:t>in</a:t>
            </a:r>
            <a:r>
              <a:rPr lang="lv-LV" dirty="0"/>
              <a:t> </a:t>
            </a:r>
            <a:r>
              <a:rPr lang="lv-LV" dirty="0" err="1"/>
              <a:t>the</a:t>
            </a:r>
            <a:r>
              <a:rPr lang="lv-LV" dirty="0"/>
              <a:t> </a:t>
            </a:r>
            <a:r>
              <a:rPr lang="lv-LV" dirty="0" err="1"/>
              <a:t>road</a:t>
            </a:r>
            <a:r>
              <a:rPr lang="lv-LV" dirty="0"/>
              <a:t> </a:t>
            </a:r>
            <a:r>
              <a:rPr lang="lv-LV" dirty="0" err="1"/>
              <a:t>traffic</a:t>
            </a:r>
            <a:r>
              <a:rPr lang="lv-LV" dirty="0"/>
              <a:t> </a:t>
            </a:r>
            <a:r>
              <a:rPr lang="lv-LV" dirty="0" err="1"/>
              <a:t>accidents</a:t>
            </a:r>
            <a:r>
              <a:rPr lang="lv-LV" b="1" dirty="0"/>
              <a:t>, </a:t>
            </a:r>
            <a:r>
              <a:rPr lang="lv-LV" b="1" dirty="0" err="1"/>
              <a:t>but</a:t>
            </a:r>
            <a:r>
              <a:rPr lang="lv-LV" b="1" dirty="0"/>
              <a:t> </a:t>
            </a:r>
            <a:r>
              <a:rPr lang="lv-LV" b="1" dirty="0" err="1"/>
              <a:t>now</a:t>
            </a:r>
            <a:r>
              <a:rPr lang="lv-LV" b="1" dirty="0"/>
              <a:t> – </a:t>
            </a:r>
            <a:r>
              <a:rPr lang="lv-LV" b="1" dirty="0" err="1"/>
              <a:t>after</a:t>
            </a:r>
            <a:r>
              <a:rPr lang="lv-LV" b="1" dirty="0"/>
              <a:t> </a:t>
            </a:r>
            <a:r>
              <a:rPr lang="lv-LV" b="1" dirty="0" err="1"/>
              <a:t>almost</a:t>
            </a:r>
            <a:r>
              <a:rPr lang="lv-LV" b="1" dirty="0"/>
              <a:t> 30 </a:t>
            </a:r>
            <a:r>
              <a:rPr lang="lv-LV" b="1" dirty="0" err="1"/>
              <a:t>years</a:t>
            </a:r>
            <a:r>
              <a:rPr lang="lv-LV" b="1" dirty="0"/>
              <a:t> </a:t>
            </a:r>
            <a:r>
              <a:rPr lang="lv-LV" b="1" dirty="0" err="1"/>
              <a:t>this</a:t>
            </a:r>
            <a:r>
              <a:rPr lang="lv-LV" b="1" dirty="0"/>
              <a:t> </a:t>
            </a:r>
            <a:r>
              <a:rPr lang="lv-LV" b="1" dirty="0" err="1"/>
              <a:t>number</a:t>
            </a:r>
            <a:r>
              <a:rPr lang="lv-LV" b="1" dirty="0"/>
              <a:t> </a:t>
            </a:r>
            <a:r>
              <a:rPr lang="lv-LV" b="1" dirty="0" err="1"/>
              <a:t>is</a:t>
            </a:r>
            <a:r>
              <a:rPr lang="lv-LV" b="1" dirty="0"/>
              <a:t> </a:t>
            </a:r>
            <a:r>
              <a:rPr lang="lv-LV" b="1" dirty="0" err="1"/>
              <a:t>about</a:t>
            </a:r>
            <a:r>
              <a:rPr lang="lv-LV" b="1" dirty="0"/>
              <a:t> </a:t>
            </a:r>
            <a:r>
              <a:rPr lang="lv-LV" b="1" dirty="0" err="1"/>
              <a:t>one</a:t>
            </a:r>
            <a:r>
              <a:rPr lang="lv-LV" b="1" dirty="0"/>
              <a:t> </a:t>
            </a:r>
            <a:r>
              <a:rPr lang="lv-LV" b="1" dirty="0" err="1"/>
              <a:t>hundred</a:t>
            </a:r>
            <a:r>
              <a:rPr lang="lv-LV" b="1" dirty="0"/>
              <a:t>.  </a:t>
            </a:r>
            <a:r>
              <a:rPr lang="lv-LV" b="1" dirty="0" err="1"/>
              <a:t>Of</a:t>
            </a:r>
            <a:r>
              <a:rPr lang="lv-LV" b="1" dirty="0"/>
              <a:t> </a:t>
            </a:r>
            <a:r>
              <a:rPr lang="lv-LV" b="1" dirty="0" err="1"/>
              <a:t>course</a:t>
            </a:r>
            <a:r>
              <a:rPr lang="lv-LV" b="1" dirty="0"/>
              <a:t>, </a:t>
            </a:r>
            <a:r>
              <a:rPr lang="lv-LV" b="1" dirty="0" err="1"/>
              <a:t>this</a:t>
            </a:r>
            <a:r>
              <a:rPr lang="lv-LV" b="1" dirty="0"/>
              <a:t> </a:t>
            </a:r>
            <a:r>
              <a:rPr lang="lv-LV" b="1" dirty="0" err="1"/>
              <a:t>can</a:t>
            </a:r>
            <a:r>
              <a:rPr lang="lv-LV" b="1" dirty="0"/>
              <a:t> </a:t>
            </a:r>
            <a:r>
              <a:rPr lang="lv-LV" b="1" dirty="0" err="1"/>
              <a:t>not</a:t>
            </a:r>
            <a:r>
              <a:rPr lang="lv-LV" b="1" dirty="0"/>
              <a:t> </a:t>
            </a:r>
            <a:r>
              <a:rPr lang="lv-LV" b="1" dirty="0" err="1"/>
              <a:t>be</a:t>
            </a:r>
            <a:r>
              <a:rPr lang="lv-LV" b="1" dirty="0"/>
              <a:t> </a:t>
            </a:r>
            <a:r>
              <a:rPr lang="lv-LV" b="1" dirty="0" err="1"/>
              <a:t>compared</a:t>
            </a:r>
            <a:r>
              <a:rPr lang="lv-LV" b="1" dirty="0"/>
              <a:t> to </a:t>
            </a:r>
            <a:r>
              <a:rPr lang="lv-LV" b="1" dirty="0" err="1"/>
              <a:t>the</a:t>
            </a:r>
            <a:r>
              <a:rPr lang="lv-LV" b="1" dirty="0"/>
              <a:t> </a:t>
            </a:r>
            <a:r>
              <a:rPr lang="lv-LV" b="1" dirty="0" err="1"/>
              <a:t>statistics</a:t>
            </a:r>
            <a:r>
              <a:rPr lang="lv-LV" b="1" dirty="0"/>
              <a:t> 30 </a:t>
            </a:r>
            <a:r>
              <a:rPr lang="lv-LV" b="1" dirty="0" err="1"/>
              <a:t>years</a:t>
            </a:r>
            <a:r>
              <a:rPr lang="lv-LV" b="1" dirty="0"/>
              <a:t> </a:t>
            </a:r>
            <a:r>
              <a:rPr lang="lv-LV" b="1" dirty="0" err="1"/>
              <a:t>ago</a:t>
            </a:r>
            <a:r>
              <a:rPr lang="lv-LV" b="1" dirty="0"/>
              <a:t>, </a:t>
            </a:r>
            <a:r>
              <a:rPr lang="lv-LV" b="1" dirty="0" err="1"/>
              <a:t>but</a:t>
            </a:r>
            <a:r>
              <a:rPr lang="lv-LV" b="1" dirty="0"/>
              <a:t> </a:t>
            </a:r>
            <a:r>
              <a:rPr lang="lv-LV" b="1" dirty="0" err="1"/>
              <a:t>in</a:t>
            </a:r>
            <a:r>
              <a:rPr lang="lv-LV" b="1" dirty="0"/>
              <a:t> </a:t>
            </a:r>
            <a:r>
              <a:rPr lang="lv-LV" b="1" dirty="0" err="1"/>
              <a:t>Ten</a:t>
            </a:r>
            <a:r>
              <a:rPr lang="lv-LV" b="1" dirty="0"/>
              <a:t> </a:t>
            </a:r>
            <a:r>
              <a:rPr lang="lv-LV" b="1" dirty="0" err="1"/>
              <a:t>year</a:t>
            </a:r>
            <a:r>
              <a:rPr lang="lv-LV" b="1" dirty="0"/>
              <a:t> period </a:t>
            </a:r>
            <a:r>
              <a:rPr lang="lv-LV" b="1" dirty="0" err="1"/>
              <a:t>we</a:t>
            </a:r>
            <a:r>
              <a:rPr lang="lv-LV" b="1" dirty="0"/>
              <a:t> </a:t>
            </a:r>
            <a:r>
              <a:rPr lang="lv-LV" b="1" dirty="0" err="1"/>
              <a:t>can</a:t>
            </a:r>
            <a:r>
              <a:rPr lang="lv-LV" b="1" dirty="0"/>
              <a:t> </a:t>
            </a:r>
            <a:r>
              <a:rPr lang="lv-LV" b="1" dirty="0" err="1"/>
              <a:t>say</a:t>
            </a:r>
            <a:r>
              <a:rPr lang="lv-LV" b="1" dirty="0"/>
              <a:t>, </a:t>
            </a:r>
            <a:r>
              <a:rPr lang="lv-LV" b="1" dirty="0" err="1"/>
              <a:t>that</a:t>
            </a:r>
            <a:r>
              <a:rPr lang="lv-LV" b="1" dirty="0"/>
              <a:t> 50% </a:t>
            </a:r>
            <a:r>
              <a:rPr lang="lv-LV" b="1" dirty="0" err="1"/>
              <a:t>drop</a:t>
            </a:r>
            <a:r>
              <a:rPr lang="lv-LV" b="1" dirty="0"/>
              <a:t> </a:t>
            </a:r>
            <a:r>
              <a:rPr lang="lv-LV" b="1" dirty="0" err="1"/>
              <a:t>is</a:t>
            </a:r>
            <a:r>
              <a:rPr lang="lv-LV" b="1" dirty="0"/>
              <a:t> </a:t>
            </a:r>
            <a:r>
              <a:rPr lang="lv-LV" b="1" dirty="0" err="1"/>
              <a:t>reachable</a:t>
            </a:r>
            <a:r>
              <a:rPr lang="lv-LV" b="1" dirty="0"/>
              <a:t> </a:t>
            </a:r>
            <a:r>
              <a:rPr lang="lv-LV" b="1" dirty="0" err="1"/>
              <a:t>target</a:t>
            </a:r>
            <a:r>
              <a:rPr lang="lv-LV" b="1" dirty="0"/>
              <a:t>, </a:t>
            </a:r>
            <a:r>
              <a:rPr lang="lv-LV" b="1" dirty="0" err="1"/>
              <a:t>but</a:t>
            </a:r>
            <a:r>
              <a:rPr lang="lv-LV" b="1" dirty="0"/>
              <a:t> </a:t>
            </a:r>
            <a:r>
              <a:rPr lang="lv-LV" b="1" dirty="0" err="1"/>
              <a:t>will</a:t>
            </a:r>
            <a:r>
              <a:rPr lang="lv-LV" b="1" dirty="0"/>
              <a:t> it </a:t>
            </a:r>
            <a:r>
              <a:rPr lang="lv-LV" b="1" dirty="0" err="1"/>
              <a:t>reach</a:t>
            </a:r>
            <a:r>
              <a:rPr lang="lv-LV" b="1" dirty="0"/>
              <a:t> 50 % </a:t>
            </a:r>
            <a:r>
              <a:rPr lang="lv-LV" b="1" dirty="0" err="1"/>
              <a:t>in</a:t>
            </a:r>
            <a:r>
              <a:rPr lang="lv-LV" b="1" dirty="0"/>
              <a:t> </a:t>
            </a:r>
            <a:r>
              <a:rPr lang="lv-LV" b="1" dirty="0" err="1"/>
              <a:t>the</a:t>
            </a:r>
            <a:r>
              <a:rPr lang="lv-LV" b="1" dirty="0"/>
              <a:t> </a:t>
            </a:r>
            <a:r>
              <a:rPr lang="lv-LV" b="1" dirty="0" err="1"/>
              <a:t>reality</a:t>
            </a:r>
            <a:r>
              <a:rPr lang="lv-LV" b="1" dirty="0"/>
              <a:t>?</a:t>
            </a:r>
            <a:endParaRPr lang="lv-LV" b="1" dirty="0">
              <a:highlight>
                <a:srgbClr val="FFFF00"/>
              </a:highlight>
            </a:endParaRPr>
          </a:p>
          <a:p>
            <a:pPr algn="just">
              <a:buFont typeface="Arial" panose="020B0604020202020204" pitchFamily="34" charset="0"/>
              <a:buNone/>
              <a:defRPr/>
            </a:pPr>
            <a:endParaRPr lang="en-US" dirty="0">
              <a:highlight>
                <a:srgbClr val="FFFF00"/>
              </a:highlight>
            </a:endParaRPr>
          </a:p>
          <a:p>
            <a:pPr algn="just">
              <a:buFont typeface="Arial" panose="020B0604020202020204" pitchFamily="34" charset="0"/>
              <a:buNone/>
              <a:defRPr/>
            </a:pPr>
            <a:r>
              <a:rPr lang="lv-LV" dirty="0" err="1">
                <a:highlight>
                  <a:srgbClr val="FFFF00"/>
                </a:highlight>
              </a:rPr>
              <a:t>So</a:t>
            </a:r>
            <a:r>
              <a:rPr lang="lv-LV" dirty="0">
                <a:highlight>
                  <a:srgbClr val="FFFF00"/>
                </a:highlight>
              </a:rPr>
              <a:t> </a:t>
            </a:r>
            <a:r>
              <a:rPr lang="lv-LV" dirty="0" err="1">
                <a:highlight>
                  <a:srgbClr val="FFFF00"/>
                </a:highlight>
              </a:rPr>
              <a:t>then</a:t>
            </a:r>
            <a:r>
              <a:rPr lang="lv-LV" dirty="0">
                <a:highlight>
                  <a:srgbClr val="FFFF00"/>
                </a:highlight>
              </a:rPr>
              <a:t> </a:t>
            </a:r>
            <a:r>
              <a:rPr lang="lv-LV" dirty="0" err="1">
                <a:highlight>
                  <a:srgbClr val="FFFF00"/>
                </a:highlight>
              </a:rPr>
              <a:t>analyzing</a:t>
            </a:r>
            <a:r>
              <a:rPr lang="lv-LV" dirty="0">
                <a:highlight>
                  <a:srgbClr val="FFFF00"/>
                </a:highlight>
              </a:rPr>
              <a:t> </a:t>
            </a:r>
            <a:r>
              <a:rPr lang="en-US" dirty="0">
                <a:highlight>
                  <a:srgbClr val="FFFF00"/>
                </a:highlight>
              </a:rPr>
              <a:t> </a:t>
            </a:r>
            <a:r>
              <a:rPr lang="en-US" dirty="0" err="1">
                <a:highlight>
                  <a:srgbClr val="FFFF00"/>
                </a:highlight>
              </a:rPr>
              <a:t>th</a:t>
            </a:r>
            <a:r>
              <a:rPr lang="lv-LV" dirty="0" err="1">
                <a:highlight>
                  <a:srgbClr val="FFFF00"/>
                </a:highlight>
              </a:rPr>
              <a:t>is</a:t>
            </a:r>
            <a:r>
              <a:rPr lang="en-US" dirty="0">
                <a:highlight>
                  <a:srgbClr val="FFFF00"/>
                </a:highlight>
              </a:rPr>
              <a:t> ten-year period from 2010 , the </a:t>
            </a:r>
            <a:r>
              <a:rPr lang="en-US" dirty="0"/>
              <a:t>number of fatalities has gradually decreased, except for the increase in 2014 and 2018, which could be partly explained by the fact that </a:t>
            </a:r>
            <a:r>
              <a:rPr lang="en-US" b="1" dirty="0"/>
              <a:t>in 2014 the use of stationary </a:t>
            </a:r>
            <a:r>
              <a:rPr lang="lv-LV" b="1" dirty="0" err="1"/>
              <a:t>speed</a:t>
            </a:r>
            <a:r>
              <a:rPr lang="lv-LV" b="1" dirty="0"/>
              <a:t> </a:t>
            </a:r>
            <a:r>
              <a:rPr lang="lv-LV" b="1" dirty="0" err="1"/>
              <a:t>cameras</a:t>
            </a:r>
            <a:r>
              <a:rPr lang="en-US" b="1" dirty="0"/>
              <a:t> on Latvian roads was stopped</a:t>
            </a:r>
            <a:r>
              <a:rPr lang="lv-LV" b="1" dirty="0"/>
              <a:t> </a:t>
            </a:r>
            <a:r>
              <a:rPr lang="lv-LV" b="1" dirty="0" err="1"/>
              <a:t>for</a:t>
            </a:r>
            <a:r>
              <a:rPr lang="lv-LV" b="1" dirty="0"/>
              <a:t> </a:t>
            </a:r>
            <a:r>
              <a:rPr lang="lv-LV" b="1" dirty="0" err="1"/>
              <a:t>s</a:t>
            </a:r>
            <a:r>
              <a:rPr lang="lv-LV" dirty="0" err="1"/>
              <a:t>ome</a:t>
            </a:r>
            <a:r>
              <a:rPr lang="lv-LV" dirty="0"/>
              <a:t> </a:t>
            </a:r>
            <a:r>
              <a:rPr lang="lv-LV" dirty="0" err="1"/>
              <a:t>time</a:t>
            </a:r>
            <a:r>
              <a:rPr lang="lv-LV" dirty="0"/>
              <a:t> </a:t>
            </a:r>
            <a:r>
              <a:rPr lang="lv-LV" dirty="0" err="1"/>
              <a:t>as</a:t>
            </a:r>
            <a:r>
              <a:rPr lang="lv-LV" dirty="0"/>
              <a:t> </a:t>
            </a:r>
            <a:r>
              <a:rPr lang="lv-LV" dirty="0" err="1"/>
              <a:t>we</a:t>
            </a:r>
            <a:r>
              <a:rPr lang="lv-LV" dirty="0"/>
              <a:t> </a:t>
            </a:r>
            <a:r>
              <a:rPr lang="lv-LV" dirty="0" err="1"/>
              <a:t>changed</a:t>
            </a:r>
            <a:r>
              <a:rPr lang="lv-LV" dirty="0"/>
              <a:t> </a:t>
            </a:r>
            <a:r>
              <a:rPr lang="lv-LV" dirty="0" err="1"/>
              <a:t>the</a:t>
            </a:r>
            <a:r>
              <a:rPr lang="lv-LV" dirty="0"/>
              <a:t> </a:t>
            </a:r>
            <a:r>
              <a:rPr lang="lv-LV" dirty="0" err="1"/>
              <a:t>concept</a:t>
            </a:r>
            <a:r>
              <a:rPr lang="lv-LV" dirty="0"/>
              <a:t> </a:t>
            </a:r>
            <a:r>
              <a:rPr lang="lv-LV" dirty="0" err="1"/>
              <a:t>of</a:t>
            </a:r>
            <a:r>
              <a:rPr lang="lv-LV" dirty="0"/>
              <a:t> </a:t>
            </a:r>
            <a:r>
              <a:rPr lang="lv-LV" dirty="0" err="1"/>
              <a:t>traffic</a:t>
            </a:r>
            <a:r>
              <a:rPr lang="lv-LV" dirty="0"/>
              <a:t> </a:t>
            </a:r>
            <a:r>
              <a:rPr lang="lv-LV" dirty="0" err="1"/>
              <a:t>control</a:t>
            </a:r>
            <a:r>
              <a:rPr lang="lv-LV" dirty="0"/>
              <a:t> </a:t>
            </a:r>
            <a:r>
              <a:rPr lang="lv-LV" dirty="0" err="1"/>
              <a:t>with</a:t>
            </a:r>
            <a:r>
              <a:rPr lang="lv-LV" dirty="0"/>
              <a:t> </a:t>
            </a:r>
            <a:r>
              <a:rPr lang="lv-LV" dirty="0" err="1"/>
              <a:t>speed</a:t>
            </a:r>
            <a:r>
              <a:rPr lang="lv-LV" dirty="0"/>
              <a:t> </a:t>
            </a:r>
            <a:r>
              <a:rPr lang="lv-LV" dirty="0" err="1"/>
              <a:t>cameras</a:t>
            </a:r>
            <a:r>
              <a:rPr lang="en-US" dirty="0"/>
              <a:t>. </a:t>
            </a:r>
            <a:endParaRPr lang="lv-LV" dirty="0">
              <a:highlight>
                <a:srgbClr val="FFFF00"/>
              </a:highlight>
            </a:endParaRPr>
          </a:p>
          <a:p>
            <a:pPr defTabSz="939620">
              <a:defRPr/>
            </a:pPr>
            <a:r>
              <a:rPr lang="lv-LV" sz="1200" dirty="0" err="1"/>
              <a:t>Now</a:t>
            </a:r>
            <a:r>
              <a:rPr lang="lv-LV" sz="1200" dirty="0"/>
              <a:t> </a:t>
            </a:r>
            <a:r>
              <a:rPr lang="lv-LV" sz="1200" dirty="0" err="1"/>
              <a:t>we</a:t>
            </a:r>
            <a:r>
              <a:rPr lang="lv-LV" sz="1200" dirty="0"/>
              <a:t> </a:t>
            </a:r>
            <a:r>
              <a:rPr lang="lv-LV" sz="1200" dirty="0" err="1"/>
              <a:t>can</a:t>
            </a:r>
            <a:r>
              <a:rPr lang="lv-LV" sz="1200" dirty="0"/>
              <a:t> </a:t>
            </a:r>
            <a:r>
              <a:rPr lang="lv-LV" sz="1200" dirty="0" err="1"/>
              <a:t>see</a:t>
            </a:r>
            <a:r>
              <a:rPr lang="lv-LV" sz="1200" dirty="0"/>
              <a:t>, </a:t>
            </a:r>
            <a:r>
              <a:rPr lang="lv-LV" sz="1200" dirty="0" err="1"/>
              <a:t>how</a:t>
            </a:r>
            <a:r>
              <a:rPr lang="lv-LV" sz="1200" dirty="0"/>
              <a:t> </a:t>
            </a:r>
            <a:r>
              <a:rPr lang="lv-LV" sz="1200" dirty="0" err="1"/>
              <a:t>some</a:t>
            </a:r>
            <a:r>
              <a:rPr lang="lv-LV" sz="1200" dirty="0"/>
              <a:t> </a:t>
            </a:r>
            <a:r>
              <a:rPr lang="lv-LV" sz="1200" dirty="0" err="1"/>
              <a:t>of</a:t>
            </a:r>
            <a:r>
              <a:rPr lang="lv-LV" sz="1200" dirty="0"/>
              <a:t> </a:t>
            </a:r>
            <a:r>
              <a:rPr lang="lv-LV" sz="1200" dirty="0" err="1"/>
              <a:t>the</a:t>
            </a:r>
            <a:r>
              <a:rPr lang="lv-LV" sz="1200" dirty="0"/>
              <a:t> </a:t>
            </a:r>
            <a:r>
              <a:rPr lang="lv-LV" sz="1200" dirty="0" err="1"/>
              <a:t>activities</a:t>
            </a:r>
            <a:r>
              <a:rPr lang="lv-LV" sz="1200" dirty="0"/>
              <a:t> </a:t>
            </a:r>
            <a:r>
              <a:rPr lang="lv-LV" sz="1200" dirty="0" err="1"/>
              <a:t>might</a:t>
            </a:r>
            <a:r>
              <a:rPr lang="lv-LV" sz="1200" dirty="0"/>
              <a:t> </a:t>
            </a:r>
            <a:r>
              <a:rPr lang="lv-LV" sz="1200" dirty="0" err="1"/>
              <a:t>or</a:t>
            </a:r>
            <a:r>
              <a:rPr lang="lv-LV" sz="1200" dirty="0"/>
              <a:t> </a:t>
            </a:r>
            <a:r>
              <a:rPr lang="lv-LV" sz="1200" dirty="0" err="1"/>
              <a:t>might</a:t>
            </a:r>
            <a:r>
              <a:rPr lang="lv-LV" sz="1200" dirty="0"/>
              <a:t> </a:t>
            </a:r>
            <a:r>
              <a:rPr lang="lv-LV" sz="1200" dirty="0" err="1"/>
              <a:t>not</a:t>
            </a:r>
            <a:r>
              <a:rPr lang="lv-LV" sz="1200" dirty="0"/>
              <a:t> </a:t>
            </a:r>
            <a:r>
              <a:rPr lang="lv-LV" sz="1200" dirty="0" err="1"/>
              <a:t>have</a:t>
            </a:r>
            <a:r>
              <a:rPr lang="lv-LV" sz="1200" dirty="0"/>
              <a:t> </a:t>
            </a:r>
            <a:r>
              <a:rPr lang="lv-LV" sz="1200" dirty="0" err="1"/>
              <a:t>any</a:t>
            </a:r>
            <a:r>
              <a:rPr lang="lv-LV" sz="1200" dirty="0"/>
              <a:t> </a:t>
            </a:r>
            <a:r>
              <a:rPr lang="lv-LV" sz="1200" dirty="0" err="1"/>
              <a:t>impact</a:t>
            </a:r>
            <a:r>
              <a:rPr lang="lv-LV" sz="1200" dirty="0"/>
              <a:t> </a:t>
            </a:r>
            <a:r>
              <a:rPr lang="lv-LV" sz="1200" dirty="0" err="1"/>
              <a:t>on</a:t>
            </a:r>
            <a:r>
              <a:rPr lang="lv-LV" sz="1200" dirty="0"/>
              <a:t> </a:t>
            </a:r>
            <a:r>
              <a:rPr lang="lv-LV" sz="1200" dirty="0" err="1"/>
              <a:t>our</a:t>
            </a:r>
            <a:r>
              <a:rPr lang="lv-LV" sz="1200" dirty="0"/>
              <a:t> </a:t>
            </a:r>
            <a:r>
              <a:rPr lang="lv-LV" sz="1200" dirty="0" err="1"/>
              <a:t>statistics</a:t>
            </a:r>
            <a:r>
              <a:rPr lang="lv-LV" sz="1200" dirty="0"/>
              <a:t> – </a:t>
            </a:r>
            <a:r>
              <a:rPr lang="lv-LV" sz="1200" dirty="0" err="1"/>
              <a:t>in</a:t>
            </a:r>
            <a:r>
              <a:rPr lang="lv-LV" sz="1200" dirty="0"/>
              <a:t> </a:t>
            </a:r>
            <a:r>
              <a:rPr lang="lv-LV" sz="1200" dirty="0" err="1"/>
              <a:t>the</a:t>
            </a:r>
            <a:r>
              <a:rPr lang="lv-LV" sz="1200" dirty="0"/>
              <a:t> </a:t>
            </a:r>
            <a:r>
              <a:rPr lang="lv-LV" sz="1200" dirty="0" err="1"/>
              <a:t>mid</a:t>
            </a:r>
            <a:r>
              <a:rPr lang="lv-LV" sz="1200" dirty="0"/>
              <a:t> 90s </a:t>
            </a:r>
            <a:r>
              <a:rPr lang="lv-LV" sz="1200" dirty="0" err="1"/>
              <a:t>we</a:t>
            </a:r>
            <a:r>
              <a:rPr lang="lv-LV" sz="1200" dirty="0"/>
              <a:t> </a:t>
            </a:r>
            <a:r>
              <a:rPr lang="lv-LV" sz="1200" dirty="0" err="1"/>
              <a:t>have</a:t>
            </a:r>
            <a:r>
              <a:rPr lang="lv-LV" sz="1200" dirty="0"/>
              <a:t> </a:t>
            </a:r>
            <a:r>
              <a:rPr lang="lv-LV" sz="1200" dirty="0" err="1"/>
              <a:t>introduced</a:t>
            </a:r>
            <a:r>
              <a:rPr lang="lv-LV" sz="1200" dirty="0"/>
              <a:t> </a:t>
            </a:r>
            <a:r>
              <a:rPr lang="lv-LV" sz="1200" dirty="0" err="1"/>
              <a:t>speed</a:t>
            </a:r>
            <a:r>
              <a:rPr lang="lv-LV" sz="1200" dirty="0"/>
              <a:t> limit 50 km/h </a:t>
            </a:r>
            <a:r>
              <a:rPr lang="lv-LV" sz="1200" dirty="0" err="1"/>
              <a:t>in</a:t>
            </a:r>
            <a:r>
              <a:rPr lang="lv-LV" sz="1200" dirty="0"/>
              <a:t> </a:t>
            </a:r>
            <a:r>
              <a:rPr lang="lv-LV" sz="1200" dirty="0" err="1"/>
              <a:t>the</a:t>
            </a:r>
            <a:r>
              <a:rPr lang="lv-LV" sz="1200" dirty="0"/>
              <a:t> </a:t>
            </a:r>
            <a:r>
              <a:rPr lang="lv-LV" sz="1200" dirty="0" err="1"/>
              <a:t>cities</a:t>
            </a:r>
            <a:r>
              <a:rPr lang="lv-LV" sz="1200" dirty="0"/>
              <a:t>, </a:t>
            </a:r>
            <a:r>
              <a:rPr lang="lv-LV" sz="1200" dirty="0" err="1"/>
              <a:t>as</a:t>
            </a:r>
            <a:r>
              <a:rPr lang="lv-LV" sz="1200" dirty="0"/>
              <a:t> </a:t>
            </a:r>
            <a:r>
              <a:rPr lang="lv-LV" sz="1200" dirty="0" err="1"/>
              <a:t>before</a:t>
            </a:r>
            <a:r>
              <a:rPr lang="lv-LV" sz="1200" dirty="0"/>
              <a:t> it </a:t>
            </a:r>
            <a:r>
              <a:rPr lang="lv-LV" sz="1200" dirty="0" err="1"/>
              <a:t>was</a:t>
            </a:r>
            <a:r>
              <a:rPr lang="lv-LV" sz="1200" dirty="0"/>
              <a:t> 60 km/h/.  </a:t>
            </a:r>
            <a:r>
              <a:rPr lang="lv-LV" sz="1200" dirty="0" err="1"/>
              <a:t>Then</a:t>
            </a:r>
            <a:r>
              <a:rPr lang="lv-LV" sz="1200" dirty="0"/>
              <a:t> </a:t>
            </a:r>
            <a:r>
              <a:rPr lang="lv-LV" sz="1200" dirty="0" err="1"/>
              <a:t>there</a:t>
            </a:r>
            <a:r>
              <a:rPr lang="lv-LV" sz="1200" dirty="0"/>
              <a:t> </a:t>
            </a:r>
            <a:r>
              <a:rPr lang="lv-LV" sz="1200" dirty="0" err="1"/>
              <a:t>was</a:t>
            </a:r>
            <a:r>
              <a:rPr lang="lv-LV" sz="1200" dirty="0"/>
              <a:t> a </a:t>
            </a:r>
            <a:r>
              <a:rPr lang="lv-LV" sz="1200" dirty="0" err="1"/>
              <a:t>regulation</a:t>
            </a:r>
            <a:r>
              <a:rPr lang="lv-LV" sz="1200" dirty="0"/>
              <a:t> </a:t>
            </a:r>
            <a:r>
              <a:rPr lang="lv-LV" sz="1200" dirty="0" err="1"/>
              <a:t>foe</a:t>
            </a:r>
            <a:r>
              <a:rPr lang="lv-LV" sz="1200" dirty="0"/>
              <a:t> </a:t>
            </a:r>
            <a:r>
              <a:rPr lang="lv-LV" sz="1200" dirty="0" err="1"/>
              <a:t>daytime</a:t>
            </a:r>
            <a:r>
              <a:rPr lang="lv-LV" sz="1200" dirty="0"/>
              <a:t> </a:t>
            </a:r>
            <a:r>
              <a:rPr lang="lv-LV" sz="1200" dirty="0" err="1"/>
              <a:t>running</a:t>
            </a:r>
            <a:r>
              <a:rPr lang="lv-LV" sz="1200" dirty="0"/>
              <a:t> </a:t>
            </a:r>
            <a:r>
              <a:rPr lang="lv-LV" sz="1200" dirty="0" err="1"/>
              <a:t>lights</a:t>
            </a:r>
            <a:r>
              <a:rPr lang="lv-LV" sz="1200" dirty="0"/>
              <a:t> </a:t>
            </a:r>
            <a:r>
              <a:rPr lang="lv-LV" sz="1200" dirty="0" err="1"/>
              <a:t>in</a:t>
            </a:r>
            <a:r>
              <a:rPr lang="lv-LV" sz="1200" dirty="0"/>
              <a:t> </a:t>
            </a:r>
            <a:r>
              <a:rPr lang="lv-LV" sz="1200" dirty="0" err="1"/>
              <a:t>order</a:t>
            </a:r>
            <a:r>
              <a:rPr lang="lv-LV" sz="1200" dirty="0"/>
              <a:t> to </a:t>
            </a:r>
            <a:r>
              <a:rPr lang="lv-LV" sz="1200" dirty="0" err="1"/>
              <a:t>improve</a:t>
            </a:r>
            <a:r>
              <a:rPr lang="lv-LV" sz="1200" dirty="0"/>
              <a:t> </a:t>
            </a:r>
            <a:r>
              <a:rPr lang="lv-LV" sz="1200" dirty="0" err="1"/>
              <a:t>visibility</a:t>
            </a:r>
            <a:r>
              <a:rPr lang="lv-LV" sz="1200" dirty="0"/>
              <a:t>. </a:t>
            </a:r>
            <a:r>
              <a:rPr lang="lv-LV" sz="1200" dirty="0" err="1"/>
              <a:t>Then</a:t>
            </a:r>
            <a:r>
              <a:rPr lang="lv-LV" sz="1200" dirty="0"/>
              <a:t> </a:t>
            </a:r>
            <a:r>
              <a:rPr lang="lv-LV" sz="1200" dirty="0" err="1"/>
              <a:t>in</a:t>
            </a:r>
            <a:r>
              <a:rPr lang="lv-LV" sz="1200" dirty="0"/>
              <a:t> </a:t>
            </a:r>
            <a:r>
              <a:rPr lang="lv-LV" sz="1200" dirty="0" err="1"/>
              <a:t>the</a:t>
            </a:r>
            <a:r>
              <a:rPr lang="lv-LV" sz="1200" dirty="0"/>
              <a:t> </a:t>
            </a:r>
            <a:r>
              <a:rPr lang="lv-LV" sz="1200" dirty="0" err="1"/>
              <a:t>next</a:t>
            </a:r>
            <a:r>
              <a:rPr lang="lv-LV" sz="1200" dirty="0"/>
              <a:t> </a:t>
            </a:r>
            <a:r>
              <a:rPr lang="lv-LV" sz="1200" dirty="0" err="1"/>
              <a:t>decade</a:t>
            </a:r>
            <a:r>
              <a:rPr lang="lv-LV" sz="1200" dirty="0"/>
              <a:t> </a:t>
            </a:r>
            <a:r>
              <a:rPr lang="lv-LV" sz="1200" dirty="0" err="1"/>
              <a:t>there</a:t>
            </a:r>
            <a:r>
              <a:rPr lang="lv-LV" sz="1200" dirty="0"/>
              <a:t> </a:t>
            </a:r>
            <a:r>
              <a:rPr lang="lv-LV" sz="1200" dirty="0" err="1"/>
              <a:t>was</a:t>
            </a:r>
            <a:r>
              <a:rPr lang="lv-LV" sz="1200" dirty="0"/>
              <a:t> </a:t>
            </a:r>
            <a:r>
              <a:rPr lang="lv-LV" sz="1200" dirty="0" err="1"/>
              <a:t>and</a:t>
            </a:r>
            <a:r>
              <a:rPr lang="lv-LV" sz="1200" dirty="0"/>
              <a:t> </a:t>
            </a:r>
            <a:r>
              <a:rPr lang="lv-LV" sz="1200" dirty="0" err="1"/>
              <a:t>introducion</a:t>
            </a:r>
            <a:r>
              <a:rPr lang="lv-LV" sz="1200" dirty="0"/>
              <a:t> </a:t>
            </a:r>
            <a:r>
              <a:rPr lang="lv-LV" sz="1200" dirty="0" err="1"/>
              <a:t>of</a:t>
            </a:r>
            <a:r>
              <a:rPr lang="lv-LV" sz="1200" dirty="0"/>
              <a:t> </a:t>
            </a:r>
            <a:r>
              <a:rPr lang="lv-LV" sz="1200" dirty="0" err="1"/>
              <a:t>penalty</a:t>
            </a:r>
            <a:r>
              <a:rPr lang="lv-LV" sz="1200" dirty="0"/>
              <a:t> </a:t>
            </a:r>
            <a:r>
              <a:rPr lang="lv-LV" sz="1200" dirty="0" err="1"/>
              <a:t>points</a:t>
            </a:r>
            <a:r>
              <a:rPr lang="lv-LV" sz="1200" dirty="0"/>
              <a:t>, </a:t>
            </a:r>
            <a:r>
              <a:rPr lang="lv-LV" sz="1200" dirty="0" err="1"/>
              <a:t>road</a:t>
            </a:r>
            <a:r>
              <a:rPr lang="lv-LV" sz="1200" dirty="0"/>
              <a:t> </a:t>
            </a:r>
            <a:r>
              <a:rPr lang="lv-LV" sz="1200" dirty="0" err="1"/>
              <a:t>safety</a:t>
            </a:r>
            <a:r>
              <a:rPr lang="lv-LV" sz="1200" dirty="0"/>
              <a:t> </a:t>
            </a:r>
            <a:r>
              <a:rPr lang="lv-LV" sz="1200" dirty="0" err="1"/>
              <a:t>funding</a:t>
            </a:r>
            <a:r>
              <a:rPr lang="lv-LV" sz="1200" dirty="0"/>
              <a:t> </a:t>
            </a:r>
            <a:r>
              <a:rPr lang="lv-LV" sz="1200" dirty="0" err="1"/>
              <a:t>and</a:t>
            </a:r>
            <a:r>
              <a:rPr lang="lv-LV" sz="1200" dirty="0"/>
              <a:t> </a:t>
            </a:r>
            <a:r>
              <a:rPr lang="lv-LV" sz="1200" dirty="0" err="1"/>
              <a:t>introduction</a:t>
            </a:r>
            <a:r>
              <a:rPr lang="lv-LV" sz="1200" dirty="0"/>
              <a:t> </a:t>
            </a:r>
            <a:r>
              <a:rPr lang="lv-LV" sz="1200" dirty="0" err="1"/>
              <a:t>of</a:t>
            </a:r>
            <a:r>
              <a:rPr lang="lv-LV" sz="1200" dirty="0"/>
              <a:t> </a:t>
            </a:r>
            <a:r>
              <a:rPr lang="lv-LV" sz="1200" dirty="0" err="1"/>
              <a:t>road</a:t>
            </a:r>
            <a:r>
              <a:rPr lang="lv-LV" sz="1200" dirty="0"/>
              <a:t> </a:t>
            </a:r>
            <a:r>
              <a:rPr lang="lv-LV" sz="1200" dirty="0" err="1"/>
              <a:t>traffic</a:t>
            </a:r>
            <a:r>
              <a:rPr lang="lv-LV" sz="1200" dirty="0"/>
              <a:t> </a:t>
            </a:r>
            <a:r>
              <a:rPr lang="lv-LV" sz="1200" dirty="0" err="1"/>
              <a:t>safety</a:t>
            </a:r>
            <a:r>
              <a:rPr lang="lv-LV" sz="1200" dirty="0"/>
              <a:t> </a:t>
            </a:r>
            <a:r>
              <a:rPr lang="lv-LV" sz="1200" dirty="0" err="1"/>
              <a:t>campaign</a:t>
            </a:r>
            <a:r>
              <a:rPr lang="lv-LV" sz="1200" dirty="0"/>
              <a:t>. Just to </a:t>
            </a:r>
            <a:r>
              <a:rPr lang="lv-LV" sz="1200" dirty="0" err="1"/>
              <a:t>explain</a:t>
            </a:r>
            <a:r>
              <a:rPr lang="lv-LV" sz="1200" dirty="0"/>
              <a:t> – </a:t>
            </a:r>
            <a:r>
              <a:rPr lang="lv-LV" sz="1200" dirty="0" err="1"/>
              <a:t>we</a:t>
            </a:r>
            <a:r>
              <a:rPr lang="lv-LV" sz="1200" dirty="0"/>
              <a:t> </a:t>
            </a:r>
            <a:r>
              <a:rPr lang="lv-LV" sz="1200" dirty="0" err="1"/>
              <a:t>have</a:t>
            </a:r>
            <a:r>
              <a:rPr lang="lv-LV" sz="1200" dirty="0"/>
              <a:t> </a:t>
            </a:r>
            <a:r>
              <a:rPr lang="lv-LV" sz="1200" dirty="0" err="1"/>
              <a:t>our</a:t>
            </a:r>
            <a:r>
              <a:rPr lang="lv-LV" sz="1200" dirty="0"/>
              <a:t> </a:t>
            </a:r>
            <a:r>
              <a:rPr lang="lv-LV" sz="1200" dirty="0" err="1"/>
              <a:t>national</a:t>
            </a:r>
            <a:r>
              <a:rPr lang="lv-LV" sz="1200" dirty="0"/>
              <a:t> </a:t>
            </a:r>
            <a:r>
              <a:rPr lang="lv-LV" sz="1200" dirty="0" err="1"/>
              <a:t>party</a:t>
            </a:r>
            <a:r>
              <a:rPr lang="lv-LV" sz="1200" dirty="0"/>
              <a:t> – </a:t>
            </a:r>
            <a:r>
              <a:rPr lang="lv-LV" sz="1200" dirty="0" err="1"/>
              <a:t>Midsummer</a:t>
            </a:r>
            <a:r>
              <a:rPr lang="lv-LV" sz="1200" dirty="0"/>
              <a:t> </a:t>
            </a:r>
            <a:r>
              <a:rPr lang="lv-LV" sz="1200" dirty="0" err="1"/>
              <a:t>eve</a:t>
            </a:r>
            <a:r>
              <a:rPr lang="lv-LV" sz="1200" dirty="0"/>
              <a:t> </a:t>
            </a:r>
            <a:r>
              <a:rPr lang="lv-LV" sz="1200" dirty="0" err="1"/>
              <a:t>and</a:t>
            </a:r>
            <a:r>
              <a:rPr lang="lv-LV" sz="1200" dirty="0"/>
              <a:t> </a:t>
            </a:r>
            <a:r>
              <a:rPr lang="lv-LV" sz="1200" dirty="0" err="1"/>
              <a:t>in</a:t>
            </a:r>
            <a:r>
              <a:rPr lang="lv-LV" sz="1200" dirty="0"/>
              <a:t> </a:t>
            </a:r>
            <a:r>
              <a:rPr lang="lv-LV" sz="1200" dirty="0" err="1"/>
              <a:t>the</a:t>
            </a:r>
            <a:r>
              <a:rPr lang="lv-LV" sz="1200" dirty="0"/>
              <a:t> 2000. </a:t>
            </a:r>
            <a:r>
              <a:rPr lang="lv-LV" sz="1200" dirty="0" err="1"/>
              <a:t>there</a:t>
            </a:r>
            <a:r>
              <a:rPr lang="lv-LV" sz="1200" dirty="0"/>
              <a:t> </a:t>
            </a:r>
            <a:r>
              <a:rPr lang="lv-LV" sz="1200" dirty="0" err="1"/>
              <a:t>was</a:t>
            </a:r>
            <a:r>
              <a:rPr lang="lv-LV" sz="1200" dirty="0"/>
              <a:t> a </a:t>
            </a:r>
            <a:r>
              <a:rPr lang="lv-LV" sz="1200" dirty="0" err="1"/>
              <a:t>tragical</a:t>
            </a:r>
            <a:r>
              <a:rPr lang="lv-LV" sz="1200" dirty="0"/>
              <a:t> </a:t>
            </a:r>
            <a:r>
              <a:rPr lang="lv-LV" sz="1200" dirty="0" err="1"/>
              <a:t>night</a:t>
            </a:r>
            <a:r>
              <a:rPr lang="lv-LV" sz="1200" dirty="0"/>
              <a:t>, </a:t>
            </a:r>
            <a:r>
              <a:rPr lang="lv-LV" sz="1200" dirty="0" err="1"/>
              <a:t>where</a:t>
            </a:r>
            <a:r>
              <a:rPr lang="lv-LV" sz="1200" dirty="0"/>
              <a:t> </a:t>
            </a:r>
            <a:r>
              <a:rPr lang="lv-LV" sz="1200" dirty="0" err="1"/>
              <a:t>we</a:t>
            </a:r>
            <a:r>
              <a:rPr lang="lv-LV" sz="1200" dirty="0"/>
              <a:t> </a:t>
            </a:r>
            <a:r>
              <a:rPr lang="lv-LV" sz="1200" dirty="0" err="1"/>
              <a:t>had</a:t>
            </a:r>
            <a:r>
              <a:rPr lang="lv-LV" sz="1200" dirty="0"/>
              <a:t> 26 </a:t>
            </a:r>
            <a:r>
              <a:rPr lang="lv-LV" sz="1200" dirty="0" err="1"/>
              <a:t>casualties</a:t>
            </a:r>
            <a:r>
              <a:rPr lang="lv-LV" sz="1200" dirty="0"/>
              <a:t> </a:t>
            </a:r>
            <a:r>
              <a:rPr lang="lv-LV" sz="1200" dirty="0" err="1"/>
              <a:t>during</a:t>
            </a:r>
            <a:r>
              <a:rPr lang="lv-LV" sz="1200" dirty="0"/>
              <a:t> </a:t>
            </a:r>
            <a:r>
              <a:rPr lang="lv-LV" sz="1200" dirty="0" err="1"/>
              <a:t>Midsummer</a:t>
            </a:r>
            <a:r>
              <a:rPr lang="lv-LV" sz="1200" dirty="0"/>
              <a:t> </a:t>
            </a:r>
            <a:r>
              <a:rPr lang="lv-LV" sz="1200" dirty="0" err="1"/>
              <a:t>eve</a:t>
            </a:r>
            <a:r>
              <a:rPr lang="lv-LV" sz="1200" dirty="0"/>
              <a:t>, </a:t>
            </a:r>
            <a:r>
              <a:rPr lang="lv-LV" sz="1200" dirty="0" err="1"/>
              <a:t>most</a:t>
            </a:r>
            <a:r>
              <a:rPr lang="lv-LV" sz="1200" dirty="0"/>
              <a:t> </a:t>
            </a:r>
            <a:r>
              <a:rPr lang="lv-LV" sz="1200" dirty="0" err="1"/>
              <a:t>of</a:t>
            </a:r>
            <a:r>
              <a:rPr lang="lv-LV" sz="1200" dirty="0"/>
              <a:t> </a:t>
            </a:r>
            <a:r>
              <a:rPr lang="lv-LV" sz="1200" dirty="0" err="1"/>
              <a:t>the</a:t>
            </a:r>
            <a:r>
              <a:rPr lang="lv-LV" sz="1200" dirty="0"/>
              <a:t> </a:t>
            </a:r>
            <a:r>
              <a:rPr lang="lv-LV" sz="1200" dirty="0" err="1"/>
              <a:t>cases</a:t>
            </a:r>
            <a:r>
              <a:rPr lang="lv-LV" sz="1200" dirty="0"/>
              <a:t> – </a:t>
            </a:r>
            <a:r>
              <a:rPr lang="lv-LV" sz="1200" dirty="0" err="1"/>
              <a:t>drunk</a:t>
            </a:r>
            <a:r>
              <a:rPr lang="lv-LV" sz="1200" dirty="0"/>
              <a:t> </a:t>
            </a:r>
            <a:r>
              <a:rPr lang="lv-LV" sz="1200" dirty="0" err="1"/>
              <a:t>driving</a:t>
            </a:r>
            <a:r>
              <a:rPr lang="lv-LV" sz="1200" dirty="0"/>
              <a:t>!!! </a:t>
            </a:r>
            <a:r>
              <a:rPr lang="lv-LV" sz="1200" dirty="0" err="1"/>
              <a:t>This</a:t>
            </a:r>
            <a:r>
              <a:rPr lang="lv-LV" sz="1200" dirty="0"/>
              <a:t> </a:t>
            </a:r>
            <a:r>
              <a:rPr lang="lv-LV" sz="1200" dirty="0" err="1"/>
              <a:t>was</a:t>
            </a:r>
            <a:r>
              <a:rPr lang="lv-LV" sz="1200" dirty="0"/>
              <a:t> </a:t>
            </a:r>
            <a:r>
              <a:rPr lang="lv-LV" sz="1200" dirty="0" err="1"/>
              <a:t>somehow</a:t>
            </a:r>
            <a:r>
              <a:rPr lang="lv-LV" sz="1200" dirty="0"/>
              <a:t> </a:t>
            </a:r>
            <a:r>
              <a:rPr lang="lv-LV" sz="1200" dirty="0" err="1"/>
              <a:t>national</a:t>
            </a:r>
            <a:r>
              <a:rPr lang="lv-LV" sz="1200" dirty="0"/>
              <a:t> </a:t>
            </a:r>
            <a:r>
              <a:rPr lang="lv-LV" sz="1200" dirty="0" err="1"/>
              <a:t>tragedy</a:t>
            </a:r>
            <a:r>
              <a:rPr lang="lv-LV" sz="1200" dirty="0"/>
              <a:t> </a:t>
            </a:r>
            <a:r>
              <a:rPr lang="lv-LV" sz="1200" dirty="0" err="1"/>
              <a:t>and</a:t>
            </a:r>
            <a:r>
              <a:rPr lang="lv-LV" sz="1200" dirty="0"/>
              <a:t> </a:t>
            </a:r>
            <a:r>
              <a:rPr lang="lv-LV" sz="1200" dirty="0" err="1"/>
              <a:t>after</a:t>
            </a:r>
            <a:r>
              <a:rPr lang="lv-LV" sz="1200" dirty="0"/>
              <a:t> </a:t>
            </a:r>
            <a:r>
              <a:rPr lang="lv-LV" sz="1200" dirty="0" err="1"/>
              <a:t>some</a:t>
            </a:r>
            <a:r>
              <a:rPr lang="lv-LV" sz="1200" dirty="0"/>
              <a:t> </a:t>
            </a:r>
            <a:r>
              <a:rPr lang="lv-LV" sz="1200" dirty="0" err="1"/>
              <a:t>years</a:t>
            </a:r>
            <a:r>
              <a:rPr lang="lv-LV" sz="1200" dirty="0"/>
              <a:t> </a:t>
            </a:r>
            <a:r>
              <a:rPr lang="lv-LV" sz="1200" dirty="0" err="1"/>
              <a:t>we</a:t>
            </a:r>
            <a:r>
              <a:rPr lang="lv-LV" sz="1200" dirty="0"/>
              <a:t> </a:t>
            </a:r>
            <a:r>
              <a:rPr lang="lv-LV" sz="1200" dirty="0" err="1"/>
              <a:t>have</a:t>
            </a:r>
            <a:r>
              <a:rPr lang="lv-LV" sz="1200" dirty="0"/>
              <a:t> </a:t>
            </a:r>
            <a:r>
              <a:rPr lang="lv-LV" sz="1200" dirty="0" err="1"/>
              <a:t>improved</a:t>
            </a:r>
            <a:r>
              <a:rPr lang="lv-LV" sz="1200" dirty="0"/>
              <a:t> </a:t>
            </a:r>
            <a:r>
              <a:rPr lang="lv-LV" sz="1200" dirty="0" err="1"/>
              <a:t>this</a:t>
            </a:r>
            <a:r>
              <a:rPr lang="lv-LV" sz="1200" dirty="0"/>
              <a:t> </a:t>
            </a:r>
            <a:r>
              <a:rPr lang="lv-LV" sz="1200" dirty="0" err="1"/>
              <a:t>with</a:t>
            </a:r>
            <a:r>
              <a:rPr lang="lv-LV" sz="1200" dirty="0"/>
              <a:t> </a:t>
            </a:r>
            <a:r>
              <a:rPr lang="lv-LV" sz="1200" dirty="0" err="1"/>
              <a:t>campaigns</a:t>
            </a:r>
            <a:r>
              <a:rPr lang="lv-LV" sz="1200" dirty="0"/>
              <a:t> – </a:t>
            </a:r>
            <a:r>
              <a:rPr lang="lv-LV" sz="1200" dirty="0" err="1"/>
              <a:t>for</a:t>
            </a:r>
            <a:r>
              <a:rPr lang="lv-LV" sz="1200" dirty="0"/>
              <a:t> </a:t>
            </a:r>
            <a:r>
              <a:rPr lang="lv-LV" sz="1200" dirty="0" err="1"/>
              <a:t>example</a:t>
            </a:r>
            <a:r>
              <a:rPr lang="lv-LV" sz="1200" dirty="0"/>
              <a:t> – </a:t>
            </a:r>
            <a:r>
              <a:rPr lang="lv-LV" sz="1200" dirty="0" err="1"/>
              <a:t>in</a:t>
            </a:r>
            <a:r>
              <a:rPr lang="lv-LV" sz="1200" dirty="0"/>
              <a:t> </a:t>
            </a:r>
            <a:r>
              <a:rPr lang="lv-LV" sz="1200" dirty="0" err="1"/>
              <a:t>last</a:t>
            </a:r>
            <a:r>
              <a:rPr lang="lv-LV" sz="1200" dirty="0"/>
              <a:t> </a:t>
            </a:r>
            <a:r>
              <a:rPr lang="lv-LV" sz="1200" dirty="0" err="1"/>
              <a:t>years</a:t>
            </a:r>
            <a:r>
              <a:rPr lang="lv-LV" sz="1200" dirty="0"/>
              <a:t> </a:t>
            </a:r>
            <a:r>
              <a:rPr lang="lv-LV" sz="1200" dirty="0" err="1"/>
              <a:t>there</a:t>
            </a:r>
            <a:r>
              <a:rPr lang="lv-LV" sz="1200" dirty="0"/>
              <a:t> </a:t>
            </a:r>
            <a:r>
              <a:rPr lang="lv-LV" sz="1200" dirty="0" err="1"/>
              <a:t>were</a:t>
            </a:r>
            <a:r>
              <a:rPr lang="lv-LV" sz="1200" dirty="0"/>
              <a:t> </a:t>
            </a:r>
            <a:r>
              <a:rPr lang="lv-LV" sz="1200" dirty="0" err="1"/>
              <a:t>almost</a:t>
            </a:r>
            <a:r>
              <a:rPr lang="lv-LV" sz="1200" dirty="0"/>
              <a:t> no </a:t>
            </a:r>
            <a:r>
              <a:rPr lang="lv-LV" sz="1200" dirty="0" err="1"/>
              <a:t>casualties</a:t>
            </a:r>
            <a:r>
              <a:rPr lang="lv-LV" sz="1200" dirty="0"/>
              <a:t> </a:t>
            </a:r>
            <a:r>
              <a:rPr lang="lv-LV" sz="1200" dirty="0" err="1"/>
              <a:t>durng</a:t>
            </a:r>
            <a:r>
              <a:rPr lang="lv-LV" sz="1200" dirty="0"/>
              <a:t> </a:t>
            </a:r>
            <a:r>
              <a:rPr lang="lv-LV" sz="1200" dirty="0" err="1"/>
              <a:t>Midsummer</a:t>
            </a:r>
            <a:r>
              <a:rPr lang="lv-LV" sz="1200" dirty="0"/>
              <a:t> </a:t>
            </a:r>
            <a:r>
              <a:rPr lang="lv-LV" sz="1200" dirty="0" err="1"/>
              <a:t>evw</a:t>
            </a:r>
            <a:r>
              <a:rPr lang="lv-LV" sz="1200" dirty="0"/>
              <a:t>.    </a:t>
            </a:r>
            <a:r>
              <a:rPr lang="lv-LV" sz="1200" dirty="0" err="1"/>
              <a:t>Then</a:t>
            </a:r>
            <a:r>
              <a:rPr lang="lv-LV" sz="1200" dirty="0"/>
              <a:t> </a:t>
            </a:r>
            <a:r>
              <a:rPr lang="lv-LV" sz="1200" dirty="0" err="1"/>
              <a:t>next</a:t>
            </a:r>
            <a:r>
              <a:rPr lang="lv-LV" sz="1200" dirty="0"/>
              <a:t> </a:t>
            </a:r>
            <a:r>
              <a:rPr lang="lv-LV" sz="1200" dirty="0" err="1"/>
              <a:t>decade</a:t>
            </a:r>
            <a:r>
              <a:rPr lang="lv-LV" sz="1200" dirty="0"/>
              <a:t> –  </a:t>
            </a:r>
            <a:r>
              <a:rPr lang="lv-LV" sz="1200" dirty="0" err="1"/>
              <a:t>was</a:t>
            </a:r>
            <a:r>
              <a:rPr lang="lv-LV" sz="1200" dirty="0"/>
              <a:t> </a:t>
            </a:r>
            <a:r>
              <a:rPr lang="lv-LV" sz="1200" dirty="0" err="1"/>
              <a:t>introduction</a:t>
            </a:r>
            <a:r>
              <a:rPr lang="lv-LV" sz="1200" dirty="0"/>
              <a:t> </a:t>
            </a:r>
            <a:r>
              <a:rPr lang="lv-LV" sz="1200" dirty="0" err="1"/>
              <a:t>of</a:t>
            </a:r>
            <a:r>
              <a:rPr lang="lv-LV" sz="1200" dirty="0"/>
              <a:t> </a:t>
            </a:r>
            <a:r>
              <a:rPr lang="lv-LV" sz="1200" dirty="0" err="1"/>
              <a:t>stationary</a:t>
            </a:r>
            <a:r>
              <a:rPr lang="lv-LV" sz="1200" dirty="0"/>
              <a:t> </a:t>
            </a:r>
            <a:r>
              <a:rPr lang="lv-LV" sz="1200" dirty="0" err="1"/>
              <a:t>and</a:t>
            </a:r>
            <a:r>
              <a:rPr lang="lv-LV" sz="1200" dirty="0"/>
              <a:t> </a:t>
            </a:r>
            <a:r>
              <a:rPr lang="lv-LV" sz="1200" dirty="0" err="1"/>
              <a:t>mobile</a:t>
            </a:r>
            <a:r>
              <a:rPr lang="lv-LV" sz="1200" dirty="0"/>
              <a:t> </a:t>
            </a:r>
            <a:r>
              <a:rPr lang="lv-LV" sz="1200" dirty="0" err="1"/>
              <a:t>speed</a:t>
            </a:r>
            <a:r>
              <a:rPr lang="lv-LV" sz="1200" dirty="0"/>
              <a:t> </a:t>
            </a:r>
            <a:r>
              <a:rPr lang="lv-LV" sz="1200" dirty="0" err="1"/>
              <a:t>cameras</a:t>
            </a:r>
            <a:r>
              <a:rPr lang="lv-LV" sz="1200" dirty="0"/>
              <a:t> – </a:t>
            </a:r>
            <a:r>
              <a:rPr lang="lv-LV" sz="1200" dirty="0" err="1"/>
              <a:t>but</a:t>
            </a:r>
            <a:r>
              <a:rPr lang="lv-LV" sz="1200" dirty="0"/>
              <a:t> </a:t>
            </a:r>
            <a:r>
              <a:rPr lang="lv-LV" sz="1200" dirty="0" err="1"/>
              <a:t>due</a:t>
            </a:r>
            <a:r>
              <a:rPr lang="lv-LV" sz="1200" dirty="0"/>
              <a:t> to </a:t>
            </a:r>
            <a:r>
              <a:rPr lang="lv-LV" sz="1200" dirty="0" err="1"/>
              <a:t>some</a:t>
            </a:r>
            <a:r>
              <a:rPr lang="lv-LV" sz="1200" dirty="0"/>
              <a:t> </a:t>
            </a:r>
            <a:r>
              <a:rPr lang="lv-LV" sz="1200" dirty="0" err="1"/>
              <a:t>political</a:t>
            </a:r>
            <a:r>
              <a:rPr lang="lv-LV" sz="1200" dirty="0"/>
              <a:t> </a:t>
            </a:r>
            <a:r>
              <a:rPr lang="lv-LV" sz="1200" dirty="0" err="1"/>
              <a:t>and</a:t>
            </a:r>
            <a:r>
              <a:rPr lang="lv-LV" sz="1200" dirty="0"/>
              <a:t> </a:t>
            </a:r>
            <a:r>
              <a:rPr lang="lv-LV" sz="1200" dirty="0" err="1"/>
              <a:t>problems</a:t>
            </a:r>
            <a:r>
              <a:rPr lang="lv-LV" sz="1200" dirty="0"/>
              <a:t> </a:t>
            </a:r>
            <a:r>
              <a:rPr lang="lv-LV" sz="1200" dirty="0" err="1"/>
              <a:t>with</a:t>
            </a:r>
            <a:r>
              <a:rPr lang="lv-LV" sz="1200" dirty="0"/>
              <a:t> </a:t>
            </a:r>
            <a:r>
              <a:rPr lang="lv-LV" sz="1200" dirty="0" err="1"/>
              <a:t>procurement</a:t>
            </a:r>
            <a:r>
              <a:rPr lang="lv-LV" sz="1200" dirty="0"/>
              <a:t> </a:t>
            </a:r>
            <a:r>
              <a:rPr lang="lv-LV" sz="1200" dirty="0" err="1"/>
              <a:t>there</a:t>
            </a:r>
            <a:r>
              <a:rPr lang="lv-LV" sz="1200" dirty="0"/>
              <a:t> </a:t>
            </a:r>
            <a:r>
              <a:rPr lang="lv-LV" sz="1200" dirty="0" err="1"/>
              <a:t>was</a:t>
            </a:r>
            <a:r>
              <a:rPr lang="lv-LV" sz="1200" dirty="0"/>
              <a:t> a </a:t>
            </a:r>
            <a:r>
              <a:rPr lang="lv-LV" sz="1200" dirty="0" err="1"/>
              <a:t>situation</a:t>
            </a:r>
            <a:r>
              <a:rPr lang="lv-LV" sz="1200" dirty="0"/>
              <a:t>, </a:t>
            </a:r>
            <a:r>
              <a:rPr lang="lv-LV" sz="1200" dirty="0" err="1"/>
              <a:t>when</a:t>
            </a:r>
            <a:r>
              <a:rPr lang="lv-LV" sz="1200" dirty="0"/>
              <a:t> </a:t>
            </a:r>
            <a:r>
              <a:rPr lang="lv-LV" sz="1200" dirty="0" err="1"/>
              <a:t>all</a:t>
            </a:r>
            <a:r>
              <a:rPr lang="lv-LV" sz="1200" dirty="0"/>
              <a:t> </a:t>
            </a:r>
            <a:r>
              <a:rPr lang="lv-LV" sz="1200" dirty="0" err="1"/>
              <a:t>mobile</a:t>
            </a:r>
            <a:r>
              <a:rPr lang="lv-LV" sz="1200" dirty="0"/>
              <a:t> </a:t>
            </a:r>
            <a:r>
              <a:rPr lang="lv-LV" sz="1200" dirty="0" err="1"/>
              <a:t>and</a:t>
            </a:r>
            <a:r>
              <a:rPr lang="lv-LV" sz="1200" dirty="0"/>
              <a:t> </a:t>
            </a:r>
            <a:r>
              <a:rPr lang="lv-LV" sz="1200" dirty="0" err="1"/>
              <a:t>stationary</a:t>
            </a:r>
            <a:r>
              <a:rPr lang="lv-LV" sz="1200" dirty="0"/>
              <a:t> </a:t>
            </a:r>
            <a:r>
              <a:rPr lang="lv-LV" sz="1200" dirty="0" err="1"/>
              <a:t>speed</a:t>
            </a:r>
            <a:r>
              <a:rPr lang="lv-LV" sz="1200" dirty="0"/>
              <a:t> </a:t>
            </a:r>
            <a:r>
              <a:rPr lang="lv-LV" sz="1200" dirty="0" err="1"/>
              <a:t>cameras</a:t>
            </a:r>
            <a:r>
              <a:rPr lang="lv-LV" sz="1200" dirty="0"/>
              <a:t> </a:t>
            </a:r>
            <a:r>
              <a:rPr lang="lv-LV" sz="1200" dirty="0" err="1"/>
              <a:t>where</a:t>
            </a:r>
            <a:r>
              <a:rPr lang="lv-LV" sz="1200" dirty="0"/>
              <a:t> </a:t>
            </a:r>
            <a:r>
              <a:rPr lang="lv-LV" sz="1200" dirty="0" err="1"/>
              <a:t>removed</a:t>
            </a:r>
            <a:r>
              <a:rPr lang="lv-LV" sz="1200" dirty="0"/>
              <a:t>.  - </a:t>
            </a:r>
            <a:r>
              <a:rPr lang="lv-LV" sz="1200" dirty="0" err="1"/>
              <a:t>we</a:t>
            </a:r>
            <a:r>
              <a:rPr lang="lv-LV" sz="1200" dirty="0"/>
              <a:t> </a:t>
            </a:r>
            <a:r>
              <a:rPr lang="lv-LV" sz="1200" dirty="0" err="1"/>
              <a:t>can</a:t>
            </a:r>
            <a:r>
              <a:rPr lang="lv-LV" sz="1200" dirty="0"/>
              <a:t> </a:t>
            </a:r>
            <a:r>
              <a:rPr lang="lv-LV" sz="1200" dirty="0" err="1"/>
              <a:t>clearly</a:t>
            </a:r>
            <a:r>
              <a:rPr lang="lv-LV" sz="1200" dirty="0"/>
              <a:t> </a:t>
            </a:r>
            <a:r>
              <a:rPr lang="lv-LV" sz="1200" dirty="0" err="1"/>
              <a:t>see</a:t>
            </a:r>
            <a:r>
              <a:rPr lang="lv-LV" sz="1200" dirty="0"/>
              <a:t> </a:t>
            </a:r>
            <a:r>
              <a:rPr lang="lv-LV" sz="1200" dirty="0" err="1"/>
              <a:t>this</a:t>
            </a:r>
            <a:r>
              <a:rPr lang="lv-LV" sz="1200" dirty="0"/>
              <a:t> </a:t>
            </a:r>
            <a:r>
              <a:rPr lang="lv-LV" sz="1200" dirty="0" err="1"/>
              <a:t>in</a:t>
            </a:r>
            <a:r>
              <a:rPr lang="lv-LV" sz="1200" dirty="0"/>
              <a:t> </a:t>
            </a:r>
            <a:r>
              <a:rPr lang="lv-LV" sz="1200" dirty="0" err="1"/>
              <a:t>the</a:t>
            </a:r>
            <a:r>
              <a:rPr lang="lv-LV" sz="1200" dirty="0"/>
              <a:t> </a:t>
            </a:r>
            <a:r>
              <a:rPr lang="lv-LV" sz="1200" dirty="0" err="1"/>
              <a:t>statistics</a:t>
            </a:r>
            <a:r>
              <a:rPr lang="lv-LV" sz="1200" dirty="0"/>
              <a:t>!! </a:t>
            </a:r>
            <a:r>
              <a:rPr lang="lv-LV" sz="1200" dirty="0" err="1"/>
              <a:t>And</a:t>
            </a:r>
            <a:r>
              <a:rPr lang="lv-LV" sz="1200" dirty="0"/>
              <a:t> </a:t>
            </a:r>
            <a:r>
              <a:rPr lang="lv-LV" sz="1200" dirty="0" err="1"/>
              <a:t>of</a:t>
            </a:r>
            <a:r>
              <a:rPr lang="lv-LV" sz="1200" dirty="0"/>
              <a:t> </a:t>
            </a:r>
            <a:r>
              <a:rPr lang="lv-LV" sz="1200" dirty="0" err="1"/>
              <a:t>course</a:t>
            </a:r>
            <a:r>
              <a:rPr lang="lv-LV" sz="1200" dirty="0"/>
              <a:t> </a:t>
            </a:r>
            <a:r>
              <a:rPr lang="lv-LV" sz="1200" b="1" cap="all" dirty="0" err="1">
                <a:latin typeface="Arial" panose="020B0604020202020204" pitchFamily="34" charset="0"/>
                <a:ea typeface="Verdana" panose="020B0604030504040204" pitchFamily="34" charset="0"/>
                <a:cs typeface="Arial" panose="020B0604020202020204" pitchFamily="34" charset="0"/>
              </a:rPr>
              <a:t>Improvements</a:t>
            </a:r>
            <a:r>
              <a:rPr lang="lv-LV" sz="1200" b="1" cap="all" dirty="0">
                <a:latin typeface="Arial" panose="020B0604020202020204" pitchFamily="34" charset="0"/>
                <a:ea typeface="Verdana" panose="020B0604030504040204" pitchFamily="34" charset="0"/>
                <a:cs typeface="Arial" panose="020B0604020202020204" pitchFamily="34" charset="0"/>
              </a:rPr>
              <a:t> (</a:t>
            </a:r>
            <a:r>
              <a:rPr lang="lv-LV" sz="1200" b="1" cap="all" dirty="0" err="1">
                <a:latin typeface="Arial" panose="020B0604020202020204" pitchFamily="34" charset="0"/>
                <a:ea typeface="Verdana" panose="020B0604030504040204" pitchFamily="34" charset="0"/>
                <a:cs typeface="Arial" panose="020B0604020202020204" pitchFamily="34" charset="0"/>
              </a:rPr>
              <a:t>rebuilding</a:t>
            </a:r>
            <a:r>
              <a:rPr lang="lv-LV" sz="1200" b="1" cap="all" dirty="0">
                <a:latin typeface="Arial" panose="020B0604020202020204" pitchFamily="34" charset="0"/>
                <a:ea typeface="Verdana" panose="020B0604030504040204" pitchFamily="34" charset="0"/>
                <a:cs typeface="Arial" panose="020B0604020202020204" pitchFamily="34" charset="0"/>
              </a:rPr>
              <a:t>) </a:t>
            </a:r>
            <a:r>
              <a:rPr lang="lv-LV" sz="1200" b="1" cap="all" dirty="0" err="1">
                <a:latin typeface="Arial" panose="020B0604020202020204" pitchFamily="34" charset="0"/>
                <a:ea typeface="Verdana" panose="020B0604030504040204" pitchFamily="34" charset="0"/>
                <a:cs typeface="Arial" panose="020B0604020202020204" pitchFamily="34" charset="0"/>
              </a:rPr>
              <a:t>in</a:t>
            </a:r>
            <a:r>
              <a:rPr lang="lv-LV" sz="1200" b="1" cap="all" dirty="0">
                <a:latin typeface="Arial" panose="020B0604020202020204" pitchFamily="34" charset="0"/>
                <a:ea typeface="Verdana" panose="020B0604030504040204" pitchFamily="34" charset="0"/>
                <a:cs typeface="Arial" panose="020B0604020202020204" pitchFamily="34" charset="0"/>
              </a:rPr>
              <a:t> «</a:t>
            </a:r>
            <a:r>
              <a:rPr lang="lv-LV" sz="1200" b="1" cap="all" dirty="0" err="1">
                <a:latin typeface="Arial" panose="020B0604020202020204" pitchFamily="34" charset="0"/>
                <a:ea typeface="Verdana" panose="020B0604030504040204" pitchFamily="34" charset="0"/>
                <a:cs typeface="Arial" panose="020B0604020202020204" pitchFamily="34" charset="0"/>
              </a:rPr>
              <a:t>black</a:t>
            </a:r>
            <a:r>
              <a:rPr lang="lv-LV" sz="1200" b="1" cap="all" dirty="0">
                <a:latin typeface="Arial" panose="020B0604020202020204" pitchFamily="34" charset="0"/>
                <a:ea typeface="Verdana" panose="020B0604030504040204" pitchFamily="34" charset="0"/>
                <a:cs typeface="Arial" panose="020B0604020202020204" pitchFamily="34" charset="0"/>
              </a:rPr>
              <a:t> </a:t>
            </a:r>
            <a:r>
              <a:rPr lang="lv-LV" sz="1200" b="1" cap="all" dirty="0" err="1">
                <a:latin typeface="Arial" panose="020B0604020202020204" pitchFamily="34" charset="0"/>
                <a:ea typeface="Verdana" panose="020B0604030504040204" pitchFamily="34" charset="0"/>
                <a:cs typeface="Arial" panose="020B0604020202020204" pitchFamily="34" charset="0"/>
              </a:rPr>
              <a:t>spots</a:t>
            </a:r>
            <a:r>
              <a:rPr lang="lv-LV" sz="1200" b="1" cap="all" dirty="0">
                <a:latin typeface="Arial" panose="020B0604020202020204" pitchFamily="34" charset="0"/>
                <a:ea typeface="Verdana" panose="020B0604030504040204" pitchFamily="34" charset="0"/>
                <a:cs typeface="Arial" panose="020B0604020202020204" pitchFamily="34" charset="0"/>
              </a:rPr>
              <a:t>» </a:t>
            </a:r>
            <a:r>
              <a:rPr lang="lv-LV" altLang="lv-LV" sz="1200" dirty="0" err="1"/>
              <a:t>We</a:t>
            </a:r>
            <a:r>
              <a:rPr lang="lv-LV" altLang="lv-LV" sz="1200" dirty="0"/>
              <a:t> </a:t>
            </a:r>
            <a:r>
              <a:rPr lang="lv-LV" altLang="lv-LV" sz="1200" dirty="0" err="1"/>
              <a:t>don’t</a:t>
            </a:r>
            <a:r>
              <a:rPr lang="lv-LV" altLang="lv-LV" sz="1200" dirty="0"/>
              <a:t> </a:t>
            </a:r>
            <a:r>
              <a:rPr lang="lv-LV" altLang="lv-LV" sz="1200" dirty="0" err="1"/>
              <a:t>like</a:t>
            </a:r>
            <a:r>
              <a:rPr lang="lv-LV" altLang="lv-LV" sz="1200" dirty="0"/>
              <a:t> to </a:t>
            </a:r>
            <a:r>
              <a:rPr lang="lv-LV" altLang="lv-LV" sz="1200" dirty="0" err="1"/>
              <a:t>say</a:t>
            </a:r>
            <a:r>
              <a:rPr lang="lv-LV" altLang="lv-LV" sz="1200" dirty="0"/>
              <a:t> – «</a:t>
            </a:r>
            <a:r>
              <a:rPr lang="lv-LV" altLang="lv-LV" sz="1200" dirty="0" err="1"/>
              <a:t>black</a:t>
            </a:r>
            <a:r>
              <a:rPr lang="lv-LV" altLang="lv-LV" sz="1200" dirty="0"/>
              <a:t> </a:t>
            </a:r>
            <a:r>
              <a:rPr lang="lv-LV" altLang="lv-LV" sz="1200" dirty="0" err="1"/>
              <a:t>spots</a:t>
            </a:r>
            <a:r>
              <a:rPr lang="lv-LV" altLang="lv-LV" sz="1200" dirty="0"/>
              <a:t>» - </a:t>
            </a:r>
            <a:r>
              <a:rPr lang="lv-LV" altLang="lv-LV" sz="1200" dirty="0" err="1"/>
              <a:t>because</a:t>
            </a:r>
            <a:r>
              <a:rPr lang="lv-LV" altLang="lv-LV" sz="1200" dirty="0"/>
              <a:t> </a:t>
            </a:r>
            <a:r>
              <a:rPr lang="lv-LV" altLang="lv-LV" sz="1200" dirty="0" err="1"/>
              <a:t>you</a:t>
            </a:r>
            <a:r>
              <a:rPr lang="lv-LV" altLang="lv-LV" sz="1200" dirty="0"/>
              <a:t> </a:t>
            </a:r>
            <a:r>
              <a:rPr lang="lv-LV" altLang="lv-LV" sz="1200" dirty="0" err="1"/>
              <a:t>should</a:t>
            </a:r>
            <a:r>
              <a:rPr lang="lv-LV" altLang="lv-LV" sz="1200" dirty="0"/>
              <a:t> </a:t>
            </a:r>
            <a:r>
              <a:rPr lang="lv-LV" altLang="lv-LV" sz="1200" dirty="0" err="1"/>
              <a:t>not</a:t>
            </a:r>
            <a:r>
              <a:rPr lang="lv-LV" altLang="lv-LV" sz="1200" dirty="0"/>
              <a:t> </a:t>
            </a:r>
            <a:r>
              <a:rPr lang="lv-LV" altLang="lv-LV" sz="1200" dirty="0" err="1"/>
              <a:t>call</a:t>
            </a:r>
            <a:r>
              <a:rPr lang="lv-LV" altLang="lv-LV" sz="1200" dirty="0"/>
              <a:t> </a:t>
            </a:r>
            <a:r>
              <a:rPr lang="lv-LV" altLang="lv-LV" sz="1200" dirty="0" err="1"/>
              <a:t>some</a:t>
            </a:r>
            <a:r>
              <a:rPr lang="lv-LV" altLang="lv-LV" sz="1200" dirty="0"/>
              <a:t> </a:t>
            </a:r>
            <a:r>
              <a:rPr lang="lv-LV" altLang="lv-LV" sz="1200" dirty="0" err="1"/>
              <a:t>place</a:t>
            </a:r>
            <a:r>
              <a:rPr lang="lv-LV" altLang="lv-LV" sz="1200" dirty="0"/>
              <a:t> </a:t>
            </a:r>
            <a:r>
              <a:rPr lang="lv-LV" altLang="lv-LV" sz="1200" dirty="0" err="1"/>
              <a:t>as</a:t>
            </a:r>
            <a:r>
              <a:rPr lang="lv-LV" altLang="lv-LV" sz="1200" dirty="0"/>
              <a:t> a «</a:t>
            </a:r>
            <a:r>
              <a:rPr lang="lv-LV" altLang="lv-LV" sz="1200" dirty="0" err="1"/>
              <a:t>black</a:t>
            </a:r>
            <a:r>
              <a:rPr lang="lv-LV" altLang="lv-LV" sz="1200" dirty="0"/>
              <a:t> </a:t>
            </a:r>
            <a:r>
              <a:rPr lang="lv-LV" altLang="lv-LV" sz="1200" dirty="0" err="1"/>
              <a:t>spot</a:t>
            </a:r>
            <a:r>
              <a:rPr lang="lv-LV" altLang="lv-LV" sz="1200" dirty="0"/>
              <a:t>», </a:t>
            </a:r>
            <a:r>
              <a:rPr lang="lv-LV" altLang="lv-LV" sz="1200" dirty="0" err="1"/>
              <a:t>but</a:t>
            </a:r>
            <a:r>
              <a:rPr lang="lv-LV" altLang="lv-LV" sz="1200" dirty="0"/>
              <a:t> </a:t>
            </a:r>
            <a:r>
              <a:rPr lang="lv-LV" altLang="lv-LV" sz="1200" dirty="0" err="1"/>
              <a:t>make</a:t>
            </a:r>
            <a:r>
              <a:rPr lang="lv-LV" altLang="lv-LV" sz="1200" dirty="0"/>
              <a:t> it </a:t>
            </a:r>
            <a:r>
              <a:rPr lang="lv-LV" altLang="lv-LV" sz="1200" dirty="0" err="1"/>
              <a:t>safe</a:t>
            </a:r>
            <a:r>
              <a:rPr lang="lv-LV" altLang="lv-LV" sz="1200" dirty="0"/>
              <a:t>. </a:t>
            </a:r>
            <a:r>
              <a:rPr lang="lv-LV" altLang="lv-LV" sz="1200" dirty="0" err="1"/>
              <a:t>But</a:t>
            </a:r>
            <a:r>
              <a:rPr lang="lv-LV" altLang="lv-LV" sz="1200" dirty="0"/>
              <a:t> </a:t>
            </a:r>
            <a:r>
              <a:rPr lang="lv-LV" altLang="lv-LV" sz="1200" dirty="0" err="1"/>
              <a:t>anyway</a:t>
            </a:r>
            <a:r>
              <a:rPr lang="lv-LV" altLang="lv-LV" sz="1200" dirty="0"/>
              <a:t> – </a:t>
            </a:r>
            <a:r>
              <a:rPr lang="lv-LV" altLang="lv-LV" sz="1200" dirty="0" err="1"/>
              <a:t>we</a:t>
            </a:r>
            <a:r>
              <a:rPr lang="lv-LV" altLang="lv-LV" sz="1200" dirty="0"/>
              <a:t> </a:t>
            </a:r>
            <a:r>
              <a:rPr lang="lv-LV" altLang="lv-LV" sz="1200" dirty="0" err="1"/>
              <a:t>are</a:t>
            </a:r>
            <a:r>
              <a:rPr lang="lv-LV" altLang="lv-LV" sz="1200" dirty="0"/>
              <a:t> </a:t>
            </a:r>
            <a:r>
              <a:rPr lang="lv-LV" altLang="lv-LV" sz="1200" dirty="0" err="1"/>
              <a:t>also</a:t>
            </a:r>
            <a:r>
              <a:rPr lang="lv-LV" altLang="lv-LV" sz="1200" dirty="0"/>
              <a:t> </a:t>
            </a:r>
            <a:r>
              <a:rPr lang="lv-LV" altLang="lv-LV" sz="1200" dirty="0" err="1"/>
              <a:t>improving</a:t>
            </a:r>
            <a:r>
              <a:rPr lang="lv-LV" altLang="lv-LV" sz="1200" dirty="0"/>
              <a:t> </a:t>
            </a:r>
            <a:r>
              <a:rPr lang="lv-LV" altLang="lv-LV" sz="1200" dirty="0" err="1"/>
              <a:t>the</a:t>
            </a:r>
            <a:r>
              <a:rPr lang="lv-LV" altLang="lv-LV" sz="1200" dirty="0"/>
              <a:t> </a:t>
            </a:r>
            <a:r>
              <a:rPr lang="lv-LV" altLang="lv-LV" sz="1200" dirty="0" err="1"/>
              <a:t>safety</a:t>
            </a:r>
            <a:r>
              <a:rPr lang="lv-LV" altLang="lv-LV" sz="1200" dirty="0"/>
              <a:t> </a:t>
            </a:r>
            <a:r>
              <a:rPr lang="lv-LV" altLang="lv-LV" sz="1200" dirty="0" err="1"/>
              <a:t>in</a:t>
            </a:r>
            <a:r>
              <a:rPr lang="lv-LV" altLang="lv-LV" sz="1200" dirty="0"/>
              <a:t> </a:t>
            </a:r>
            <a:r>
              <a:rPr lang="lv-LV" altLang="lv-LV" sz="1200" dirty="0" err="1"/>
              <a:t>the</a:t>
            </a:r>
            <a:r>
              <a:rPr lang="lv-LV" altLang="lv-LV" sz="1200" dirty="0"/>
              <a:t> </a:t>
            </a:r>
            <a:r>
              <a:rPr lang="lv-LV" altLang="lv-LV" sz="1200" dirty="0" err="1"/>
              <a:t>places</a:t>
            </a:r>
            <a:r>
              <a:rPr lang="lv-LV" altLang="lv-LV" sz="1200" dirty="0"/>
              <a:t>, </a:t>
            </a:r>
            <a:r>
              <a:rPr lang="lv-LV" altLang="lv-LV" sz="1200" dirty="0" err="1"/>
              <a:t>where</a:t>
            </a:r>
            <a:r>
              <a:rPr lang="lv-LV" altLang="lv-LV" sz="1200" dirty="0"/>
              <a:t> </a:t>
            </a:r>
            <a:r>
              <a:rPr lang="lv-LV" altLang="lv-LV" sz="1200" dirty="0" err="1"/>
              <a:t>heavy</a:t>
            </a:r>
            <a:r>
              <a:rPr lang="lv-LV" altLang="lv-LV" sz="1200" dirty="0"/>
              <a:t> </a:t>
            </a:r>
            <a:r>
              <a:rPr lang="lv-LV" altLang="lv-LV" sz="1200" dirty="0" err="1"/>
              <a:t>road</a:t>
            </a:r>
            <a:r>
              <a:rPr lang="lv-LV" altLang="lv-LV" sz="1200" dirty="0"/>
              <a:t> </a:t>
            </a:r>
            <a:r>
              <a:rPr lang="lv-LV" altLang="lv-LV" sz="1200" dirty="0" err="1"/>
              <a:t>traffic</a:t>
            </a:r>
            <a:r>
              <a:rPr lang="lv-LV" altLang="lv-LV" sz="1200" dirty="0"/>
              <a:t> </a:t>
            </a:r>
            <a:r>
              <a:rPr lang="lv-LV" altLang="lv-LV" sz="1200" dirty="0" err="1"/>
              <a:t>accidents</a:t>
            </a:r>
            <a:r>
              <a:rPr lang="lv-LV" altLang="lv-LV" sz="1200" dirty="0"/>
              <a:t> </a:t>
            </a:r>
            <a:r>
              <a:rPr lang="lv-LV" altLang="lv-LV" sz="1200" dirty="0" err="1"/>
              <a:t>often</a:t>
            </a:r>
            <a:r>
              <a:rPr lang="lv-LV" altLang="lv-LV" sz="1200" dirty="0"/>
              <a:t> </a:t>
            </a:r>
            <a:r>
              <a:rPr lang="lv-LV" altLang="lv-LV" sz="1200" dirty="0" err="1"/>
              <a:t>occur</a:t>
            </a:r>
            <a:r>
              <a:rPr lang="lv-LV" altLang="lv-LV" sz="1200" dirty="0"/>
              <a:t>.</a:t>
            </a:r>
          </a:p>
          <a:p>
            <a:r>
              <a:rPr lang="lv-LV" sz="1200" dirty="0"/>
              <a:t>   </a:t>
            </a:r>
            <a:r>
              <a:rPr lang="lv-LV" sz="1200" dirty="0" err="1"/>
              <a:t>For</a:t>
            </a:r>
            <a:r>
              <a:rPr lang="lv-LV" sz="1200" dirty="0"/>
              <a:t> </a:t>
            </a:r>
            <a:r>
              <a:rPr lang="lv-LV" sz="1200" dirty="0" err="1"/>
              <a:t>the</a:t>
            </a:r>
            <a:r>
              <a:rPr lang="lv-LV" sz="1200" dirty="0"/>
              <a:t> </a:t>
            </a:r>
            <a:r>
              <a:rPr lang="lv-LV" sz="1200" dirty="0" err="1"/>
              <a:t>last</a:t>
            </a:r>
            <a:r>
              <a:rPr lang="lv-LV" sz="1200" dirty="0"/>
              <a:t> </a:t>
            </a:r>
            <a:r>
              <a:rPr lang="lv-LV" sz="1200" dirty="0" err="1"/>
              <a:t>decade</a:t>
            </a:r>
            <a:r>
              <a:rPr lang="lv-LV" sz="1200" dirty="0"/>
              <a:t> </a:t>
            </a:r>
            <a:r>
              <a:rPr lang="lv-LV" sz="1200" dirty="0" err="1"/>
              <a:t>situation</a:t>
            </a:r>
            <a:r>
              <a:rPr lang="lv-LV" sz="1200" dirty="0"/>
              <a:t> </a:t>
            </a:r>
            <a:r>
              <a:rPr lang="lv-LV" sz="1200" dirty="0" err="1"/>
              <a:t>is</a:t>
            </a:r>
            <a:r>
              <a:rPr lang="lv-LV" sz="1200" dirty="0"/>
              <a:t> </a:t>
            </a:r>
            <a:r>
              <a:rPr lang="lv-LV" sz="1200" dirty="0" err="1"/>
              <a:t>also</a:t>
            </a:r>
            <a:r>
              <a:rPr lang="lv-LV" sz="1200" dirty="0"/>
              <a:t> </a:t>
            </a:r>
            <a:r>
              <a:rPr lang="lv-LV" sz="1200" dirty="0" err="1"/>
              <a:t>going</a:t>
            </a:r>
            <a:r>
              <a:rPr lang="lv-LV" sz="1200" dirty="0"/>
              <a:t> </a:t>
            </a:r>
            <a:r>
              <a:rPr lang="lv-LV" sz="1200" dirty="0" err="1"/>
              <a:t>up</a:t>
            </a:r>
            <a:r>
              <a:rPr lang="lv-LV" sz="1200" dirty="0"/>
              <a:t> </a:t>
            </a:r>
            <a:r>
              <a:rPr lang="lv-LV" sz="1200" dirty="0" err="1"/>
              <a:t>and</a:t>
            </a:r>
            <a:r>
              <a:rPr lang="lv-LV" sz="1200" dirty="0"/>
              <a:t> </a:t>
            </a:r>
            <a:r>
              <a:rPr lang="lv-LV" sz="1200" dirty="0" err="1"/>
              <a:t>down</a:t>
            </a:r>
            <a:r>
              <a:rPr lang="lv-LV" sz="1200" dirty="0"/>
              <a:t> – </a:t>
            </a:r>
            <a:r>
              <a:rPr lang="lv-LV" sz="1200" dirty="0" err="1"/>
              <a:t>this</a:t>
            </a:r>
            <a:r>
              <a:rPr lang="lv-LV" sz="1200" dirty="0"/>
              <a:t> </a:t>
            </a:r>
            <a:r>
              <a:rPr lang="lv-LV" sz="1200" dirty="0" err="1"/>
              <a:t>might</a:t>
            </a:r>
            <a:r>
              <a:rPr lang="lv-LV" sz="1200" dirty="0"/>
              <a:t> </a:t>
            </a:r>
            <a:r>
              <a:rPr lang="lv-LV" sz="1200" dirty="0" err="1"/>
              <a:t>have</a:t>
            </a:r>
            <a:r>
              <a:rPr lang="lv-LV" sz="1200" dirty="0"/>
              <a:t> </a:t>
            </a:r>
            <a:r>
              <a:rPr lang="lv-LV" sz="1200" dirty="0" err="1"/>
              <a:t>some</a:t>
            </a:r>
            <a:r>
              <a:rPr lang="lv-LV" sz="1200" dirty="0"/>
              <a:t> </a:t>
            </a:r>
            <a:r>
              <a:rPr lang="lv-LV" sz="1200" dirty="0" err="1"/>
              <a:t>impacts</a:t>
            </a:r>
            <a:r>
              <a:rPr lang="lv-LV" sz="1200" dirty="0"/>
              <a:t> </a:t>
            </a:r>
            <a:r>
              <a:rPr lang="lv-LV" sz="1200" dirty="0" err="1"/>
              <a:t>from</a:t>
            </a:r>
            <a:r>
              <a:rPr lang="lv-LV" sz="1200" dirty="0"/>
              <a:t> </a:t>
            </a:r>
            <a:r>
              <a:rPr lang="lv-LV" sz="1200" dirty="0" err="1"/>
              <a:t>Covid</a:t>
            </a:r>
            <a:r>
              <a:rPr lang="lv-LV" sz="1200" dirty="0"/>
              <a:t> – 19, </a:t>
            </a:r>
            <a:r>
              <a:rPr lang="lv-LV" sz="1200" dirty="0" err="1"/>
              <a:t>lack</a:t>
            </a:r>
            <a:r>
              <a:rPr lang="lv-LV" sz="1200" dirty="0"/>
              <a:t> </a:t>
            </a:r>
            <a:r>
              <a:rPr lang="lv-LV" sz="1200" dirty="0" err="1"/>
              <a:t>of</a:t>
            </a:r>
            <a:r>
              <a:rPr lang="lv-LV" sz="1200" dirty="0"/>
              <a:t> </a:t>
            </a:r>
            <a:r>
              <a:rPr lang="lv-LV" sz="1200" dirty="0" err="1"/>
              <a:t>funding</a:t>
            </a:r>
            <a:r>
              <a:rPr lang="lv-LV" sz="1200" dirty="0"/>
              <a:t> </a:t>
            </a:r>
            <a:r>
              <a:rPr lang="lv-LV" sz="1200" dirty="0" err="1"/>
              <a:t>for</a:t>
            </a:r>
            <a:r>
              <a:rPr lang="lv-LV" sz="1200" dirty="0"/>
              <a:t> </a:t>
            </a:r>
            <a:r>
              <a:rPr lang="lv-LV" sz="1200" dirty="0" err="1"/>
              <a:t>safe</a:t>
            </a:r>
            <a:r>
              <a:rPr lang="lv-LV" sz="1200" dirty="0"/>
              <a:t> </a:t>
            </a:r>
            <a:r>
              <a:rPr lang="lv-LV" sz="1200" dirty="0" err="1"/>
              <a:t>infrastructure</a:t>
            </a:r>
            <a:r>
              <a:rPr lang="lv-LV" sz="1200" dirty="0"/>
              <a:t>, </a:t>
            </a:r>
            <a:r>
              <a:rPr lang="lv-LV" sz="1200" dirty="0" err="1"/>
              <a:t>lack</a:t>
            </a:r>
            <a:r>
              <a:rPr lang="lv-LV" sz="1200" dirty="0"/>
              <a:t> </a:t>
            </a:r>
            <a:r>
              <a:rPr lang="lv-LV" sz="1200" dirty="0" err="1"/>
              <a:t>of</a:t>
            </a:r>
            <a:r>
              <a:rPr lang="lv-LV" sz="1200" dirty="0"/>
              <a:t> </a:t>
            </a:r>
            <a:r>
              <a:rPr lang="lv-LV" sz="1200" dirty="0" err="1"/>
              <a:t>speed</a:t>
            </a:r>
            <a:r>
              <a:rPr lang="lv-LV" sz="1200" dirty="0"/>
              <a:t> </a:t>
            </a:r>
            <a:r>
              <a:rPr lang="lv-LV" sz="1200" dirty="0" err="1"/>
              <a:t>control</a:t>
            </a:r>
            <a:r>
              <a:rPr lang="lv-LV" sz="1200" dirty="0"/>
              <a:t>, </a:t>
            </a:r>
            <a:r>
              <a:rPr lang="lv-LV" sz="1200" dirty="0" err="1"/>
              <a:t>increase</a:t>
            </a:r>
            <a:r>
              <a:rPr lang="lv-LV" sz="1200" dirty="0"/>
              <a:t> </a:t>
            </a:r>
            <a:r>
              <a:rPr lang="lv-LV" sz="1200" dirty="0" err="1"/>
              <a:t>of</a:t>
            </a:r>
            <a:r>
              <a:rPr lang="lv-LV" sz="1200" dirty="0"/>
              <a:t> </a:t>
            </a:r>
            <a:r>
              <a:rPr lang="lv-LV" sz="1200" dirty="0" err="1"/>
              <a:t>traffic</a:t>
            </a:r>
            <a:r>
              <a:rPr lang="lv-LV" sz="1200" dirty="0"/>
              <a:t> </a:t>
            </a:r>
            <a:r>
              <a:rPr lang="lv-LV" sz="1200" dirty="0" err="1"/>
              <a:t>intensity</a:t>
            </a:r>
            <a:r>
              <a:rPr lang="lv-LV" sz="1200" dirty="0"/>
              <a:t>  </a:t>
            </a:r>
            <a:r>
              <a:rPr lang="lv-LV" sz="1200" dirty="0" err="1"/>
              <a:t>e.t.c</a:t>
            </a:r>
            <a:r>
              <a:rPr lang="lv-LV" sz="1200" dirty="0"/>
              <a:t>   . </a:t>
            </a:r>
            <a:r>
              <a:rPr lang="lv-LV" sz="1200" dirty="0" err="1"/>
              <a:t>So</a:t>
            </a:r>
            <a:r>
              <a:rPr lang="lv-LV" sz="1200" dirty="0"/>
              <a:t> </a:t>
            </a:r>
            <a:r>
              <a:rPr lang="lv-LV" sz="1200" dirty="0" err="1"/>
              <a:t>in</a:t>
            </a:r>
            <a:r>
              <a:rPr lang="lv-LV" sz="1200" dirty="0"/>
              <a:t> </a:t>
            </a:r>
            <a:r>
              <a:rPr lang="lv-LV" sz="1200" dirty="0" err="1"/>
              <a:t>the</a:t>
            </a:r>
            <a:r>
              <a:rPr lang="lv-LV" sz="1200" dirty="0"/>
              <a:t> 2023 </a:t>
            </a:r>
            <a:r>
              <a:rPr lang="lv-LV" sz="1200" dirty="0" err="1"/>
              <a:t>there</a:t>
            </a:r>
            <a:r>
              <a:rPr lang="lv-LV" sz="1200" dirty="0"/>
              <a:t> </a:t>
            </a:r>
            <a:r>
              <a:rPr lang="lv-LV" sz="1200" dirty="0" err="1"/>
              <a:t>were</a:t>
            </a:r>
            <a:r>
              <a:rPr lang="lv-LV" sz="1200" dirty="0"/>
              <a:t> 75 </a:t>
            </a:r>
            <a:r>
              <a:rPr lang="lv-LV" sz="1200" dirty="0" err="1"/>
              <a:t>casulaties</a:t>
            </a:r>
            <a:r>
              <a:rPr lang="lv-LV" sz="1200" dirty="0"/>
              <a:t> per </a:t>
            </a:r>
            <a:r>
              <a:rPr lang="lv-LV" sz="1200" dirty="0" err="1"/>
              <a:t>one</a:t>
            </a:r>
            <a:r>
              <a:rPr lang="lv-LV" sz="1200" dirty="0"/>
              <a:t> </a:t>
            </a:r>
            <a:r>
              <a:rPr lang="lv-LV" sz="1200" dirty="0" err="1"/>
              <a:t>million</a:t>
            </a:r>
            <a:r>
              <a:rPr lang="lv-LV" sz="1200" dirty="0"/>
              <a:t>.</a:t>
            </a:r>
          </a:p>
          <a:p>
            <a:pPr algn="just">
              <a:buFont typeface="Arial" panose="020B0604020202020204" pitchFamily="34" charset="0"/>
              <a:buNone/>
              <a:defRPr/>
            </a:pPr>
            <a:endParaRPr lang="en-US" dirty="0">
              <a:highlight>
                <a:srgbClr val="FFFF00"/>
              </a:highlight>
            </a:endParaRPr>
          </a:p>
          <a:p>
            <a:pPr algn="just">
              <a:buFont typeface="Arial" panose="020B0604020202020204" pitchFamily="34" charset="0"/>
              <a:buNone/>
              <a:defRPr/>
            </a:pPr>
            <a:r>
              <a:rPr lang="lv-LV" dirty="0" err="1">
                <a:highlight>
                  <a:srgbClr val="FFFF00"/>
                </a:highlight>
              </a:rPr>
              <a:t>So</a:t>
            </a:r>
            <a:r>
              <a:rPr lang="lv-LV" dirty="0">
                <a:highlight>
                  <a:srgbClr val="FFFF00"/>
                </a:highlight>
              </a:rPr>
              <a:t> </a:t>
            </a:r>
            <a:r>
              <a:rPr lang="lv-LV" dirty="0" err="1">
                <a:highlight>
                  <a:srgbClr val="FFFF00"/>
                </a:highlight>
              </a:rPr>
              <a:t>then</a:t>
            </a:r>
            <a:r>
              <a:rPr lang="lv-LV" dirty="0">
                <a:highlight>
                  <a:srgbClr val="FFFF00"/>
                </a:highlight>
              </a:rPr>
              <a:t> </a:t>
            </a:r>
            <a:r>
              <a:rPr lang="lv-LV" dirty="0" err="1">
                <a:highlight>
                  <a:srgbClr val="FFFF00"/>
                </a:highlight>
              </a:rPr>
              <a:t>analyzing</a:t>
            </a:r>
            <a:r>
              <a:rPr lang="lv-LV" dirty="0">
                <a:highlight>
                  <a:srgbClr val="FFFF00"/>
                </a:highlight>
              </a:rPr>
              <a:t> </a:t>
            </a:r>
            <a:r>
              <a:rPr lang="en-US" dirty="0">
                <a:highlight>
                  <a:srgbClr val="FFFF00"/>
                </a:highlight>
              </a:rPr>
              <a:t> </a:t>
            </a:r>
            <a:r>
              <a:rPr lang="en-US" dirty="0" err="1">
                <a:highlight>
                  <a:srgbClr val="FFFF00"/>
                </a:highlight>
              </a:rPr>
              <a:t>th</a:t>
            </a:r>
            <a:r>
              <a:rPr lang="lv-LV" dirty="0" err="1">
                <a:highlight>
                  <a:srgbClr val="FFFF00"/>
                </a:highlight>
              </a:rPr>
              <a:t>is</a:t>
            </a:r>
            <a:r>
              <a:rPr lang="en-US" dirty="0">
                <a:highlight>
                  <a:srgbClr val="FFFF00"/>
                </a:highlight>
              </a:rPr>
              <a:t> ten-year period from 2010 , the </a:t>
            </a:r>
            <a:r>
              <a:rPr lang="en-US" dirty="0"/>
              <a:t>number of fatalities has gradually decreased, except for the increase in 2014 and 2018, which could be partly explained by the fact that in 2014 the use of stationary </a:t>
            </a:r>
            <a:r>
              <a:rPr lang="lv-LV" dirty="0" err="1"/>
              <a:t>speed</a:t>
            </a:r>
            <a:r>
              <a:rPr lang="lv-LV" dirty="0"/>
              <a:t> </a:t>
            </a:r>
            <a:r>
              <a:rPr lang="lv-LV" dirty="0" err="1"/>
              <a:t>cameras</a:t>
            </a:r>
            <a:r>
              <a:rPr lang="en-US" dirty="0"/>
              <a:t> on Latvian roads was stopped</a:t>
            </a:r>
            <a:r>
              <a:rPr lang="lv-LV" dirty="0"/>
              <a:t> </a:t>
            </a:r>
            <a:r>
              <a:rPr lang="lv-LV" dirty="0" err="1"/>
              <a:t>for</a:t>
            </a:r>
            <a:r>
              <a:rPr lang="lv-LV" dirty="0"/>
              <a:t> </a:t>
            </a:r>
            <a:r>
              <a:rPr lang="lv-LV" dirty="0" err="1"/>
              <a:t>some</a:t>
            </a:r>
            <a:r>
              <a:rPr lang="lv-LV" dirty="0"/>
              <a:t> </a:t>
            </a:r>
            <a:r>
              <a:rPr lang="lv-LV" dirty="0" err="1"/>
              <a:t>time</a:t>
            </a:r>
            <a:r>
              <a:rPr lang="lv-LV" dirty="0"/>
              <a:t> </a:t>
            </a:r>
            <a:r>
              <a:rPr lang="lv-LV" dirty="0" err="1"/>
              <a:t>as</a:t>
            </a:r>
            <a:r>
              <a:rPr lang="lv-LV" dirty="0"/>
              <a:t> </a:t>
            </a:r>
            <a:r>
              <a:rPr lang="lv-LV" dirty="0" err="1"/>
              <a:t>we</a:t>
            </a:r>
            <a:r>
              <a:rPr lang="lv-LV" dirty="0"/>
              <a:t> </a:t>
            </a:r>
            <a:r>
              <a:rPr lang="lv-LV" dirty="0" err="1"/>
              <a:t>changed</a:t>
            </a:r>
            <a:r>
              <a:rPr lang="lv-LV" dirty="0"/>
              <a:t> </a:t>
            </a:r>
            <a:r>
              <a:rPr lang="lv-LV" dirty="0" err="1"/>
              <a:t>the</a:t>
            </a:r>
            <a:r>
              <a:rPr lang="lv-LV" dirty="0"/>
              <a:t> </a:t>
            </a:r>
            <a:r>
              <a:rPr lang="lv-LV" dirty="0" err="1"/>
              <a:t>concept</a:t>
            </a:r>
            <a:r>
              <a:rPr lang="lv-LV" dirty="0"/>
              <a:t> </a:t>
            </a:r>
            <a:r>
              <a:rPr lang="lv-LV" dirty="0" err="1"/>
              <a:t>of</a:t>
            </a:r>
            <a:r>
              <a:rPr lang="lv-LV" dirty="0"/>
              <a:t> </a:t>
            </a:r>
            <a:r>
              <a:rPr lang="lv-LV" dirty="0" err="1"/>
              <a:t>traffic</a:t>
            </a:r>
            <a:r>
              <a:rPr lang="lv-LV" dirty="0"/>
              <a:t> </a:t>
            </a:r>
            <a:r>
              <a:rPr lang="lv-LV" dirty="0" err="1"/>
              <a:t>control</a:t>
            </a:r>
            <a:r>
              <a:rPr lang="lv-LV" dirty="0"/>
              <a:t> </a:t>
            </a:r>
            <a:r>
              <a:rPr lang="lv-LV" dirty="0" err="1"/>
              <a:t>with</a:t>
            </a:r>
            <a:r>
              <a:rPr lang="lv-LV" dirty="0"/>
              <a:t> </a:t>
            </a:r>
            <a:r>
              <a:rPr lang="lv-LV" dirty="0" err="1"/>
              <a:t>speed</a:t>
            </a:r>
            <a:r>
              <a:rPr lang="lv-LV" dirty="0"/>
              <a:t> </a:t>
            </a:r>
            <a:r>
              <a:rPr lang="lv-LV" dirty="0" err="1"/>
              <a:t>cameras</a:t>
            </a:r>
            <a:r>
              <a:rPr lang="en-US" dirty="0"/>
              <a:t>. </a:t>
            </a:r>
            <a:endParaRPr lang="lv-LV" dirty="0"/>
          </a:p>
        </p:txBody>
      </p:sp>
      <p:sp>
        <p:nvSpPr>
          <p:cNvPr id="17412" name="Slide Number Placeholder 3">
            <a:extLst>
              <a:ext uri="{FF2B5EF4-FFF2-40B4-BE49-F238E27FC236}">
                <a16:creationId xmlns:a16="http://schemas.microsoft.com/office/drawing/2014/main" id="{3B14F1A3-EA99-4E4F-B98E-A52773CBE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6B27C8-17D7-490C-9D21-62EB9AF1CF44}" type="slidenum">
              <a:rPr lang="lv-LV" altLang="lv-LV" smtClean="0"/>
              <a:pPr/>
              <a:t>4</a:t>
            </a:fld>
            <a:endParaRPr lang="lv-LV" altLang="lv-LV"/>
          </a:p>
        </p:txBody>
      </p:sp>
    </p:spTree>
    <p:extLst>
      <p:ext uri="{BB962C8B-B14F-4D97-AF65-F5344CB8AC3E}">
        <p14:creationId xmlns:p14="http://schemas.microsoft.com/office/powerpoint/2010/main" val="2445628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v-LV"/>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5</a:t>
            </a:fld>
            <a:endParaRPr lang="lv-LV" altLang="lv-LV"/>
          </a:p>
        </p:txBody>
      </p:sp>
    </p:spTree>
    <p:extLst>
      <p:ext uri="{BB962C8B-B14F-4D97-AF65-F5344CB8AC3E}">
        <p14:creationId xmlns:p14="http://schemas.microsoft.com/office/powerpoint/2010/main" val="1187420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45980"/>
            <a:r>
              <a:rPr lang="lv-LV" altLang="lv-LV" sz="800" dirty="0" err="1"/>
              <a:t>One</a:t>
            </a:r>
            <a:r>
              <a:rPr lang="lv-LV" altLang="lv-LV" sz="800" dirty="0"/>
              <a:t> </a:t>
            </a:r>
            <a:r>
              <a:rPr lang="lv-LV" altLang="lv-LV" sz="800" dirty="0" err="1"/>
              <a:t>of</a:t>
            </a:r>
            <a:r>
              <a:rPr lang="lv-LV" altLang="lv-LV" sz="800" dirty="0"/>
              <a:t> </a:t>
            </a:r>
            <a:r>
              <a:rPr lang="lv-LV" altLang="lv-LV" sz="800" dirty="0" err="1"/>
              <a:t>the</a:t>
            </a:r>
            <a:r>
              <a:rPr lang="lv-LV" altLang="lv-LV" sz="800" dirty="0"/>
              <a:t> </a:t>
            </a:r>
            <a:r>
              <a:rPr lang="lv-LV" altLang="lv-LV" sz="800" dirty="0" err="1"/>
              <a:t>most</a:t>
            </a:r>
            <a:r>
              <a:rPr lang="lv-LV" altLang="lv-LV" sz="800" dirty="0"/>
              <a:t> </a:t>
            </a:r>
            <a:r>
              <a:rPr lang="lv-LV" altLang="lv-LV" sz="800" dirty="0" err="1"/>
              <a:t>important</a:t>
            </a:r>
            <a:r>
              <a:rPr lang="lv-LV" altLang="lv-LV" sz="800" dirty="0"/>
              <a:t> </a:t>
            </a:r>
            <a:r>
              <a:rPr lang="lv-LV" altLang="lv-LV" sz="800" dirty="0" err="1"/>
              <a:t>part</a:t>
            </a:r>
            <a:r>
              <a:rPr lang="lv-LV" altLang="lv-LV" sz="800" dirty="0"/>
              <a:t> </a:t>
            </a:r>
            <a:r>
              <a:rPr lang="lv-LV" altLang="lv-LV" sz="800" dirty="0" err="1"/>
              <a:t>of</a:t>
            </a:r>
            <a:r>
              <a:rPr lang="lv-LV" altLang="lv-LV" sz="800" dirty="0"/>
              <a:t> </a:t>
            </a:r>
            <a:r>
              <a:rPr lang="lv-LV" altLang="lv-LV" sz="800" dirty="0" err="1"/>
              <a:t>our</a:t>
            </a:r>
            <a:r>
              <a:rPr lang="lv-LV" altLang="lv-LV" sz="800" dirty="0"/>
              <a:t> </a:t>
            </a:r>
            <a:r>
              <a:rPr lang="lv-LV" altLang="lv-LV" sz="800" dirty="0" err="1"/>
              <a:t>policy</a:t>
            </a:r>
            <a:r>
              <a:rPr lang="lv-LV" altLang="lv-LV" sz="800" dirty="0"/>
              <a:t> </a:t>
            </a:r>
            <a:r>
              <a:rPr lang="lv-LV" altLang="lv-LV" sz="800" dirty="0" err="1"/>
              <a:t>planning</a:t>
            </a:r>
            <a:r>
              <a:rPr lang="lv-LV" altLang="lv-LV" sz="800" dirty="0"/>
              <a:t> </a:t>
            </a:r>
            <a:r>
              <a:rPr lang="lv-LV" altLang="lv-LV" sz="800" dirty="0" err="1"/>
              <a:t>is</a:t>
            </a:r>
            <a:r>
              <a:rPr lang="lv-LV" altLang="lv-LV" sz="800" dirty="0"/>
              <a:t> </a:t>
            </a:r>
            <a:r>
              <a:rPr lang="lv-LV" altLang="lv-LV" sz="800" dirty="0" err="1"/>
              <a:t>the</a:t>
            </a:r>
            <a:r>
              <a:rPr lang="lv-LV" altLang="lv-LV" sz="800" dirty="0"/>
              <a:t> </a:t>
            </a:r>
            <a:r>
              <a:rPr lang="lv-LV" altLang="lv-LV" sz="800" dirty="0" err="1"/>
              <a:t>Road</a:t>
            </a:r>
            <a:r>
              <a:rPr lang="lv-LV" altLang="lv-LV" sz="800" dirty="0"/>
              <a:t> </a:t>
            </a:r>
            <a:r>
              <a:rPr lang="lv-LV" altLang="lv-LV" sz="800" dirty="0" err="1"/>
              <a:t>traffic</a:t>
            </a:r>
            <a:r>
              <a:rPr lang="lv-LV" altLang="lv-LV" sz="800" dirty="0"/>
              <a:t> </a:t>
            </a:r>
            <a:r>
              <a:rPr lang="lv-LV" altLang="lv-LV" sz="800" dirty="0" err="1"/>
              <a:t>safety</a:t>
            </a:r>
            <a:r>
              <a:rPr lang="lv-LV" altLang="lv-LV" sz="800" dirty="0"/>
              <a:t> </a:t>
            </a:r>
            <a:r>
              <a:rPr lang="lv-LV" altLang="lv-LV" sz="800" dirty="0" err="1"/>
              <a:t>council</a:t>
            </a:r>
            <a:endParaRPr lang="lv-LV" altLang="lv-LV" sz="800" dirty="0"/>
          </a:p>
          <a:p>
            <a:pPr algn="just" defTabSz="945980"/>
            <a:r>
              <a:rPr lang="lv-LV" altLang="lv-LV" sz="800" dirty="0" err="1"/>
              <a:t>This</a:t>
            </a:r>
            <a:r>
              <a:rPr lang="lv-LV" altLang="lv-LV" sz="800" dirty="0"/>
              <a:t> </a:t>
            </a:r>
            <a:r>
              <a:rPr lang="lv-LV" altLang="lv-LV" sz="800" dirty="0" err="1"/>
              <a:t>is</a:t>
            </a:r>
            <a:r>
              <a:rPr lang="lv-LV" altLang="lv-LV" sz="800" dirty="0"/>
              <a:t> </a:t>
            </a:r>
            <a:r>
              <a:rPr lang="lv-LV" altLang="lv-LV" sz="800" dirty="0">
                <a:latin typeface="Arial" panose="020B0604020202020204" pitchFamily="34" charset="0"/>
                <a:cs typeface="Arial" panose="020B0604020202020204" pitchFamily="34" charset="0"/>
              </a:rPr>
              <a:t>A </a:t>
            </a:r>
            <a:r>
              <a:rPr lang="en-US" altLang="lv-LV" sz="800" dirty="0">
                <a:latin typeface="Arial" panose="020B0604020202020204" pitchFamily="34" charset="0"/>
                <a:cs typeface="Arial" panose="020B0604020202020204" pitchFamily="34" charset="0"/>
              </a:rPr>
              <a:t>consultative institution, </a:t>
            </a:r>
            <a:endParaRPr lang="lv-LV" altLang="lv-LV" sz="800" dirty="0">
              <a:latin typeface="Arial" panose="020B0604020202020204" pitchFamily="34" charset="0"/>
              <a:cs typeface="Arial" panose="020B0604020202020204" pitchFamily="34" charset="0"/>
            </a:endParaRPr>
          </a:p>
          <a:p>
            <a:pPr algn="just" defTabSz="945980"/>
            <a:r>
              <a:rPr lang="lv-LV" altLang="lv-LV" sz="800" dirty="0" err="1">
                <a:latin typeface="Arial" panose="020B0604020202020204" pitchFamily="34" charset="0"/>
                <a:cs typeface="Arial" panose="020B0604020202020204" pitchFamily="34" charset="0"/>
              </a:rPr>
              <a:t>In</a:t>
            </a:r>
            <a:r>
              <a:rPr lang="lv-LV" altLang="lv-LV" sz="800" dirty="0">
                <a:latin typeface="Arial" panose="020B0604020202020204" pitchFamily="34" charset="0"/>
                <a:cs typeface="Arial" panose="020B0604020202020204" pitchFamily="34" charset="0"/>
              </a:rPr>
              <a:t> </a:t>
            </a:r>
            <a:r>
              <a:rPr lang="lv-LV" altLang="lv-LV" sz="800" dirty="0" err="1">
                <a:latin typeface="Arial" panose="020B0604020202020204" pitchFamily="34" charset="0"/>
                <a:cs typeface="Arial" panose="020B0604020202020204" pitchFamily="34" charset="0"/>
              </a:rPr>
              <a:t>this</a:t>
            </a:r>
            <a:r>
              <a:rPr lang="lv-LV" altLang="lv-LV" sz="800" dirty="0">
                <a:latin typeface="Arial" panose="020B0604020202020204" pitchFamily="34" charset="0"/>
                <a:cs typeface="Arial" panose="020B0604020202020204" pitchFamily="34" charset="0"/>
              </a:rPr>
              <a:t> </a:t>
            </a:r>
            <a:r>
              <a:rPr lang="lv-LV" altLang="lv-LV" sz="800" dirty="0" err="1">
                <a:latin typeface="Arial" panose="020B0604020202020204" pitchFamily="34" charset="0"/>
                <a:cs typeface="Arial" panose="020B0604020202020204" pitchFamily="34" charset="0"/>
              </a:rPr>
              <a:t>institution</a:t>
            </a:r>
            <a:r>
              <a:rPr lang="lv-LV" altLang="lv-LV" sz="800" dirty="0">
                <a:latin typeface="Arial" panose="020B0604020202020204" pitchFamily="34" charset="0"/>
                <a:cs typeface="Arial" panose="020B0604020202020204" pitchFamily="34" charset="0"/>
              </a:rPr>
              <a:t> </a:t>
            </a:r>
            <a:r>
              <a:rPr lang="en-US" altLang="lv-LV" sz="800" dirty="0">
                <a:latin typeface="Arial" panose="020B0604020202020204" pitchFamily="34" charset="0"/>
                <a:cs typeface="Arial" panose="020B0604020202020204" pitchFamily="34" charset="0"/>
              </a:rPr>
              <a:t> senior </a:t>
            </a:r>
            <a:r>
              <a:rPr lang="lv-LV" altLang="lv-LV" sz="800" dirty="0" err="1">
                <a:latin typeface="Arial" panose="020B0604020202020204" pitchFamily="34" charset="0"/>
                <a:cs typeface="Arial" panose="020B0604020202020204" pitchFamily="34" charset="0"/>
              </a:rPr>
              <a:t>officials</a:t>
            </a:r>
            <a:r>
              <a:rPr lang="lv-LV" altLang="lv-LV" sz="800" dirty="0">
                <a:latin typeface="Arial" panose="020B0604020202020204" pitchFamily="34" charset="0"/>
                <a:cs typeface="Arial" panose="020B0604020202020204" pitchFamily="34" charset="0"/>
              </a:rPr>
              <a:t> </a:t>
            </a:r>
            <a:r>
              <a:rPr lang="en-US" altLang="lv-LV" sz="800" dirty="0">
                <a:latin typeface="Arial" panose="020B0604020202020204" pitchFamily="34" charset="0"/>
                <a:cs typeface="Arial" panose="020B0604020202020204" pitchFamily="34" charset="0"/>
              </a:rPr>
              <a:t>involved in road safety decision-making are represented </a:t>
            </a:r>
            <a:endParaRPr lang="lv-LV" altLang="lv-LV" sz="800" dirty="0">
              <a:latin typeface="Arial" panose="020B0604020202020204" pitchFamily="34" charset="0"/>
              <a:cs typeface="Arial" panose="020B0604020202020204" pitchFamily="34" charset="0"/>
            </a:endParaRPr>
          </a:p>
          <a:p>
            <a:pPr algn="just" defTabSz="945980"/>
            <a:r>
              <a:rPr lang="lv-LV" sz="800" b="1" u="sng"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Members</a:t>
            </a:r>
            <a:r>
              <a:rPr lang="lv-LV" sz="800" b="1" u="sng"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minister</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Transport,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minister</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Interior</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experts</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from</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other</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ministries</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institutions</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related</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to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state</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finances</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education</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law</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health</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infrastructure</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car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rescue</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police</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e.t.c</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lv-LV" sz="8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sz="800" b="1"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NGOs</a:t>
            </a:r>
            <a:r>
              <a:rPr 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defTabSz="945980"/>
            <a:endParaRPr lang="lv-LV" altLang="lv-LV" sz="800" dirty="0">
              <a:latin typeface="Arial" panose="020B0604020202020204" pitchFamily="34" charset="0"/>
              <a:cs typeface="Arial" panose="020B0604020202020204" pitchFamily="34" charset="0"/>
            </a:endParaRPr>
          </a:p>
          <a:p>
            <a:pPr algn="just">
              <a:defRPr/>
            </a:pP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 tasks:</a:t>
            </a:r>
          </a:p>
          <a:p>
            <a:pPr marL="343414" indent="-343414" algn="just">
              <a:buFontTx/>
              <a:buChar char="-"/>
              <a:defRPr/>
            </a:pP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C</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a:t>
            </a: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ordination of road traffic safety policy</a:t>
            </a:r>
            <a:endPar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3414" indent="-343414" algn="just">
              <a:buFontTx/>
              <a:buChar char="-"/>
              <a:defRPr/>
            </a:pP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Examine</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new</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proposals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and</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measures</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decide on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most</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valuable</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measures </a:t>
            </a:r>
            <a:endPar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3414" indent="-343414" algn="just">
              <a:buFontTx/>
              <a:buChar char="-"/>
              <a:defRPr/>
            </a:pP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T</a:t>
            </a:r>
            <a:r>
              <a:rPr lang="en-US"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ake</a:t>
            </a: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decisions regarding the use of funds</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r>
              <a:rPr lang="en-US"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measures</a:t>
            </a:r>
            <a:endParaRPr lang="lv-LV" altLang="lv-LV" sz="800" b="1" dirty="0">
              <a:latin typeface="Arial" panose="020B0604020202020204" pitchFamily="34" charset="0"/>
              <a:cs typeface="Arial" panose="020B0604020202020204" pitchFamily="34" charset="0"/>
            </a:endParaRPr>
          </a:p>
          <a:p>
            <a:pPr algn="just">
              <a:defRPr/>
            </a:pPr>
            <a:r>
              <a:rPr lang="lv-LV" altLang="lv-LV" sz="800" dirty="0">
                <a:latin typeface="Arial" panose="020B0604020202020204" pitchFamily="34" charset="0"/>
                <a:cs typeface="Arial" panose="020B0604020202020204" pitchFamily="34" charset="0"/>
              </a:rPr>
              <a:t>*</a:t>
            </a:r>
            <a:r>
              <a:rPr lang="en-US" altLang="lv-LV" sz="800" dirty="0">
                <a:latin typeface="Arial" panose="020B0604020202020204" pitchFamily="34" charset="0"/>
                <a:cs typeface="Arial" panose="020B0604020202020204" pitchFamily="34" charset="0"/>
              </a:rPr>
              <a:t>in accordance with Law on Compulsory Motor Third Party Liability Insurance.</a:t>
            </a:r>
            <a:endParaRPr lang="lv-LV" altLang="lv-LV" sz="800" dirty="0">
              <a:latin typeface="Arial" panose="020B0604020202020204" pitchFamily="34" charset="0"/>
              <a:cs typeface="Arial" panose="020B0604020202020204" pitchFamily="34" charset="0"/>
            </a:endParaRPr>
          </a:p>
          <a:p>
            <a:pPr algn="just" defTabSz="945980"/>
            <a:endParaRPr lang="lv-LV" altLang="lv-LV" dirty="0">
              <a:latin typeface="Arial" panose="020B0604020202020204" pitchFamily="34" charset="0"/>
              <a:cs typeface="Arial" panose="020B0604020202020204" pitchFamily="34" charset="0"/>
            </a:endParaRPr>
          </a:p>
          <a:p>
            <a:pPr algn="just"/>
            <a:r>
              <a:rPr lang="lv-LV" altLang="lv-LV" sz="1200" dirty="0" err="1"/>
              <a:t>Because</a:t>
            </a:r>
            <a:r>
              <a:rPr lang="lv-LV" altLang="lv-LV" sz="1200" dirty="0"/>
              <a:t> </a:t>
            </a:r>
            <a:r>
              <a:rPr lang="lv-LV" altLang="lv-LV" sz="1200" dirty="0" err="1"/>
              <a:t>the</a:t>
            </a:r>
            <a:r>
              <a:rPr lang="lv-LV" altLang="lv-LV" sz="1200" dirty="0"/>
              <a:t> </a:t>
            </a:r>
            <a:r>
              <a:rPr lang="lv-LV" altLang="lv-LV" sz="1200" dirty="0" err="1"/>
              <a:t>council</a:t>
            </a:r>
            <a:r>
              <a:rPr lang="lv-LV" altLang="lv-LV" sz="1200" dirty="0"/>
              <a:t> </a:t>
            </a:r>
            <a:r>
              <a:rPr lang="lv-LV" altLang="lv-LV" sz="1200" dirty="0" err="1"/>
              <a:t>consists</a:t>
            </a:r>
            <a:r>
              <a:rPr lang="lv-LV" altLang="lv-LV" sz="1200" dirty="0"/>
              <a:t> </a:t>
            </a:r>
            <a:r>
              <a:rPr lang="lv-LV" altLang="lv-LV" sz="1200" dirty="0" err="1"/>
              <a:t>mostly</a:t>
            </a:r>
            <a:r>
              <a:rPr lang="lv-LV" altLang="lv-LV" sz="1200" dirty="0"/>
              <a:t> </a:t>
            </a:r>
            <a:r>
              <a:rPr lang="lv-LV" altLang="lv-LV" sz="1200" dirty="0" err="1"/>
              <a:t>from</a:t>
            </a:r>
            <a:r>
              <a:rPr lang="lv-LV" altLang="lv-LV" sz="1200" dirty="0"/>
              <a:t> </a:t>
            </a:r>
            <a:r>
              <a:rPr lang="lv-LV" altLang="lv-LV" sz="1200" dirty="0" err="1"/>
              <a:t>senoir</a:t>
            </a:r>
            <a:r>
              <a:rPr lang="lv-LV" altLang="lv-LV" sz="1200" dirty="0"/>
              <a:t> </a:t>
            </a:r>
            <a:r>
              <a:rPr lang="lv-LV" altLang="lv-LV" sz="1200" dirty="0" err="1"/>
              <a:t>officials</a:t>
            </a:r>
            <a:r>
              <a:rPr lang="lv-LV" altLang="lv-LV" sz="1200" dirty="0"/>
              <a:t> </a:t>
            </a:r>
            <a:r>
              <a:rPr lang="lv-LV" altLang="lv-LV" sz="1200" dirty="0" err="1"/>
              <a:t>and</a:t>
            </a:r>
            <a:r>
              <a:rPr lang="lv-LV" altLang="lv-LV" sz="1200" dirty="0"/>
              <a:t> </a:t>
            </a:r>
            <a:r>
              <a:rPr lang="lv-LV" altLang="lv-LV" sz="1200" dirty="0" err="1"/>
              <a:t>decision</a:t>
            </a:r>
            <a:r>
              <a:rPr lang="lv-LV" altLang="lv-LV" sz="1200" dirty="0"/>
              <a:t> </a:t>
            </a:r>
            <a:r>
              <a:rPr lang="lv-LV" altLang="lv-LV" sz="1200" dirty="0" err="1"/>
              <a:t>makers</a:t>
            </a:r>
            <a:r>
              <a:rPr lang="lv-LV" altLang="lv-LV" sz="1200" dirty="0"/>
              <a:t>, </a:t>
            </a:r>
            <a:r>
              <a:rPr lang="lv-LV" altLang="lv-LV" sz="1200" dirty="0" err="1"/>
              <a:t>we</a:t>
            </a:r>
            <a:r>
              <a:rPr lang="lv-LV" altLang="lv-LV" sz="1200" dirty="0"/>
              <a:t> </a:t>
            </a:r>
            <a:r>
              <a:rPr lang="lv-LV" altLang="lv-LV" sz="1200" dirty="0" err="1"/>
              <a:t>have</a:t>
            </a:r>
            <a:r>
              <a:rPr lang="lv-LV" altLang="lv-LV" sz="1200" dirty="0"/>
              <a:t> </a:t>
            </a:r>
            <a:r>
              <a:rPr lang="lv-LV" altLang="lv-LV" sz="1200" dirty="0" err="1"/>
              <a:t>also</a:t>
            </a:r>
            <a:r>
              <a:rPr lang="lv-LV" altLang="lv-LV" sz="1200" dirty="0"/>
              <a:t> </a:t>
            </a:r>
            <a:r>
              <a:rPr lang="lv-LV" altLang="lv-LV" sz="1200" dirty="0" err="1"/>
              <a:t>created</a:t>
            </a:r>
            <a:r>
              <a:rPr lang="lv-LV" altLang="lv-LV" sz="1200" dirty="0"/>
              <a:t> </a:t>
            </a:r>
            <a:r>
              <a:rPr lang="lv-LV" altLang="lv-LV" sz="1200" dirty="0" err="1"/>
              <a:t>and</a:t>
            </a:r>
            <a:r>
              <a:rPr lang="lv-LV" altLang="lv-LV" sz="1200" dirty="0"/>
              <a:t> </a:t>
            </a:r>
            <a:r>
              <a:rPr lang="lv-LV" altLang="lv-LV" sz="1200" dirty="0" err="1"/>
              <a:t>expert</a:t>
            </a:r>
            <a:r>
              <a:rPr lang="lv-LV" altLang="lv-LV" sz="1200" dirty="0"/>
              <a:t> </a:t>
            </a:r>
            <a:r>
              <a:rPr lang="lv-LV" altLang="lv-LV" sz="1200" dirty="0" err="1"/>
              <a:t>meeting</a:t>
            </a:r>
            <a:r>
              <a:rPr lang="lv-LV" altLang="lv-LV" sz="1200" dirty="0"/>
              <a:t> </a:t>
            </a:r>
            <a:r>
              <a:rPr lang="lv-LV" altLang="lv-LV" sz="1200" dirty="0" err="1"/>
              <a:t>platform</a:t>
            </a:r>
            <a:r>
              <a:rPr lang="lv-LV" altLang="lv-LV" sz="1200" dirty="0"/>
              <a:t>.</a:t>
            </a:r>
          </a:p>
          <a:p>
            <a:pPr algn="just"/>
            <a:endParaRPr lang="lv-LV" altLang="lv-LV" sz="1200" dirty="0"/>
          </a:p>
          <a:p>
            <a:pPr algn="just"/>
            <a:r>
              <a:rPr lang="lv-LV" altLang="lv-LV" sz="1200" dirty="0" err="1"/>
              <a:t>So</a:t>
            </a:r>
            <a:r>
              <a:rPr lang="lv-LV" altLang="lv-LV" sz="1200" dirty="0"/>
              <a:t> </a:t>
            </a:r>
            <a:r>
              <a:rPr lang="lv-LV" altLang="lv-LV" sz="1200" dirty="0" err="1"/>
              <a:t>This</a:t>
            </a:r>
            <a:r>
              <a:rPr lang="en-US" altLang="lv-LV" sz="1200" dirty="0"/>
              <a:t> think tank </a:t>
            </a:r>
            <a:r>
              <a:rPr lang="lv-LV" altLang="lv-LV" sz="1200" dirty="0" err="1"/>
              <a:t>was</a:t>
            </a:r>
            <a:r>
              <a:rPr lang="lv-LV" altLang="lv-LV" sz="1200" dirty="0"/>
              <a:t> </a:t>
            </a:r>
            <a:r>
              <a:rPr lang="lv-LV" altLang="lv-LV" sz="1200" dirty="0" err="1"/>
              <a:t>created</a:t>
            </a:r>
            <a:r>
              <a:rPr lang="lv-LV" altLang="lv-LV" sz="1200" dirty="0"/>
              <a:t> </a:t>
            </a:r>
            <a:r>
              <a:rPr lang="lv-LV" altLang="lv-LV" sz="1200" dirty="0" err="1"/>
              <a:t>about</a:t>
            </a:r>
            <a:r>
              <a:rPr lang="lv-LV" altLang="lv-LV" sz="1200" dirty="0"/>
              <a:t> 5 </a:t>
            </a:r>
            <a:r>
              <a:rPr lang="lv-LV" altLang="lv-LV" sz="1200" dirty="0" err="1"/>
              <a:t>years</a:t>
            </a:r>
            <a:r>
              <a:rPr lang="lv-LV" altLang="lv-LV" sz="1200" dirty="0"/>
              <a:t> </a:t>
            </a:r>
            <a:r>
              <a:rPr lang="lv-LV" altLang="lv-LV" sz="1200" dirty="0" err="1"/>
              <a:t>ago</a:t>
            </a:r>
            <a:r>
              <a:rPr lang="lv-LV" altLang="lv-LV" sz="1200" dirty="0"/>
              <a:t> </a:t>
            </a:r>
            <a:r>
              <a:rPr lang="lv-LV" altLang="lv-LV" sz="1200" dirty="0" err="1"/>
              <a:t>as</a:t>
            </a:r>
            <a:r>
              <a:rPr lang="lv-LV" altLang="lv-LV" sz="1200" dirty="0"/>
              <a:t> a </a:t>
            </a:r>
            <a:r>
              <a:rPr lang="lv-LV" altLang="lv-LV" sz="1200" dirty="0" err="1"/>
              <a:t>specific</a:t>
            </a:r>
            <a:r>
              <a:rPr lang="lv-LV" altLang="lv-LV" sz="1200" dirty="0"/>
              <a:t> </a:t>
            </a:r>
            <a:r>
              <a:rPr lang="lv-LV" altLang="lv-LV" sz="1200" dirty="0" err="1"/>
              <a:t>discussion</a:t>
            </a:r>
            <a:r>
              <a:rPr lang="lv-LV" altLang="lv-LV" sz="1200" dirty="0"/>
              <a:t> </a:t>
            </a:r>
            <a:r>
              <a:rPr lang="lv-LV" altLang="lv-LV" sz="1200" dirty="0" err="1"/>
              <a:t>platform</a:t>
            </a:r>
            <a:r>
              <a:rPr lang="lv-LV" altLang="lv-LV" sz="1200" dirty="0"/>
              <a:t> </a:t>
            </a:r>
            <a:r>
              <a:rPr lang="lv-LV" altLang="lv-LV" sz="1200" dirty="0" err="1"/>
              <a:t>for</a:t>
            </a:r>
            <a:r>
              <a:rPr lang="lv-LV" altLang="lv-LV" sz="1200" dirty="0"/>
              <a:t> </a:t>
            </a:r>
            <a:r>
              <a:rPr lang="lv-LV" altLang="lv-LV" sz="1200" dirty="0" err="1"/>
              <a:t>experts</a:t>
            </a:r>
            <a:r>
              <a:rPr lang="lv-LV" altLang="lv-LV" sz="1200" dirty="0"/>
              <a:t> – </a:t>
            </a:r>
            <a:r>
              <a:rPr lang="lv-LV" altLang="lv-LV" sz="1200" dirty="0" err="1"/>
              <a:t>any</a:t>
            </a:r>
            <a:r>
              <a:rPr lang="lv-LV" altLang="lv-LV" sz="1200" dirty="0"/>
              <a:t> </a:t>
            </a:r>
            <a:r>
              <a:rPr lang="lv-LV" altLang="lv-LV" sz="1200" dirty="0" err="1"/>
              <a:t>expert</a:t>
            </a:r>
            <a:r>
              <a:rPr lang="lv-LV" altLang="lv-LV" sz="1200" dirty="0"/>
              <a:t> </a:t>
            </a:r>
            <a:r>
              <a:rPr lang="lv-LV" altLang="lv-LV" sz="1200" dirty="0" err="1"/>
              <a:t>can</a:t>
            </a:r>
            <a:r>
              <a:rPr lang="lv-LV" altLang="lv-LV" sz="1200" dirty="0"/>
              <a:t> </a:t>
            </a:r>
            <a:r>
              <a:rPr lang="lv-LV" altLang="lv-LV" sz="1200" dirty="0" err="1"/>
              <a:t>be</a:t>
            </a:r>
            <a:r>
              <a:rPr lang="lv-LV" altLang="lv-LV" sz="1200" dirty="0"/>
              <a:t> </a:t>
            </a:r>
            <a:r>
              <a:rPr lang="lv-LV" altLang="lv-LV" sz="1200" dirty="0" err="1"/>
              <a:t>invited</a:t>
            </a:r>
            <a:r>
              <a:rPr lang="lv-LV" altLang="lv-LV" sz="1200" dirty="0"/>
              <a:t> to </a:t>
            </a:r>
            <a:r>
              <a:rPr lang="lv-LV" altLang="lv-LV" sz="1200" dirty="0" err="1"/>
              <a:t>the</a:t>
            </a:r>
            <a:r>
              <a:rPr lang="lv-LV" altLang="lv-LV" sz="1200" dirty="0"/>
              <a:t> </a:t>
            </a:r>
            <a:r>
              <a:rPr lang="lv-LV" altLang="lv-LV" sz="1200" dirty="0" err="1"/>
              <a:t>discussion</a:t>
            </a:r>
            <a:r>
              <a:rPr lang="lv-LV" altLang="lv-LV" sz="1200" dirty="0"/>
              <a:t>, </a:t>
            </a:r>
            <a:r>
              <a:rPr lang="lv-LV" altLang="lv-LV" sz="1200" dirty="0" err="1"/>
              <a:t>whether</a:t>
            </a:r>
            <a:r>
              <a:rPr lang="lv-LV" altLang="lv-LV" sz="1200" dirty="0"/>
              <a:t> </a:t>
            </a:r>
            <a:r>
              <a:rPr lang="lv-LV" altLang="lv-LV" sz="1200" dirty="0" err="1"/>
              <a:t>it’s</a:t>
            </a:r>
            <a:r>
              <a:rPr lang="lv-LV" altLang="lv-LV" sz="1200" dirty="0"/>
              <a:t> </a:t>
            </a:r>
            <a:r>
              <a:rPr lang="lv-LV" altLang="lv-LV" sz="1200" dirty="0" err="1"/>
              <a:t>expert</a:t>
            </a:r>
            <a:r>
              <a:rPr lang="lv-LV" altLang="lv-LV" sz="1200" dirty="0"/>
              <a:t> </a:t>
            </a:r>
            <a:r>
              <a:rPr lang="lv-LV" altLang="lv-LV" sz="1200" dirty="0" err="1"/>
              <a:t>of</a:t>
            </a:r>
            <a:r>
              <a:rPr lang="lv-LV" altLang="lv-LV" sz="1200" dirty="0"/>
              <a:t> </a:t>
            </a:r>
            <a:r>
              <a:rPr lang="lv-LV" altLang="lv-LV" sz="1200" dirty="0" err="1"/>
              <a:t>hunting</a:t>
            </a:r>
            <a:r>
              <a:rPr lang="lv-LV" altLang="lv-LV" sz="1200" dirty="0"/>
              <a:t> – </a:t>
            </a:r>
            <a:r>
              <a:rPr lang="lv-LV" altLang="lv-LV" sz="1200" dirty="0" err="1"/>
              <a:t>discussion</a:t>
            </a:r>
            <a:r>
              <a:rPr lang="lv-LV" altLang="lv-LV" sz="1200" dirty="0"/>
              <a:t> </a:t>
            </a:r>
            <a:r>
              <a:rPr lang="lv-LV" altLang="lv-LV" sz="1200" dirty="0" err="1"/>
              <a:t>about</a:t>
            </a:r>
            <a:r>
              <a:rPr lang="lv-LV" altLang="lv-LV" sz="1200" dirty="0"/>
              <a:t> </a:t>
            </a:r>
            <a:r>
              <a:rPr lang="lv-LV" altLang="lv-LV" sz="1200" dirty="0" err="1"/>
              <a:t>animals</a:t>
            </a:r>
            <a:r>
              <a:rPr lang="lv-LV" altLang="lv-LV" sz="1200" dirty="0"/>
              <a:t> </a:t>
            </a:r>
            <a:r>
              <a:rPr lang="lv-LV" altLang="lv-LV" sz="1200" dirty="0" err="1"/>
              <a:t>on</a:t>
            </a:r>
            <a:r>
              <a:rPr lang="lv-LV" altLang="lv-LV" sz="1200" dirty="0"/>
              <a:t> </a:t>
            </a:r>
            <a:r>
              <a:rPr lang="lv-LV" altLang="lv-LV" sz="1200" dirty="0" err="1"/>
              <a:t>the</a:t>
            </a:r>
            <a:r>
              <a:rPr lang="lv-LV" altLang="lv-LV" sz="1200" dirty="0"/>
              <a:t>  </a:t>
            </a:r>
            <a:r>
              <a:rPr lang="lv-LV" altLang="lv-LV" sz="1200" dirty="0" err="1"/>
              <a:t>roads</a:t>
            </a:r>
            <a:r>
              <a:rPr lang="lv-LV" altLang="lv-LV" sz="1200" dirty="0"/>
              <a:t>, </a:t>
            </a:r>
            <a:r>
              <a:rPr lang="lv-LV" altLang="lv-LV" sz="1200" dirty="0" err="1"/>
              <a:t>expert</a:t>
            </a:r>
            <a:r>
              <a:rPr lang="lv-LV" altLang="lv-LV" sz="1200" dirty="0"/>
              <a:t> </a:t>
            </a:r>
            <a:r>
              <a:rPr lang="lv-LV" altLang="lv-LV" sz="1200" dirty="0" err="1"/>
              <a:t>from</a:t>
            </a:r>
            <a:r>
              <a:rPr lang="lv-LV" altLang="lv-LV" sz="1200" dirty="0"/>
              <a:t> </a:t>
            </a:r>
            <a:r>
              <a:rPr lang="lv-LV" altLang="lv-LV" sz="1200" dirty="0" err="1"/>
              <a:t>health</a:t>
            </a:r>
            <a:r>
              <a:rPr lang="lv-LV" altLang="lv-LV" sz="1200" dirty="0"/>
              <a:t> </a:t>
            </a:r>
            <a:r>
              <a:rPr lang="lv-LV" altLang="lv-LV" sz="1200" dirty="0" err="1"/>
              <a:t>care</a:t>
            </a:r>
            <a:r>
              <a:rPr lang="lv-LV" altLang="lv-LV" sz="1200" dirty="0"/>
              <a:t> – </a:t>
            </a:r>
            <a:r>
              <a:rPr lang="lv-LV" altLang="lv-LV" sz="1200" dirty="0" err="1"/>
              <a:t>discussion</a:t>
            </a:r>
            <a:r>
              <a:rPr lang="lv-LV" altLang="lv-LV" sz="1200" dirty="0"/>
              <a:t> </a:t>
            </a:r>
            <a:r>
              <a:rPr lang="lv-LV" altLang="lv-LV" sz="1200" dirty="0" err="1"/>
              <a:t>about</a:t>
            </a:r>
            <a:r>
              <a:rPr lang="lv-LV" altLang="lv-LV" sz="1200" dirty="0"/>
              <a:t> trauma </a:t>
            </a:r>
            <a:r>
              <a:rPr lang="lv-LV" altLang="lv-LV" sz="1200" dirty="0" err="1"/>
              <a:t>clasifitation</a:t>
            </a:r>
            <a:r>
              <a:rPr lang="lv-LV" altLang="lv-LV" sz="1200" dirty="0"/>
              <a:t>, </a:t>
            </a:r>
            <a:r>
              <a:rPr lang="lv-LV" altLang="lv-LV" sz="1200" dirty="0" err="1"/>
              <a:t>expert</a:t>
            </a:r>
            <a:r>
              <a:rPr lang="lv-LV" altLang="lv-LV" sz="1200" dirty="0"/>
              <a:t> </a:t>
            </a:r>
            <a:r>
              <a:rPr lang="lv-LV" altLang="lv-LV" sz="1200" dirty="0" err="1"/>
              <a:t>from</a:t>
            </a:r>
            <a:r>
              <a:rPr lang="lv-LV" altLang="lv-LV" sz="1200" dirty="0"/>
              <a:t> </a:t>
            </a:r>
            <a:r>
              <a:rPr lang="lv-LV" altLang="lv-LV" sz="1200" dirty="0" err="1"/>
              <a:t>probation</a:t>
            </a:r>
            <a:r>
              <a:rPr lang="lv-LV" altLang="lv-LV" sz="1200" dirty="0"/>
              <a:t> </a:t>
            </a:r>
            <a:r>
              <a:rPr lang="lv-LV" altLang="lv-LV" sz="1200" dirty="0" err="1"/>
              <a:t>service</a:t>
            </a:r>
            <a:r>
              <a:rPr lang="lv-LV" altLang="lv-LV" sz="1200" dirty="0"/>
              <a:t> – </a:t>
            </a:r>
            <a:r>
              <a:rPr lang="lv-LV" altLang="lv-LV" sz="1200" dirty="0" err="1"/>
              <a:t>discussion</a:t>
            </a:r>
            <a:r>
              <a:rPr lang="lv-LV" altLang="lv-LV" sz="1200" dirty="0"/>
              <a:t> </a:t>
            </a:r>
            <a:r>
              <a:rPr lang="lv-LV" altLang="lv-LV" sz="1200" dirty="0" err="1"/>
              <a:t>about</a:t>
            </a:r>
            <a:r>
              <a:rPr lang="lv-LV" altLang="lv-LV" sz="1200" dirty="0"/>
              <a:t> </a:t>
            </a:r>
            <a:r>
              <a:rPr lang="lv-LV" altLang="lv-LV" sz="1200" dirty="0" err="1"/>
              <a:t>drunk</a:t>
            </a:r>
            <a:r>
              <a:rPr lang="lv-LV" altLang="lv-LV" sz="1200" dirty="0"/>
              <a:t> </a:t>
            </a:r>
            <a:r>
              <a:rPr lang="lv-LV" altLang="lv-LV" sz="1200" dirty="0" err="1"/>
              <a:t>drivers</a:t>
            </a:r>
            <a:r>
              <a:rPr lang="lv-LV" altLang="lv-LV" sz="1200" dirty="0"/>
              <a:t> </a:t>
            </a:r>
            <a:r>
              <a:rPr lang="lv-LV" altLang="lv-LV" sz="1200" dirty="0" err="1"/>
              <a:t>and</a:t>
            </a:r>
            <a:r>
              <a:rPr lang="lv-LV" altLang="lv-LV" sz="1200" dirty="0"/>
              <a:t> </a:t>
            </a:r>
            <a:r>
              <a:rPr lang="lv-LV" altLang="lv-LV" sz="1200" dirty="0" err="1"/>
              <a:t>penalty</a:t>
            </a:r>
            <a:r>
              <a:rPr lang="lv-LV" altLang="lv-LV" sz="1200" dirty="0"/>
              <a:t> </a:t>
            </a:r>
            <a:r>
              <a:rPr lang="lv-LV" altLang="lv-LV" sz="1200" dirty="0" err="1"/>
              <a:t>policy</a:t>
            </a:r>
            <a:endParaRPr lang="lv-LV" altLang="lv-LV" sz="1200" dirty="0"/>
          </a:p>
          <a:p>
            <a:pPr algn="just"/>
            <a:endParaRPr lang="lv-LV" altLang="lv-LV" sz="1200" dirty="0"/>
          </a:p>
          <a:p>
            <a:pPr algn="just"/>
            <a:r>
              <a:rPr lang="en-US" altLang="lv-LV" sz="1200" dirty="0"/>
              <a:t>The format of </a:t>
            </a:r>
            <a:r>
              <a:rPr lang="lv-LV" altLang="lv-LV" sz="1200" dirty="0" err="1"/>
              <a:t>think</a:t>
            </a:r>
            <a:r>
              <a:rPr lang="lv-LV" altLang="lv-LV" sz="1200" dirty="0"/>
              <a:t> Tank </a:t>
            </a:r>
            <a:r>
              <a:rPr lang="en-US" altLang="lv-LV" sz="1200" dirty="0"/>
              <a:t>allow</a:t>
            </a:r>
            <a:r>
              <a:rPr lang="lv-LV" altLang="lv-LV" sz="1200" dirty="0"/>
              <a:t>s</a:t>
            </a:r>
            <a:r>
              <a:rPr lang="en-US" altLang="lv-LV" sz="1200" dirty="0"/>
              <a:t> more time to be devoted to the discussion of policy solutions and analysis of best practices</a:t>
            </a:r>
            <a:r>
              <a:rPr lang="lv-LV" altLang="lv-LV" sz="1200" dirty="0"/>
              <a:t>.</a:t>
            </a:r>
          </a:p>
          <a:p>
            <a:pPr algn="just">
              <a:defRPr/>
            </a:pPr>
            <a:endPar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endParaRPr>
          </a:p>
          <a:p>
            <a:pPr algn="just">
              <a:defRPr/>
            </a:pP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We</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have</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had</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so</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far</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lot</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of</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productive</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discussions</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here</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I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can</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mention</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few</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of</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b="1"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them</a:t>
            </a:r>
            <a:r>
              <a:rPr lang="lv-LV" altLang="lv-LV" sz="1200" b="1"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t>
            </a:r>
          </a:p>
          <a:p>
            <a:pPr marL="343414" indent="-343414" algn="just">
              <a:buFontTx/>
              <a:buChar char="-"/>
              <a:defRPr/>
            </a:pP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More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stricte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regulations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for</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vehicle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winter</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tires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adopted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for</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truck</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and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cars.</a:t>
            </a:r>
          </a:p>
          <a:p>
            <a:pPr marL="343414" indent="-343414" algn="just">
              <a:buFontTx/>
              <a:buChar char="-"/>
              <a:defRPr/>
            </a:pP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Guidelines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for</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automated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vehicle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testing</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there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was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request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from</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industry</a:t>
            </a:r>
            <a:endPar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endParaRPr>
          </a:p>
          <a:p>
            <a:pPr marL="343414" indent="-343414" algn="just">
              <a:buFontTx/>
              <a:buChar char="-"/>
              <a:defRPr/>
            </a:pP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Regulation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for</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electric</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scooters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this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regulation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now</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parlament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already</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and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wiill</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entry</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to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force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next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year</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t>
            </a:r>
          </a:p>
          <a:p>
            <a:pPr marL="343414" indent="-343414" algn="just">
              <a:buFontTx/>
              <a:buChar char="-"/>
              <a:defRPr/>
            </a:pP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Urban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speed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limits 30 km/h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upcoming</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trend,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which</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can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really</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help</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to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improve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safety</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cities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p>
          <a:p>
            <a:pPr marL="343414" indent="-343414" algn="just">
              <a:buFontTx/>
              <a:buChar char="-"/>
              <a:defRPr/>
            </a:pP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Road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traffic</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control</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Point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to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point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radars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red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light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control</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result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there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are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now</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some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pilotprojects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progress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now</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t>
            </a:r>
          </a:p>
          <a:p>
            <a:pPr marL="343414" indent="-343414" algn="just">
              <a:buFontTx/>
              <a:buChar char="-"/>
              <a:defRPr/>
            </a:pP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Annual</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road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safety</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campaign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programm</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drunk</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driving</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mobile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usage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speeding</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e.t.c</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begining</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of</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every</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year</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we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have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discussion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whqt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kind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of</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campaign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are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needed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this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season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p>
          <a:p>
            <a:pPr marL="343414" indent="-343414" algn="just">
              <a:buFontTx/>
              <a:buChar char="-"/>
              <a:defRPr/>
            </a:pP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Implementation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of</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new</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standarts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and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systems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(MAIS3+, RTA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analyzing</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tools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e.t.c</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t>
            </a:r>
          </a:p>
          <a:p>
            <a:pPr marL="343414" indent="-343414" algn="just">
              <a:buFontTx/>
              <a:buChar char="-"/>
              <a:defRPr/>
            </a:pP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Implementation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of</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Vision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Zero</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concept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and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Safe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System</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concept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all</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up</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to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date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and</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important</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policies</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are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also</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in</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the</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Think</a:t>
            </a:r>
            <a:r>
              <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Tank </a:t>
            </a:r>
            <a:r>
              <a:rPr lang="lv-LV" altLang="lv-LV" sz="1200" dirty="0" err="1">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Agenda</a:t>
            </a:r>
            <a:endParaRPr lang="lv-LV" altLang="lv-LV" sz="1200" dirty="0">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endParaRPr>
          </a:p>
          <a:p>
            <a:pPr algn="just"/>
            <a:endParaRPr lang="lv-LV" altLang="lv-LV" dirty="0"/>
          </a:p>
          <a:p>
            <a:endParaRPr lang="lv-LV" dirty="0"/>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6</a:t>
            </a:fld>
            <a:endParaRPr lang="lv-LV" altLang="lv-LV"/>
          </a:p>
        </p:txBody>
      </p:sp>
    </p:spTree>
    <p:extLst>
      <p:ext uri="{BB962C8B-B14F-4D97-AF65-F5344CB8AC3E}">
        <p14:creationId xmlns:p14="http://schemas.microsoft.com/office/powerpoint/2010/main" val="2988327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66D4E21-9588-404A-BFD2-4D76B3DC54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03B6D30-5B26-4D39-B7FE-129B38A257B7}"/>
              </a:ext>
            </a:extLst>
          </p:cNvPr>
          <p:cNvSpPr>
            <a:spLocks noGrp="1"/>
          </p:cNvSpPr>
          <p:nvPr>
            <p:ph type="body" idx="1"/>
          </p:nvPr>
        </p:nvSpPr>
        <p:spPr/>
        <p:txBody>
          <a:bodyPr/>
          <a:lstStyle/>
          <a:p>
            <a:pPr lvl="0"/>
            <a:r>
              <a:rPr lang="lv-LV" sz="800" dirty="0" err="1">
                <a:cs typeface="Arial" panose="020B0604020202020204" pitchFamily="34" charset="0"/>
              </a:rPr>
              <a:t>Existing</a:t>
            </a:r>
            <a:r>
              <a:rPr lang="lv-LV" sz="800" dirty="0">
                <a:cs typeface="Arial" panose="020B0604020202020204" pitchFamily="34" charset="0"/>
              </a:rPr>
              <a:t> </a:t>
            </a:r>
            <a:r>
              <a:rPr lang="lv-LV" sz="800" dirty="0" err="1">
                <a:cs typeface="Arial" panose="020B0604020202020204" pitchFamily="34" charset="0"/>
              </a:rPr>
              <a:t>road</a:t>
            </a:r>
            <a:r>
              <a:rPr lang="lv-LV" sz="800" dirty="0">
                <a:cs typeface="Arial" panose="020B0604020202020204" pitchFamily="34" charset="0"/>
              </a:rPr>
              <a:t> </a:t>
            </a:r>
            <a:r>
              <a:rPr lang="lv-LV" sz="800" dirty="0" err="1">
                <a:cs typeface="Arial" panose="020B0604020202020204" pitchFamily="34" charset="0"/>
              </a:rPr>
              <a:t>traffic</a:t>
            </a:r>
            <a:r>
              <a:rPr lang="lv-LV" sz="800" dirty="0">
                <a:cs typeface="Arial" panose="020B0604020202020204" pitchFamily="34" charset="0"/>
              </a:rPr>
              <a:t> </a:t>
            </a:r>
            <a:r>
              <a:rPr lang="lv-LV" sz="800" dirty="0" err="1">
                <a:cs typeface="Arial" panose="020B0604020202020204" pitchFamily="34" charset="0"/>
              </a:rPr>
              <a:t>safety</a:t>
            </a:r>
            <a:r>
              <a:rPr lang="lv-LV" sz="800" dirty="0">
                <a:cs typeface="Arial" panose="020B0604020202020204" pitchFamily="34" charset="0"/>
              </a:rPr>
              <a:t> </a:t>
            </a:r>
            <a:r>
              <a:rPr lang="lv-LV" sz="800" dirty="0" err="1">
                <a:cs typeface="Arial" panose="020B0604020202020204" pitchFamily="34" charset="0"/>
              </a:rPr>
              <a:t>policy</a:t>
            </a:r>
            <a:r>
              <a:rPr lang="lv-LV" sz="800" dirty="0">
                <a:cs typeface="Arial" panose="020B0604020202020204" pitchFamily="34" charset="0"/>
              </a:rPr>
              <a:t> </a:t>
            </a:r>
            <a:r>
              <a:rPr lang="lv-LV" sz="800" dirty="0" err="1">
                <a:cs typeface="Arial" panose="020B0604020202020204" pitchFamily="34" charset="0"/>
              </a:rPr>
              <a:t>planning</a:t>
            </a:r>
            <a:r>
              <a:rPr lang="lv-LV" sz="800" dirty="0">
                <a:cs typeface="Arial" panose="020B0604020202020204" pitchFamily="34" charset="0"/>
              </a:rPr>
              <a:t> </a:t>
            </a:r>
            <a:r>
              <a:rPr lang="lv-LV" sz="800" dirty="0" err="1">
                <a:cs typeface="Arial" panose="020B0604020202020204" pitchFamily="34" charset="0"/>
              </a:rPr>
              <a:t>document</a:t>
            </a:r>
            <a:r>
              <a:rPr lang="lv-LV" sz="800" dirty="0">
                <a:cs typeface="Arial" panose="020B0604020202020204" pitchFamily="34" charset="0"/>
              </a:rPr>
              <a:t> - </a:t>
            </a:r>
            <a:r>
              <a:rPr lang="en-US" sz="800" dirty="0">
                <a:latin typeface="Arial" panose="020B0604020202020204" pitchFamily="34" charset="0"/>
                <a:cs typeface="Arial" panose="020B0604020202020204" pitchFamily="34" charset="0"/>
              </a:rPr>
              <a:t>Road traffic safety plan 2021 – 2027</a:t>
            </a:r>
            <a:r>
              <a:rPr lang="lv-LV" sz="800" dirty="0">
                <a:latin typeface="Arial" panose="020B0604020202020204" pitchFamily="34" charset="0"/>
                <a:cs typeface="Arial" panose="020B0604020202020204" pitchFamily="34" charset="0"/>
              </a:rPr>
              <a:t>   </a:t>
            </a:r>
            <a:endParaRPr lang="lv-LV" sz="800" dirty="0">
              <a:cs typeface="Arial" panose="020B0604020202020204" pitchFamily="34" charset="0"/>
            </a:endParaRPr>
          </a:p>
          <a:p>
            <a:pPr lvl="0"/>
            <a:r>
              <a:rPr lang="en-US" sz="800" dirty="0">
                <a:cs typeface="Arial" panose="020B0604020202020204" pitchFamily="34" charset="0"/>
              </a:rPr>
              <a:t>Focus on factors that directly affect road safety:</a:t>
            </a:r>
          </a:p>
          <a:p>
            <a:pPr lvl="0"/>
            <a:r>
              <a:rPr lang="en-US" sz="800" b="1" dirty="0">
                <a:cs typeface="Arial" panose="020B0604020202020204" pitchFamily="34" charset="0"/>
                <a:sym typeface="Wingdings" panose="05000000000000000000" pitchFamily="2" charset="2"/>
              </a:rPr>
              <a:t> </a:t>
            </a:r>
            <a:r>
              <a:rPr lang="en-US" sz="800" b="1" dirty="0">
                <a:cs typeface="Arial" panose="020B0604020202020204" pitchFamily="34" charset="0"/>
              </a:rPr>
              <a:t>person </a:t>
            </a:r>
            <a:r>
              <a:rPr lang="en-US" sz="800" dirty="0">
                <a:cs typeface="Arial" panose="020B0604020202020204" pitchFamily="34" charset="0"/>
              </a:rPr>
              <a:t>(road user)  </a:t>
            </a:r>
          </a:p>
          <a:p>
            <a:pPr lvl="0"/>
            <a:r>
              <a:rPr lang="en-US" sz="800" b="1" dirty="0">
                <a:cs typeface="Arial" panose="020B0604020202020204" pitchFamily="34" charset="0"/>
                <a:sym typeface="Wingdings" panose="05000000000000000000" pitchFamily="2" charset="2"/>
              </a:rPr>
              <a:t> </a:t>
            </a:r>
            <a:r>
              <a:rPr lang="en-US" sz="800" b="1" dirty="0">
                <a:cs typeface="Arial" panose="020B0604020202020204" pitchFamily="34" charset="0"/>
              </a:rPr>
              <a:t>vehicle</a:t>
            </a:r>
            <a:r>
              <a:rPr lang="en-US" sz="800" dirty="0">
                <a:cs typeface="Arial" panose="020B0604020202020204" pitchFamily="34" charset="0"/>
              </a:rPr>
              <a:t> (technical condition and equipment)</a:t>
            </a:r>
          </a:p>
          <a:p>
            <a:pPr lvl="0"/>
            <a:r>
              <a:rPr lang="en-US" sz="800" b="1" dirty="0">
                <a:cs typeface="Arial" panose="020B0604020202020204" pitchFamily="34" charset="0"/>
                <a:sym typeface="Wingdings" panose="05000000000000000000" pitchFamily="2" charset="2"/>
              </a:rPr>
              <a:t> </a:t>
            </a:r>
            <a:r>
              <a:rPr lang="en-US" sz="800" b="1" dirty="0">
                <a:cs typeface="Arial" panose="020B0604020202020204" pitchFamily="34" charset="0"/>
              </a:rPr>
              <a:t>environment</a:t>
            </a:r>
            <a:r>
              <a:rPr lang="en-US" sz="800" dirty="0">
                <a:cs typeface="Arial" panose="020B0604020202020204" pitchFamily="34" charset="0"/>
              </a:rPr>
              <a:t> (road infrastructure).</a:t>
            </a:r>
            <a:endParaRPr lang="lv-LV" altLang="lv-LV" sz="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defRPr/>
            </a:pPr>
            <a:r>
              <a:rPr lang="lv-LV" altLang="lv-LV" sz="8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General</a:t>
            </a:r>
            <a:r>
              <a:rPr lang="lv-LV" altLang="lv-LV" sz="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directions</a:t>
            </a:r>
            <a:r>
              <a:rPr lang="lv-LV" altLang="lv-LV" sz="800" dirty="0">
                <a:solidFill>
                  <a:srgbClr val="C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3414" indent="-343414">
              <a:buFont typeface="Arial" panose="020B0604020202020204" pitchFamily="34" charset="0"/>
              <a:buChar char="•"/>
              <a:defRPr/>
            </a:pP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Implementation</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Key</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Performance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Indicators</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(KPI)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of</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Road</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Traffic</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Safety</a:t>
            </a:r>
            <a:endPar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3414" indent="-343414">
              <a:buFont typeface="Arial" panose="020B0604020202020204" pitchFamily="34" charset="0"/>
              <a:buChar char="•"/>
              <a:defRPr/>
            </a:pP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800" dirty="0" err="1">
                <a:effectLst>
                  <a:outerShdw blurRad="38100" dist="38100" dir="2700000" algn="tl">
                    <a:srgbClr val="000000">
                      <a:alpha val="43137"/>
                    </a:srgbClr>
                  </a:outerShdw>
                </a:effectLst>
                <a:latin typeface="Arial" panose="020B0604020202020204" pitchFamily="34" charset="0"/>
                <a:cs typeface="Arial" panose="020B0604020202020204" pitchFamily="34" charset="0"/>
              </a:rPr>
              <a:t>on</a:t>
            </a:r>
            <a:r>
              <a:rPr lang="lv-LV" altLang="lv-LV" sz="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safe vehicles driven on safe roads by safe drivers</a:t>
            </a:r>
            <a:endPar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3414" indent="-343414">
              <a:buFont typeface="Arial" panose="020B0604020202020204" pitchFamily="34" charset="0"/>
              <a:buChar char="•"/>
              <a:defRPr/>
            </a:pP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Implementation</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of</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Vision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Zero</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measures</a:t>
            </a:r>
            <a:endPar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3414" indent="-343414">
              <a:buFont typeface="Arial" panose="020B0604020202020204" pitchFamily="34" charset="0"/>
              <a:buChar char="•"/>
              <a:defRPr/>
            </a:pP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Adoption</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of</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it-IT"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most appropriate scenario for Latvia</a:t>
            </a:r>
            <a:endPar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3414" indent="-343414">
              <a:buFont typeface="Arial" panose="020B0604020202020204" pitchFamily="34" charset="0"/>
              <a:buChar char="•"/>
              <a:defRPr/>
            </a:pP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New</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concept</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for</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road</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traffic</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control</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measures</a:t>
            </a:r>
            <a:endPar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3414" indent="-343414">
              <a:buFont typeface="Arial" panose="020B0604020202020204" pitchFamily="34" charset="0"/>
              <a:buChar char="•"/>
              <a:defRPr/>
            </a:pP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Fleet</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(cars)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renewal</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measures</a:t>
            </a:r>
            <a:endPar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endParaRPr>
          </a:p>
          <a:p>
            <a:pPr marL="343414" indent="-343414">
              <a:buFont typeface="Arial" panose="020B0604020202020204" pitchFamily="34" charset="0"/>
              <a:buChar char="•"/>
              <a:defRPr/>
            </a:pP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Focus</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on</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targeted</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road</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safety</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campaigns</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right</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on</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time</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problem</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 </a:t>
            </a:r>
            <a:r>
              <a:rPr lang="lv-LV" sz="800" dirty="0" err="1">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Campaign</a:t>
            </a:r>
            <a:r>
              <a:rPr lang="lv-LV" sz="800" dirty="0">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Arial" panose="020B0604020202020204" pitchFamily="34" charset="0"/>
              </a:rPr>
              <a:t>!)</a:t>
            </a:r>
          </a:p>
          <a:p>
            <a:pPr algn="just">
              <a:defRPr/>
            </a:pPr>
            <a:endParaRPr lang="lv-LV" sz="800" dirty="0"/>
          </a:p>
          <a:p>
            <a:r>
              <a:rPr lang="en-US" sz="800" dirty="0">
                <a:cs typeface="Arial" panose="020B0604020202020204" pitchFamily="34" charset="0"/>
              </a:rPr>
              <a:t>International planning documents and strategies taken into account in the development of the plan:</a:t>
            </a:r>
            <a:endParaRPr lang="lv-LV" sz="800" dirty="0">
              <a:cs typeface="Arial" panose="020B0604020202020204" pitchFamily="34" charset="0"/>
            </a:endParaRPr>
          </a:p>
          <a:p>
            <a:endParaRPr lang="lv-LV" sz="800" dirty="0">
              <a:cs typeface="Arial" panose="020B0604020202020204" pitchFamily="34" charset="0"/>
            </a:endParaRPr>
          </a:p>
          <a:p>
            <a:pPr marL="343414" indent="-343414">
              <a:buFont typeface="Arial" panose="020B0604020202020204" pitchFamily="34" charset="0"/>
              <a:buChar char="•"/>
            </a:pPr>
            <a:r>
              <a:rPr lang="en-US" sz="800" dirty="0">
                <a:cs typeface="Arial" panose="020B0604020202020204" pitchFamily="34" charset="0"/>
              </a:rPr>
              <a:t>Stockholm Declaration 2020</a:t>
            </a:r>
            <a:endParaRPr lang="lv-LV" sz="800" dirty="0">
              <a:cs typeface="Arial" panose="020B0604020202020204" pitchFamily="34" charset="0"/>
            </a:endParaRPr>
          </a:p>
          <a:p>
            <a:pPr marL="343414" indent="-343414">
              <a:buFont typeface="Arial" panose="020B0604020202020204" pitchFamily="34" charset="0"/>
              <a:buChar char="•"/>
            </a:pPr>
            <a:r>
              <a:rPr lang="lv-LV" sz="800" dirty="0">
                <a:cs typeface="Arial" panose="020B0604020202020204" pitchFamily="34" charset="0"/>
              </a:rPr>
              <a:t>ITF </a:t>
            </a:r>
            <a:r>
              <a:rPr lang="en-US" sz="800" dirty="0">
                <a:cs typeface="Arial" panose="020B0604020202020204" pitchFamily="34" charset="0"/>
              </a:rPr>
              <a:t>OECD Road Safety Reports (2019/2020)</a:t>
            </a:r>
            <a:endParaRPr lang="lv-LV" sz="800" dirty="0">
              <a:cs typeface="Arial" panose="020B0604020202020204" pitchFamily="34" charset="0"/>
            </a:endParaRPr>
          </a:p>
          <a:p>
            <a:pPr marL="343414" indent="-343414">
              <a:buFont typeface="Arial" panose="020B0604020202020204" pitchFamily="34" charset="0"/>
              <a:buChar char="•"/>
            </a:pPr>
            <a:r>
              <a:rPr lang="en-US" sz="800" dirty="0">
                <a:cs typeface="Arial" panose="020B0604020202020204" pitchFamily="34" charset="0"/>
              </a:rPr>
              <a:t>UN Decade of Action for Road Safety 2021-2030</a:t>
            </a:r>
            <a:endParaRPr lang="lv-LV" sz="800" dirty="0">
              <a:cs typeface="Arial" panose="020B0604020202020204" pitchFamily="34" charset="0"/>
            </a:endParaRPr>
          </a:p>
          <a:p>
            <a:pPr marL="343414" indent="-343414">
              <a:buFont typeface="Arial" panose="020B0604020202020204" pitchFamily="34" charset="0"/>
              <a:buChar char="•"/>
            </a:pPr>
            <a:r>
              <a:rPr lang="en-US" sz="800" dirty="0">
                <a:cs typeface="Arial" panose="020B0604020202020204" pitchFamily="34" charset="0"/>
              </a:rPr>
              <a:t>Road Safety Policy Guidelines 2021-2030 - The Next Steps to a Zero Vision</a:t>
            </a:r>
            <a:endParaRPr lang="lv-LV" sz="800" dirty="0">
              <a:cs typeface="Arial" panose="020B0604020202020204" pitchFamily="34" charset="0"/>
            </a:endParaRPr>
          </a:p>
          <a:p>
            <a:pPr marL="343414" indent="-343414">
              <a:buFont typeface="Arial" panose="020B0604020202020204" pitchFamily="34" charset="0"/>
              <a:buChar char="•"/>
            </a:pPr>
            <a:r>
              <a:rPr lang="en-US" sz="800" dirty="0">
                <a:cs typeface="Arial" panose="020B0604020202020204" pitchFamily="34" charset="0"/>
              </a:rPr>
              <a:t>White Paper </a:t>
            </a:r>
            <a:r>
              <a:rPr lang="lv-LV" sz="800" dirty="0">
                <a:cs typeface="Arial" panose="020B0604020202020204" pitchFamily="34" charset="0"/>
              </a:rPr>
              <a:t>«</a:t>
            </a:r>
            <a:r>
              <a:rPr lang="en-US" sz="800" dirty="0">
                <a:cs typeface="Arial" panose="020B0604020202020204" pitchFamily="34" charset="0"/>
              </a:rPr>
              <a:t>Roadmap to a Single European Transport Area - Towards a competitive and resource efficient transport system</a:t>
            </a:r>
            <a:r>
              <a:rPr lang="lv-LV" sz="800" dirty="0">
                <a:cs typeface="Arial" panose="020B0604020202020204" pitchFamily="34" charset="0"/>
              </a:rPr>
              <a:t>»</a:t>
            </a:r>
          </a:p>
          <a:p>
            <a:pPr marL="343414" indent="-343414">
              <a:buFont typeface="Arial" panose="020B0604020202020204" pitchFamily="34" charset="0"/>
              <a:buChar char="•"/>
            </a:pPr>
            <a:r>
              <a:rPr lang="en-US" sz="800" dirty="0">
                <a:cs typeface="Arial" panose="020B0604020202020204" pitchFamily="34" charset="0"/>
              </a:rPr>
              <a:t>A strategy for sustainable and smart mobility</a:t>
            </a:r>
            <a:endParaRPr lang="lv-LV" sz="800" dirty="0">
              <a:cs typeface="Arial" panose="020B0604020202020204" pitchFamily="34" charset="0"/>
            </a:endParaRPr>
          </a:p>
          <a:p>
            <a:pPr algn="just">
              <a:defRPr/>
            </a:pPr>
            <a:endParaRPr lang="lv-LV" dirty="0"/>
          </a:p>
        </p:txBody>
      </p:sp>
      <p:sp>
        <p:nvSpPr>
          <p:cNvPr id="17412" name="Slide Number Placeholder 3">
            <a:extLst>
              <a:ext uri="{FF2B5EF4-FFF2-40B4-BE49-F238E27FC236}">
                <a16:creationId xmlns:a16="http://schemas.microsoft.com/office/drawing/2014/main" id="{3B14F1A3-EA99-4E4F-B98E-A52773CBE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6B27C8-17D7-490C-9D21-62EB9AF1CF44}" type="slidenum">
              <a:rPr lang="lv-LV" altLang="lv-LV" smtClean="0"/>
              <a:pPr/>
              <a:t>7</a:t>
            </a:fld>
            <a:endParaRPr lang="lv-LV" altLang="lv-LV"/>
          </a:p>
        </p:txBody>
      </p:sp>
    </p:spTree>
    <p:extLst>
      <p:ext uri="{BB962C8B-B14F-4D97-AF65-F5344CB8AC3E}">
        <p14:creationId xmlns:p14="http://schemas.microsoft.com/office/powerpoint/2010/main" val="1768474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v-LV" sz="800" err="1"/>
              <a:t>Whats</a:t>
            </a:r>
            <a:r>
              <a:rPr lang="lv-LV" sz="800"/>
              <a:t> </a:t>
            </a:r>
            <a:r>
              <a:rPr lang="lv-LV" sz="800" err="1"/>
              <a:t>here</a:t>
            </a:r>
            <a:r>
              <a:rPr lang="lv-LV" sz="800"/>
              <a:t>?</a:t>
            </a:r>
          </a:p>
          <a:p>
            <a:r>
              <a:rPr lang="lv-LV" sz="800" err="1"/>
              <a:t>As</a:t>
            </a:r>
            <a:r>
              <a:rPr lang="lv-LV" sz="800"/>
              <a:t> </a:t>
            </a:r>
            <a:r>
              <a:rPr lang="lv-LV" sz="800" err="1"/>
              <a:t>we</a:t>
            </a:r>
            <a:r>
              <a:rPr lang="lv-LV" sz="800"/>
              <a:t> </a:t>
            </a:r>
            <a:r>
              <a:rPr lang="lv-LV" sz="800" err="1"/>
              <a:t>have</a:t>
            </a:r>
            <a:r>
              <a:rPr lang="lv-LV" sz="800"/>
              <a:t> </a:t>
            </a:r>
            <a:r>
              <a:rPr lang="lv-LV" sz="800" err="1"/>
              <a:t>common</a:t>
            </a:r>
            <a:r>
              <a:rPr lang="lv-LV" sz="800"/>
              <a:t> </a:t>
            </a:r>
            <a:r>
              <a:rPr lang="lv-LV" sz="800" err="1"/>
              <a:t>targets</a:t>
            </a:r>
            <a:r>
              <a:rPr lang="lv-LV" sz="800"/>
              <a:t> </a:t>
            </a:r>
            <a:r>
              <a:rPr lang="lv-LV" sz="800" err="1"/>
              <a:t>in</a:t>
            </a:r>
            <a:r>
              <a:rPr lang="lv-LV" sz="800"/>
              <a:t> EU </a:t>
            </a:r>
            <a:r>
              <a:rPr lang="lv-LV" sz="800" err="1"/>
              <a:t>level</a:t>
            </a:r>
            <a:r>
              <a:rPr lang="lv-LV" sz="800"/>
              <a:t> – 50 % </a:t>
            </a:r>
            <a:r>
              <a:rPr lang="lv-LV" sz="800" err="1"/>
              <a:t>reduction</a:t>
            </a:r>
            <a:r>
              <a:rPr lang="lv-LV" sz="800"/>
              <a:t>, </a:t>
            </a:r>
            <a:r>
              <a:rPr lang="lv-LV" sz="800" err="1"/>
              <a:t>you</a:t>
            </a:r>
            <a:r>
              <a:rPr lang="lv-LV" sz="800"/>
              <a:t> </a:t>
            </a:r>
            <a:r>
              <a:rPr lang="lv-LV" sz="800" err="1"/>
              <a:t>can</a:t>
            </a:r>
            <a:r>
              <a:rPr lang="lv-LV" sz="800"/>
              <a:t> </a:t>
            </a:r>
            <a:r>
              <a:rPr lang="lv-LV" sz="800" err="1"/>
              <a:t>see</a:t>
            </a:r>
            <a:r>
              <a:rPr lang="lv-LV" sz="800"/>
              <a:t> </a:t>
            </a:r>
            <a:r>
              <a:rPr lang="lv-LV" sz="800" err="1"/>
              <a:t>here</a:t>
            </a:r>
            <a:r>
              <a:rPr lang="lv-LV" sz="800"/>
              <a:t> </a:t>
            </a:r>
            <a:r>
              <a:rPr lang="lv-LV" sz="800" err="1"/>
              <a:t>the</a:t>
            </a:r>
            <a:r>
              <a:rPr lang="lv-LV" sz="800"/>
              <a:t> </a:t>
            </a:r>
            <a:r>
              <a:rPr lang="lv-LV" sz="800" err="1"/>
              <a:t>results</a:t>
            </a:r>
            <a:r>
              <a:rPr lang="lv-LV" sz="800"/>
              <a:t> </a:t>
            </a:r>
            <a:r>
              <a:rPr lang="lv-LV" sz="800" err="1"/>
              <a:t>in</a:t>
            </a:r>
            <a:r>
              <a:rPr lang="lv-LV" sz="800"/>
              <a:t> </a:t>
            </a:r>
            <a:r>
              <a:rPr lang="lv-LV" sz="800" err="1"/>
              <a:t>last</a:t>
            </a:r>
            <a:r>
              <a:rPr lang="lv-LV" sz="800"/>
              <a:t> </a:t>
            </a:r>
            <a:r>
              <a:rPr lang="lv-LV" sz="800" err="1"/>
              <a:t>years</a:t>
            </a:r>
            <a:r>
              <a:rPr lang="lv-LV" sz="800"/>
              <a:t> </a:t>
            </a:r>
          </a:p>
          <a:p>
            <a:r>
              <a:rPr lang="lv-LV" sz="800" err="1"/>
              <a:t>Here</a:t>
            </a:r>
            <a:r>
              <a:rPr lang="lv-LV" sz="800"/>
              <a:t> </a:t>
            </a:r>
            <a:r>
              <a:rPr lang="lv-LV" sz="800" err="1"/>
              <a:t>we</a:t>
            </a:r>
            <a:r>
              <a:rPr lang="lv-LV" sz="800"/>
              <a:t> </a:t>
            </a:r>
            <a:r>
              <a:rPr lang="lv-LV" sz="800" err="1"/>
              <a:t>have</a:t>
            </a:r>
            <a:r>
              <a:rPr lang="lv-LV" sz="800"/>
              <a:t> </a:t>
            </a:r>
            <a:r>
              <a:rPr lang="lv-LV" sz="800" err="1"/>
              <a:t>also</a:t>
            </a:r>
            <a:r>
              <a:rPr lang="lv-LV" sz="800"/>
              <a:t> </a:t>
            </a:r>
            <a:r>
              <a:rPr lang="lv-LV" sz="800" err="1"/>
              <a:t>two</a:t>
            </a:r>
            <a:r>
              <a:rPr lang="lv-LV" sz="800"/>
              <a:t> </a:t>
            </a:r>
            <a:r>
              <a:rPr lang="lv-LV" sz="800" err="1"/>
              <a:t>graphs</a:t>
            </a:r>
            <a:r>
              <a:rPr lang="lv-LV" sz="800"/>
              <a:t> – </a:t>
            </a:r>
            <a:r>
              <a:rPr lang="lv-LV" sz="800" err="1"/>
              <a:t>road</a:t>
            </a:r>
            <a:r>
              <a:rPr lang="lv-LV" sz="800"/>
              <a:t> </a:t>
            </a:r>
            <a:r>
              <a:rPr lang="lv-LV" sz="800" err="1"/>
              <a:t>fatalities</a:t>
            </a:r>
            <a:r>
              <a:rPr lang="lv-LV" sz="800"/>
              <a:t> </a:t>
            </a:r>
            <a:r>
              <a:rPr lang="lv-LV" sz="800" err="1"/>
              <a:t>and</a:t>
            </a:r>
            <a:r>
              <a:rPr lang="lv-LV" sz="800"/>
              <a:t> </a:t>
            </a:r>
          </a:p>
          <a:p>
            <a:r>
              <a:rPr lang="lv-LV" sz="800"/>
              <a:t>2020 – 139,   2021 – 147, 2022 – 113, 2023 – 142.  </a:t>
            </a:r>
          </a:p>
          <a:p>
            <a:r>
              <a:rPr lang="en-GB" sz="800"/>
              <a:t>In 2020, 139 deaths to </a:t>
            </a:r>
            <a:r>
              <a:rPr lang="lv-LV" sz="800"/>
              <a:t> </a:t>
            </a:r>
            <a:r>
              <a:rPr lang="lv-LV" sz="800" err="1"/>
              <a:t>target</a:t>
            </a:r>
            <a:r>
              <a:rPr lang="lv-LV" sz="800"/>
              <a:t> </a:t>
            </a:r>
            <a:r>
              <a:rPr lang="lv-LV" sz="800" err="1"/>
              <a:t>in</a:t>
            </a:r>
            <a:r>
              <a:rPr lang="lv-LV" sz="800"/>
              <a:t> </a:t>
            </a:r>
            <a:r>
              <a:rPr lang="en-GB" sz="800"/>
              <a:t>92 persons in 2027, and further to 70 persons in 2030 within 10 years. It must be admitted that the goal was not met in 2021 (147 deaths), 2022 (113 deaths) and 2023 (142 deaths)</a:t>
            </a:r>
            <a:endParaRPr lang="lv-LV" sz="800"/>
          </a:p>
          <a:p>
            <a:endParaRPr lang="lv-LV" sz="800"/>
          </a:p>
          <a:p>
            <a:r>
              <a:rPr lang="lv-LV" sz="800" err="1"/>
              <a:t>Serious</a:t>
            </a:r>
            <a:r>
              <a:rPr lang="lv-LV" sz="800"/>
              <a:t> </a:t>
            </a:r>
            <a:r>
              <a:rPr lang="lv-LV" sz="800" err="1"/>
              <a:t>injuries</a:t>
            </a:r>
            <a:r>
              <a:rPr lang="lv-LV" sz="800"/>
              <a:t>:    2020 – 492,     2021 -  460 ,  2022 – 428,   2023 -  383  .</a:t>
            </a:r>
          </a:p>
          <a:p>
            <a:endParaRPr lang="lv-LV" sz="800"/>
          </a:p>
        </p:txBody>
      </p:sp>
      <p:sp>
        <p:nvSpPr>
          <p:cNvPr id="4" name="Slide Number Placeholder 3"/>
          <p:cNvSpPr>
            <a:spLocks noGrp="1"/>
          </p:cNvSpPr>
          <p:nvPr>
            <p:ph type="sldNum" sz="quarter" idx="5"/>
          </p:nvPr>
        </p:nvSpPr>
        <p:spPr/>
        <p:txBody>
          <a:bodyPr/>
          <a:lstStyle/>
          <a:p>
            <a:pPr>
              <a:defRPr/>
            </a:pPr>
            <a:fld id="{E5285E50-8F9D-4BE5-8631-0E1343F58D12}" type="slidenum">
              <a:rPr lang="lv-LV" altLang="lv-LV" smtClean="0"/>
              <a:pPr>
                <a:defRPr/>
              </a:pPr>
              <a:t>8</a:t>
            </a:fld>
            <a:endParaRPr lang="lv-LV" altLang="lv-LV"/>
          </a:p>
        </p:txBody>
      </p:sp>
    </p:spTree>
    <p:extLst>
      <p:ext uri="{BB962C8B-B14F-4D97-AF65-F5344CB8AC3E}">
        <p14:creationId xmlns:p14="http://schemas.microsoft.com/office/powerpoint/2010/main" val="11964134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066D4E21-9588-404A-BFD2-4D76B3DC541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E03B6D30-5B26-4D39-B7FE-129B38A257B7}"/>
              </a:ext>
            </a:extLst>
          </p:cNvPr>
          <p:cNvSpPr>
            <a:spLocks noGrp="1"/>
          </p:cNvSpPr>
          <p:nvPr>
            <p:ph type="body" idx="1"/>
          </p:nvPr>
        </p:nvSpPr>
        <p:spPr/>
        <p:txBody>
          <a:bodyPr/>
          <a:lstStyle/>
          <a:p>
            <a:pPr algn="just">
              <a:defRPr/>
            </a:pPr>
            <a:r>
              <a:rPr lang="lv-LV" sz="1200" dirty="0">
                <a:effectLst/>
                <a:latin typeface="Arial" panose="020B0604020202020204" pitchFamily="34" charset="0"/>
                <a:ea typeface="Calibri" panose="020F0502020204030204" pitchFamily="34" charset="0"/>
                <a:cs typeface="Arial" panose="020B0604020202020204" pitchFamily="34" charset="0"/>
              </a:rPr>
              <a:t>I</a:t>
            </a:r>
            <a:r>
              <a:rPr lang="en-US" sz="1200" dirty="0" err="1">
                <a:effectLst/>
                <a:latin typeface="Arial" panose="020B0604020202020204" pitchFamily="34" charset="0"/>
                <a:ea typeface="Calibri" panose="020F0502020204030204" pitchFamily="34" charset="0"/>
                <a:cs typeface="Arial" panose="020B0604020202020204" pitchFamily="34" charset="0"/>
              </a:rPr>
              <a:t>nterim</a:t>
            </a:r>
            <a:r>
              <a:rPr lang="en-US" sz="1200" dirty="0">
                <a:effectLst/>
                <a:latin typeface="Arial" panose="020B0604020202020204" pitchFamily="34" charset="0"/>
                <a:ea typeface="Calibri" panose="020F0502020204030204" pitchFamily="34" charset="0"/>
                <a:cs typeface="Arial" panose="020B0604020202020204" pitchFamily="34" charset="0"/>
              </a:rPr>
              <a:t> impact assessment provides an overview of the progress in implementing the Road Traffic Safety Plan for 2021-2027 and its impact on road safety until 2025. </a:t>
            </a:r>
            <a:endParaRPr lang="lv-LV" sz="1200" dirty="0">
              <a:effectLst/>
              <a:latin typeface="Arial" panose="020B0604020202020204" pitchFamily="34" charset="0"/>
              <a:ea typeface="Calibri" panose="020F0502020204030204" pitchFamily="34" charset="0"/>
              <a:cs typeface="Arial" panose="020B0604020202020204" pitchFamily="34" charset="0"/>
            </a:endParaRPr>
          </a:p>
          <a:p>
            <a:pPr algn="just">
              <a:defRPr/>
            </a:pP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The assessment analyzes the key action directions specified in the Plan, their implementation results, as well as identifies challenges and opportunities for further improvements in road traffic safety.</a:t>
            </a:r>
            <a:endParaRPr lang="lv-LV" sz="1200" dirty="0">
              <a:effectLst/>
              <a:latin typeface="Arial" panose="020B0604020202020204" pitchFamily="34" charset="0"/>
              <a:ea typeface="Calibri" panose="020F0502020204030204" pitchFamily="34" charset="0"/>
              <a:cs typeface="Arial" panose="020B0604020202020204" pitchFamily="34" charset="0"/>
            </a:endParaRPr>
          </a:p>
          <a:p>
            <a:pPr algn="just">
              <a:defRPr/>
            </a:pPr>
            <a:br>
              <a:rPr lang="en-US" sz="1200" dirty="0">
                <a:effectLst/>
                <a:latin typeface="Arial" panose="020B0604020202020204" pitchFamily="34" charset="0"/>
                <a:ea typeface="Calibri" panose="020F0502020204030204" pitchFamily="34" charset="0"/>
                <a:cs typeface="Arial" panose="020B0604020202020204" pitchFamily="34" charset="0"/>
              </a:rPr>
            </a:br>
            <a:br>
              <a:rPr lang="en-US"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The document includes an analysis of road traffic accident statistics, an evaluation of road infrastructure conditions, and an assessment of behavioral changes among road traffic participants. </a:t>
            </a:r>
            <a:br>
              <a:rPr lang="lv-LV" sz="1200" dirty="0">
                <a:effectLst/>
                <a:latin typeface="Arial" panose="020B0604020202020204" pitchFamily="34" charset="0"/>
                <a:ea typeface="Calibri" panose="020F0502020204030204" pitchFamily="34" charset="0"/>
                <a:cs typeface="Arial" panose="020B0604020202020204" pitchFamily="34" charset="0"/>
              </a:rPr>
            </a:br>
            <a:r>
              <a:rPr lang="en-US" sz="1200" dirty="0">
                <a:effectLst/>
                <a:latin typeface="Arial" panose="020B0604020202020204" pitchFamily="34" charset="0"/>
                <a:ea typeface="Calibri" panose="020F0502020204030204" pitchFamily="34" charset="0"/>
                <a:cs typeface="Arial" panose="020B0604020202020204" pitchFamily="34" charset="0"/>
              </a:rPr>
              <a:t>The assessment incorporates</a:t>
            </a:r>
            <a:r>
              <a:rPr lang="lv-LV" sz="1200" dirty="0">
                <a:effectLst/>
                <a:latin typeface="Arial" panose="020B0604020202020204" pitchFamily="34" charset="0"/>
                <a:ea typeface="Calibri" panose="020F0502020204030204" pitchFamily="34" charset="0"/>
                <a:cs typeface="Arial" panose="020B0604020202020204" pitchFamily="34" charset="0"/>
              </a:rPr>
              <a:t> </a:t>
            </a:r>
            <a:r>
              <a:rPr lang="lv-LV" sz="1200" dirty="0" err="1">
                <a:effectLst/>
                <a:latin typeface="Arial" panose="020B0604020202020204" pitchFamily="34" charset="0"/>
                <a:ea typeface="Calibri" panose="020F0502020204030204" pitchFamily="34" charset="0"/>
                <a:cs typeface="Arial" panose="020B0604020202020204" pitchFamily="34" charset="0"/>
              </a:rPr>
              <a:t>about</a:t>
            </a:r>
            <a:r>
              <a:rPr lang="en-US" sz="1200" dirty="0">
                <a:effectLst/>
                <a:latin typeface="Arial" panose="020B0604020202020204" pitchFamily="34" charset="0"/>
                <a:ea typeface="Calibri" panose="020F0502020204030204" pitchFamily="34" charset="0"/>
                <a:cs typeface="Arial" panose="020B0604020202020204" pitchFamily="34" charset="0"/>
              </a:rPr>
              <a:t> 30 new measures to enhance road traffic safety, categorized by priority (high, medium, long-term) and operational focus – safe road users, safe vehicles, and a safe environment.</a:t>
            </a:r>
            <a:endParaRPr lang="lv-LV" sz="1200" dirty="0">
              <a:effectLst/>
              <a:latin typeface="Arial" panose="020B0604020202020204" pitchFamily="34" charset="0"/>
              <a:ea typeface="Calibri" panose="020F0502020204030204" pitchFamily="34" charset="0"/>
              <a:cs typeface="Arial" panose="020B0604020202020204" pitchFamily="34" charset="0"/>
            </a:endParaRPr>
          </a:p>
          <a:p>
            <a:pPr algn="just">
              <a:defRPr/>
            </a:pPr>
            <a:endParaRPr lang="lv-LV" sz="1200" dirty="0">
              <a:effectLst/>
              <a:latin typeface="Arial" panose="020B0604020202020204" pitchFamily="34" charset="0"/>
              <a:ea typeface="Calibri" panose="020F0502020204030204" pitchFamily="34" charset="0"/>
              <a:cs typeface="Arial" panose="020B0604020202020204" pitchFamily="34" charset="0"/>
            </a:endParaRPr>
          </a:p>
          <a:p>
            <a:pPr marL="0" marR="0" lvl="0" indent="0" algn="just" defTabSz="938213" rtl="0" eaLnBrk="0" fontAlgn="base" latinLnBrk="0" hangingPunct="0">
              <a:lnSpc>
                <a:spcPct val="100000"/>
              </a:lnSpc>
              <a:spcBef>
                <a:spcPct val="30000"/>
              </a:spcBef>
              <a:spcAft>
                <a:spcPct val="0"/>
              </a:spcAft>
              <a:buClrTx/>
              <a:buSzTx/>
              <a:buFontTx/>
              <a:buNone/>
              <a:tabLst/>
              <a:defRP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A particularly characteristic problem in Latvia is the decision made ten years ago to cancel the monetary penalty in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favor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of a warning for exceeding the speed limit by up to 10 km/h. This has led some drivers to disregard minor speeding violations. Unfortunately, both research and road measurements indicate that most of the traffic exceeds the permitted speed by up to 10 km/h. This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behavior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negatively impacts road safety.</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algn="just">
              <a:defRPr/>
            </a:pPr>
            <a:endParaRPr lang="lv-LV" sz="1200" dirty="0">
              <a:effectLst/>
              <a:latin typeface="Arial" panose="020B0604020202020204" pitchFamily="34" charset="0"/>
              <a:ea typeface="Calibri" panose="020F0502020204030204" pitchFamily="34" charset="0"/>
              <a:cs typeface="Arial" panose="020B0604020202020204" pitchFamily="34" charset="0"/>
            </a:endParaRPr>
          </a:p>
          <a:p>
            <a:pPr algn="just">
              <a:defRPr/>
            </a:pPr>
            <a:endParaRPr lang="lv-LV" sz="1200" dirty="0">
              <a:effectLst/>
              <a:latin typeface="Arial" panose="020B0604020202020204" pitchFamily="34" charset="0"/>
              <a:cs typeface="Arial" panose="020B0604020202020204" pitchFamily="34" charset="0"/>
            </a:endParaRPr>
          </a:p>
          <a:p>
            <a:pPr algn="ctr">
              <a:lnSpc>
                <a:spcPct val="115000"/>
              </a:lnSpc>
              <a:spcAft>
                <a:spcPts val="800"/>
              </a:spcAft>
            </a:pP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Road </a:t>
            </a:r>
            <a:r>
              <a:rPr lang="en-GB" sz="1800" b="1" kern="100" dirty="0" err="1">
                <a:effectLst/>
                <a:latin typeface="Times New Roman" panose="02020603050405020304" pitchFamily="18" charset="0"/>
                <a:ea typeface="Times New Roman" panose="02020603050405020304" pitchFamily="18" charset="0"/>
                <a:cs typeface="Times New Roman" panose="02020603050405020304" pitchFamily="18" charset="0"/>
              </a:rPr>
              <a:t>trafic</a:t>
            </a: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safety in Latvia</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ctr">
              <a:lnSpc>
                <a:spcPct val="115000"/>
              </a:lnSpc>
              <a:spcAft>
                <a:spcPts val="800"/>
              </a:spcAft>
            </a:pPr>
            <a:r>
              <a:rPr lang="en-GB" sz="1800" b="1" kern="100" dirty="0">
                <a:effectLst/>
                <a:latin typeface="Times New Roman" panose="02020603050405020304" pitchFamily="18" charset="0"/>
                <a:ea typeface="Times New Roman" panose="02020603050405020304" pitchFamily="18" charset="0"/>
                <a:cs typeface="Times New Roman" panose="02020603050405020304" pitchFamily="18" charset="0"/>
              </a:rPr>
              <a:t>Advancing Road Safety in Latvia: Strategic Initiatives for Reducing Accidents and Enhancing Public Safety</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In recent years, Latvia has consistently ranked among the top five EU countries with the highest road fatality rates per million inhabitants, recording 76 fatalities in 2023. Despite ongoing efforts, there has been no decrease in traffic accident-related deaths and serious injuries. This trend is also concerning for vulnerable road users (VRUs), whose rates of severe injuries and fatalities remain notably high without any apparent improvement.</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Although the Road Safety Council supports various activities every year—campaigns, studies, individual infrastructure projects, and the purchase of technical and control devices (with an average funding of around 2 million EUR per year)—these measures often have only specific, targeted, and short-term impacts. Measures such as road reconstruction, including in some cases the most expensive solution of separating opposite lanes, cannot be financed from these funding sources. Nevertheless, several projects have been successfully implemented with the Council's funding, such as the introduction of average speed cameras, targeted campaigns (e.g., about driving under the influence), and several studies (e.g., the impact of speed on road safety).</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It should also be understood that the existing road network, although regularly improved, does not always meet the safety requirements applicable to modern traffic intensity. Therefore, the partial transfer of domestic cargo from roads to railways should be evaluated. This need is evidenced by recent traffic accident statistics, which include several incidents involving trucks, including head-on collisions and rollovers where only trucks were involved.</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 particularly characteristic problem in Latvia is the decision made ten years ago to cancel the monetary penalty in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favor</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of a warning for exceeding the speed limit by up to 10 km/h. This has led some drivers to disregard minor speeding violations. Unfortunately, both research and road measurements indicate that most of the traffic exceeds the permitted speed by up to 10 km/h. This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behavior</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negatively impacts road safety.</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The Ministry of Transport has pushed several times in recent years to cancel the warning and impose fines for such transgressions. However, this is an unpopular decision and difficult to gain support for in the coalition. Nonetheless, the Ministry continues to promote this initiative as an important short-term measure.</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Although speed is not the only or main factor in traffic accidents, it always exacerbates the severity of the consequences. Research from Riga Technical University supports the internationally proven hypotheses about the impact of speed on accidents and their outcomes. We hope that these arguments will help gain coalition support for this proposal.</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At the same time, we are aware that other activities are necessary, including infrastructure improvements. This is a long-term project and cannot be completed in just a few years. Plans include converting certain road sections to separated carriageways. For example, last year, the first private-public partnership project was implemented, creating the </a:t>
            </a:r>
            <a:r>
              <a:rPr lang="en-GB" sz="1800" kern="100" dirty="0" err="1">
                <a:effectLst/>
                <a:latin typeface="Times New Roman" panose="02020603050405020304" pitchFamily="18" charset="0"/>
                <a:ea typeface="Times New Roman" panose="02020603050405020304" pitchFamily="18" charset="0"/>
                <a:cs typeface="Times New Roman" panose="02020603050405020304" pitchFamily="18" charset="0"/>
              </a:rPr>
              <a:t>Ķekava</a:t>
            </a: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 bypass road as a high-speed highway.</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In the short term, we face the same challenges as other EU countries: a shortage of new drivers, a high number of older drivers in the road transport industry, police capacity issues, drunk driving, challenges related to new micromobility tools, aging vehicle fleets, and other similar issues.</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lnSpc>
                <a:spcPct val="115000"/>
              </a:lnSpc>
              <a:spcAft>
                <a:spcPts val="800"/>
              </a:spcAft>
            </a:pPr>
            <a:r>
              <a:rPr lang="en-GB" sz="1800" kern="100" dirty="0">
                <a:effectLst/>
                <a:latin typeface="Times New Roman" panose="02020603050405020304" pitchFamily="18" charset="0"/>
                <a:ea typeface="Times New Roman" panose="02020603050405020304" pitchFamily="18" charset="0"/>
                <a:cs typeface="Times New Roman" panose="02020603050405020304" pitchFamily="18" charset="0"/>
              </a:rPr>
              <a:t>We believe it is important and beneficial to exchange experiences, as we often face similar issues. Therefore, we follow trends in other countries and this year, Latvia has joined the OECD ITF IRTAD family, a group of road safety experts and implementers.</a:t>
            </a:r>
            <a:endParaRPr lang="lv-LV" sz="1800" kern="100" dirty="0">
              <a:effectLst/>
              <a:latin typeface="Aptos" panose="020B0004020202020204" pitchFamily="34" charset="0"/>
              <a:ea typeface="Times New Roman" panose="02020603050405020304" pitchFamily="18" charset="0"/>
              <a:cs typeface="Times New Roman" panose="02020603050405020304" pitchFamily="18" charset="0"/>
            </a:endParaRPr>
          </a:p>
          <a:p>
            <a:pPr algn="just">
              <a:defRPr/>
            </a:pPr>
            <a:endParaRPr lang="lv-LV" dirty="0"/>
          </a:p>
        </p:txBody>
      </p:sp>
      <p:sp>
        <p:nvSpPr>
          <p:cNvPr id="17412" name="Slide Number Placeholder 3">
            <a:extLst>
              <a:ext uri="{FF2B5EF4-FFF2-40B4-BE49-F238E27FC236}">
                <a16:creationId xmlns:a16="http://schemas.microsoft.com/office/drawing/2014/main" id="{3B14F1A3-EA99-4E4F-B98E-A52773CBE00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fld id="{266B27C8-17D7-490C-9D21-62EB9AF1CF44}" type="slidenum">
              <a:rPr lang="lv-LV" altLang="lv-LV" smtClean="0"/>
              <a:pPr/>
              <a:t>9</a:t>
            </a:fld>
            <a:endParaRPr lang="lv-LV" altLang="lv-LV"/>
          </a:p>
        </p:txBody>
      </p:sp>
    </p:spTree>
    <p:extLst>
      <p:ext uri="{BB962C8B-B14F-4D97-AF65-F5344CB8AC3E}">
        <p14:creationId xmlns:p14="http://schemas.microsoft.com/office/powerpoint/2010/main" val="3194382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A93728-20E3-A14A-AEF1-F72AD4D05EC1}"/>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28316" y="2"/>
            <a:ext cx="2487368" cy="2743198"/>
          </a:xfrm>
          <a:prstGeom prst="rect">
            <a:avLst/>
          </a:prstGeom>
        </p:spPr>
      </p:pic>
      <p:pic>
        <p:nvPicPr>
          <p:cNvPr id="6" name="Picture 7">
            <a:extLst>
              <a:ext uri="{FF2B5EF4-FFF2-40B4-BE49-F238E27FC236}">
                <a16:creationId xmlns:a16="http://schemas.microsoft.com/office/drawing/2014/main" id="{F7532285-D0F2-4A4C-890D-C7226BC9C00C}"/>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966100"/>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E56B1AD4-C79B-234F-BBE1-B24B6C038225}"/>
              </a:ext>
            </a:extLst>
          </p:cNvPr>
          <p:cNvSpPr txBox="1">
            <a:spLocks/>
          </p:cNvSpPr>
          <p:nvPr userDrawn="1"/>
        </p:nvSpPr>
        <p:spPr>
          <a:xfrm>
            <a:off x="685802" y="3543303"/>
            <a:ext cx="7772400" cy="777479"/>
          </a:xfrm>
          <a:prstGeom prst="rect">
            <a:avLst/>
          </a:prstGeom>
        </p:spPr>
        <p:txBody>
          <a:bodyPr lIns="93957" tIns="46980" rIns="93957" bIns="46980">
            <a:normAutofit/>
          </a:bodyPr>
          <a:lstStyle>
            <a:lvl1pPr algn="l" defTabSz="939575" rtl="0" eaLnBrk="1" latinLnBrk="0" hangingPunct="1">
              <a:spcBef>
                <a:spcPct val="0"/>
              </a:spcBef>
              <a:buNone/>
              <a:defRPr sz="2400" kern="1200">
                <a:solidFill>
                  <a:schemeClr val="tx1"/>
                </a:solidFill>
                <a:latin typeface="Times New Roman" panose="02020603050405020304" pitchFamily="18" charset="0"/>
                <a:ea typeface="+mj-ea"/>
                <a:cs typeface="Times New Roman" panose="02020603050405020304" pitchFamily="18" charset="0"/>
              </a:defRPr>
            </a:lvl1pPr>
          </a:lstStyle>
          <a:p>
            <a:pPr algn="ctr" fontAlgn="auto">
              <a:spcAft>
                <a:spcPts val="0"/>
              </a:spcAft>
              <a:defRPr/>
            </a:pPr>
            <a:endParaRPr lang="lv-LV" sz="1401">
              <a:latin typeface="Verdana" panose="020B0604030504040204" pitchFamily="34" charset="0"/>
              <a:ea typeface="Verdana" panose="020B0604030504040204" pitchFamily="34" charset="0"/>
              <a:cs typeface="Verdana" panose="020B0604030504040204" pitchFamily="34" charset="0"/>
            </a:endParaRPr>
          </a:p>
        </p:txBody>
      </p:sp>
      <p:sp>
        <p:nvSpPr>
          <p:cNvPr id="9" name="Title 1"/>
          <p:cNvSpPr>
            <a:spLocks noGrp="1"/>
          </p:cNvSpPr>
          <p:nvPr>
            <p:ph type="title"/>
          </p:nvPr>
        </p:nvSpPr>
        <p:spPr>
          <a:xfrm>
            <a:off x="685802" y="2628902"/>
            <a:ext cx="7772400" cy="720332"/>
          </a:xfrm>
        </p:spPr>
        <p:txBody>
          <a:bodyPr anchor="t">
            <a:normAutofit/>
          </a:bodyPr>
          <a:lstStyle>
            <a:lvl1pPr algn="ctr">
              <a:defRPr sz="2800" b="1" baseline="0">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8" name="Text Placeholder 17"/>
          <p:cNvSpPr>
            <a:spLocks noGrp="1"/>
          </p:cNvSpPr>
          <p:nvPr>
            <p:ph type="body" sz="quarter" idx="10"/>
          </p:nvPr>
        </p:nvSpPr>
        <p:spPr>
          <a:xfrm>
            <a:off x="685802" y="3543300"/>
            <a:ext cx="7772400" cy="685800"/>
          </a:xfrm>
        </p:spPr>
        <p:txBody>
          <a:bodyPr>
            <a:normAutofit/>
          </a:bodyPr>
          <a:lstStyle>
            <a:lvl1pPr marL="0" indent="0" algn="ctr">
              <a:buNone/>
              <a:defRPr sz="12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0" name="Text Placeholder 19"/>
          <p:cNvSpPr>
            <a:spLocks noGrp="1"/>
          </p:cNvSpPr>
          <p:nvPr>
            <p:ph type="body" sz="quarter" idx="11"/>
          </p:nvPr>
        </p:nvSpPr>
        <p:spPr>
          <a:xfrm>
            <a:off x="685802" y="4320779"/>
            <a:ext cx="7772400" cy="479822"/>
          </a:xfrm>
        </p:spPr>
        <p:txBody>
          <a:bodyPr>
            <a:normAutofit/>
          </a:bodyPr>
          <a:lstStyle>
            <a:lvl1pPr marL="0" indent="0" algn="ctr">
              <a:buNone/>
              <a:defRPr sz="12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Tree>
    <p:extLst>
      <p:ext uri="{BB962C8B-B14F-4D97-AF65-F5344CB8AC3E}">
        <p14:creationId xmlns:p14="http://schemas.microsoft.com/office/powerpoint/2010/main" val="304995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ontakti">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51271098-A84A-1846-9C58-5587706CA85F}"/>
              </a:ext>
            </a:extLst>
          </p:cNvPr>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1" name="Text Placeholder 15">
            <a:extLst>
              <a:ext uri="{FF2B5EF4-FFF2-40B4-BE49-F238E27FC236}">
                <a16:creationId xmlns:a16="http://schemas.microsoft.com/office/drawing/2014/main" id="{A205C238-48A1-C54D-A6D4-170DA357DB70}"/>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a:extLst>
              <a:ext uri="{FF2B5EF4-FFF2-40B4-BE49-F238E27FC236}">
                <a16:creationId xmlns:a16="http://schemas.microsoft.com/office/drawing/2014/main" id="{5F2FB63D-5E72-DC40-822A-242CA5E7A36D}"/>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Slide Number Placeholder 22">
            <a:extLst>
              <a:ext uri="{FF2B5EF4-FFF2-40B4-BE49-F238E27FC236}">
                <a16:creationId xmlns:a16="http://schemas.microsoft.com/office/drawing/2014/main" id="{78B44F43-3E82-3F4C-AA2C-63A585194E81}"/>
              </a:ext>
            </a:extLst>
          </p:cNvPr>
          <p:cNvSpPr>
            <a:spLocks noGrp="1"/>
          </p:cNvSpPr>
          <p:nvPr>
            <p:ph type="sldNum" sz="quarter" idx="13"/>
          </p:nvPr>
        </p:nvSpPr>
        <p:spPr>
          <a:xfrm>
            <a:off x="8534400" y="4743450"/>
            <a:ext cx="304800" cy="228600"/>
          </a:xfrm>
        </p:spPr>
        <p:txBody>
          <a:bodyPr/>
          <a:lstStyle>
            <a:lvl1pPr>
              <a:defRPr sz="8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sp>
        <p:nvSpPr>
          <p:cNvPr id="15" name="Text Placeholder 14">
            <a:extLst>
              <a:ext uri="{FF2B5EF4-FFF2-40B4-BE49-F238E27FC236}">
                <a16:creationId xmlns:a16="http://schemas.microsoft.com/office/drawing/2014/main" id="{EAAE505E-B21B-C244-B9D9-416EB3DB8648}"/>
              </a:ext>
            </a:extLst>
          </p:cNvPr>
          <p:cNvSpPr>
            <a:spLocks noGrp="1"/>
          </p:cNvSpPr>
          <p:nvPr>
            <p:ph type="body" sz="quarter" idx="14"/>
          </p:nvPr>
        </p:nvSpPr>
        <p:spPr>
          <a:xfrm>
            <a:off x="2590800" y="1233488"/>
            <a:ext cx="6096000" cy="1635125"/>
          </a:xfrm>
        </p:spPr>
        <p:txBody>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marL="469894" indent="0">
              <a:buNone/>
              <a:defRPr/>
            </a:lvl2pPr>
            <a:lvl3pPr marL="939788" indent="0">
              <a:buNone/>
              <a:defRPr/>
            </a:lvl3pPr>
            <a:lvl4pPr marL="1409684" indent="0">
              <a:buNone/>
              <a:defRPr/>
            </a:lvl4pPr>
            <a:lvl5pPr marL="1879578" indent="0">
              <a:buNone/>
              <a:defRPr/>
            </a:lvl5pPr>
          </a:lstStyle>
          <a:p>
            <a:pPr lvl="0"/>
            <a:r>
              <a:rPr lang="en-GB"/>
              <a:t>Click to edit Master text styles</a:t>
            </a:r>
          </a:p>
        </p:txBody>
      </p:sp>
      <p:sp>
        <p:nvSpPr>
          <p:cNvPr id="17" name="Text Placeholder 16">
            <a:extLst>
              <a:ext uri="{FF2B5EF4-FFF2-40B4-BE49-F238E27FC236}">
                <a16:creationId xmlns:a16="http://schemas.microsoft.com/office/drawing/2014/main" id="{4D0DA838-0E7B-C24A-A054-5FE70FA1C4C7}"/>
              </a:ext>
            </a:extLst>
          </p:cNvPr>
          <p:cNvSpPr>
            <a:spLocks noGrp="1"/>
          </p:cNvSpPr>
          <p:nvPr>
            <p:ph type="body" sz="quarter" idx="15" hasCustomPrompt="1"/>
          </p:nvPr>
        </p:nvSpPr>
        <p:spPr>
          <a:xfrm>
            <a:off x="2590800" y="3073398"/>
            <a:ext cx="6096000" cy="334820"/>
          </a:xfr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69894" indent="0">
              <a:buNone/>
              <a:defRPr sz="1400">
                <a:latin typeface="Verdana" panose="020B0604030504040204" pitchFamily="34" charset="0"/>
                <a:ea typeface="Verdana" panose="020B0604030504040204" pitchFamily="34" charset="0"/>
                <a:cs typeface="Verdana" panose="020B0604030504040204" pitchFamily="34" charset="0"/>
              </a:defRPr>
            </a:lvl2pPr>
            <a:lvl3pPr marL="939788" indent="0">
              <a:buNone/>
              <a:defRPr sz="1400">
                <a:latin typeface="Verdana" panose="020B0604030504040204" pitchFamily="34" charset="0"/>
                <a:ea typeface="Verdana" panose="020B0604030504040204" pitchFamily="34" charset="0"/>
                <a:cs typeface="Verdana" panose="020B0604030504040204" pitchFamily="34" charset="0"/>
              </a:defRPr>
            </a:lvl3pPr>
            <a:lvl4pPr marL="1409684" indent="0">
              <a:buNone/>
              <a:defRPr sz="1400">
                <a:latin typeface="Verdana" panose="020B0604030504040204" pitchFamily="34" charset="0"/>
                <a:ea typeface="Verdana" panose="020B0604030504040204" pitchFamily="34" charset="0"/>
                <a:cs typeface="Verdana" panose="020B0604030504040204" pitchFamily="34" charset="0"/>
              </a:defRPr>
            </a:lvl4pPr>
            <a:lvl5pPr marL="1879578" indent="0">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GB"/>
              <a:t>Name, last name</a:t>
            </a:r>
            <a:endParaRPr lang="lv-LV"/>
          </a:p>
        </p:txBody>
      </p:sp>
      <p:sp>
        <p:nvSpPr>
          <p:cNvPr id="18" name="Text Placeholder 16">
            <a:extLst>
              <a:ext uri="{FF2B5EF4-FFF2-40B4-BE49-F238E27FC236}">
                <a16:creationId xmlns:a16="http://schemas.microsoft.com/office/drawing/2014/main" id="{4D05E568-A2E5-B041-BAAA-1C40290DAF44}"/>
              </a:ext>
            </a:extLst>
          </p:cNvPr>
          <p:cNvSpPr>
            <a:spLocks noGrp="1"/>
          </p:cNvSpPr>
          <p:nvPr>
            <p:ph type="body" sz="quarter" idx="16" hasCustomPrompt="1"/>
          </p:nvPr>
        </p:nvSpPr>
        <p:spPr>
          <a:xfrm>
            <a:off x="2590800" y="3502889"/>
            <a:ext cx="6096000" cy="334820"/>
          </a:xfr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69894" indent="0">
              <a:buNone/>
              <a:defRPr sz="1400">
                <a:latin typeface="Verdana" panose="020B0604030504040204" pitchFamily="34" charset="0"/>
                <a:ea typeface="Verdana" panose="020B0604030504040204" pitchFamily="34" charset="0"/>
                <a:cs typeface="Verdana" panose="020B0604030504040204" pitchFamily="34" charset="0"/>
              </a:defRPr>
            </a:lvl2pPr>
            <a:lvl3pPr marL="939788" indent="0">
              <a:buNone/>
              <a:defRPr sz="1400">
                <a:latin typeface="Verdana" panose="020B0604030504040204" pitchFamily="34" charset="0"/>
                <a:ea typeface="Verdana" panose="020B0604030504040204" pitchFamily="34" charset="0"/>
                <a:cs typeface="Verdana" panose="020B0604030504040204" pitchFamily="34" charset="0"/>
              </a:defRPr>
            </a:lvl3pPr>
            <a:lvl4pPr marL="1409684" indent="0">
              <a:buNone/>
              <a:defRPr sz="1400">
                <a:latin typeface="Verdana" panose="020B0604030504040204" pitchFamily="34" charset="0"/>
                <a:ea typeface="Verdana" panose="020B0604030504040204" pitchFamily="34" charset="0"/>
                <a:cs typeface="Verdana" panose="020B0604030504040204" pitchFamily="34" charset="0"/>
              </a:defRPr>
            </a:lvl4pPr>
            <a:lvl5pPr marL="1879578" indent="0">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GB"/>
              <a:t>Position</a:t>
            </a:r>
            <a:endParaRPr lang="lv-LV"/>
          </a:p>
        </p:txBody>
      </p:sp>
      <p:sp>
        <p:nvSpPr>
          <p:cNvPr id="19" name="Text Placeholder 16">
            <a:extLst>
              <a:ext uri="{FF2B5EF4-FFF2-40B4-BE49-F238E27FC236}">
                <a16:creationId xmlns:a16="http://schemas.microsoft.com/office/drawing/2014/main" id="{A265D1A6-5CF4-F748-B1C6-AA94AFCF9F6C}"/>
              </a:ext>
            </a:extLst>
          </p:cNvPr>
          <p:cNvSpPr>
            <a:spLocks noGrp="1"/>
          </p:cNvSpPr>
          <p:nvPr>
            <p:ph type="body" sz="quarter" idx="17" hasCustomPrompt="1"/>
          </p:nvPr>
        </p:nvSpPr>
        <p:spPr>
          <a:xfrm>
            <a:off x="2590800" y="3932380"/>
            <a:ext cx="6096000" cy="334820"/>
          </a:xfrm>
        </p:spPr>
        <p:txBody>
          <a:bodyPr/>
          <a:lstStyle>
            <a:lvl1pPr marL="0" indent="0">
              <a:buNone/>
              <a:defRPr sz="1400">
                <a:latin typeface="Verdana" panose="020B0604030504040204" pitchFamily="34" charset="0"/>
                <a:ea typeface="Verdana" panose="020B0604030504040204" pitchFamily="34" charset="0"/>
                <a:cs typeface="Verdana" panose="020B0604030504040204" pitchFamily="34" charset="0"/>
              </a:defRPr>
            </a:lvl1pPr>
            <a:lvl2pPr marL="469894" indent="0">
              <a:buNone/>
              <a:defRPr sz="1400">
                <a:latin typeface="Verdana" panose="020B0604030504040204" pitchFamily="34" charset="0"/>
                <a:ea typeface="Verdana" panose="020B0604030504040204" pitchFamily="34" charset="0"/>
                <a:cs typeface="Verdana" panose="020B0604030504040204" pitchFamily="34" charset="0"/>
              </a:defRPr>
            </a:lvl2pPr>
            <a:lvl3pPr marL="939788" indent="0">
              <a:buNone/>
              <a:defRPr sz="1400">
                <a:latin typeface="Verdana" panose="020B0604030504040204" pitchFamily="34" charset="0"/>
                <a:ea typeface="Verdana" panose="020B0604030504040204" pitchFamily="34" charset="0"/>
                <a:cs typeface="Verdana" panose="020B0604030504040204" pitchFamily="34" charset="0"/>
              </a:defRPr>
            </a:lvl3pPr>
            <a:lvl4pPr marL="1409684" indent="0">
              <a:buNone/>
              <a:defRPr sz="1400">
                <a:latin typeface="Verdana" panose="020B0604030504040204" pitchFamily="34" charset="0"/>
                <a:ea typeface="Verdana" panose="020B0604030504040204" pitchFamily="34" charset="0"/>
                <a:cs typeface="Verdana" panose="020B0604030504040204" pitchFamily="34" charset="0"/>
              </a:defRPr>
            </a:lvl4pPr>
            <a:lvl5pPr marL="1879578" indent="0">
              <a:buNone/>
              <a:defRPr sz="1400">
                <a:latin typeface="Verdana" panose="020B0604030504040204" pitchFamily="34" charset="0"/>
                <a:ea typeface="Verdana" panose="020B0604030504040204" pitchFamily="34" charset="0"/>
                <a:cs typeface="Verdana" panose="020B0604030504040204" pitchFamily="34" charset="0"/>
              </a:defRPr>
            </a:lvl5pPr>
          </a:lstStyle>
          <a:p>
            <a:pPr lvl="0"/>
            <a:r>
              <a:rPr lang="en-GB"/>
              <a:t>Contacts</a:t>
            </a:r>
            <a:endParaRPr lang="lv-LV"/>
          </a:p>
        </p:txBody>
      </p:sp>
      <p:pic>
        <p:nvPicPr>
          <p:cNvPr id="14" name="Picture 13">
            <a:extLst>
              <a:ext uri="{FF2B5EF4-FFF2-40B4-BE49-F238E27FC236}">
                <a16:creationId xmlns:a16="http://schemas.microsoft.com/office/drawing/2014/main" id="{876043E0-2166-FF4E-8406-B7422689722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2110187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8B8294F-D4BB-104F-B988-CA1F307E15B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28316" y="0"/>
            <a:ext cx="2487368" cy="2743198"/>
          </a:xfrm>
          <a:prstGeom prst="rect">
            <a:avLst/>
          </a:prstGeom>
        </p:spPr>
      </p:pic>
      <p:pic>
        <p:nvPicPr>
          <p:cNvPr id="4" name="Picture 7">
            <a:extLst>
              <a:ext uri="{FF2B5EF4-FFF2-40B4-BE49-F238E27FC236}">
                <a16:creationId xmlns:a16="http://schemas.microsoft.com/office/drawing/2014/main" id="{A1D37585-5679-524D-8A3C-B71CEE3AA765}"/>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966100"/>
            <a:ext cx="9144000" cy="1845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Placeholder 17"/>
          <p:cNvSpPr>
            <a:spLocks noGrp="1"/>
          </p:cNvSpPr>
          <p:nvPr>
            <p:ph type="body" sz="quarter" idx="10"/>
          </p:nvPr>
        </p:nvSpPr>
        <p:spPr>
          <a:xfrm>
            <a:off x="685802" y="3543300"/>
            <a:ext cx="7772400" cy="685800"/>
          </a:xfrm>
        </p:spPr>
        <p:txBody>
          <a:bodyPr>
            <a:normAutofit/>
          </a:bodyPr>
          <a:lstStyle>
            <a:lvl1pPr marL="0" indent="0" algn="ctr">
              <a:buNone/>
              <a:defRPr sz="1401"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p:cNvSpPr>
            <a:spLocks noGrp="1"/>
          </p:cNvSpPr>
          <p:nvPr>
            <p:ph type="body" sz="quarter" idx="11"/>
          </p:nvPr>
        </p:nvSpPr>
        <p:spPr>
          <a:xfrm>
            <a:off x="685802" y="4320779"/>
            <a:ext cx="7772400" cy="479822"/>
          </a:xfrm>
        </p:spPr>
        <p:txBody>
          <a:bodyPr>
            <a:normAutofit/>
          </a:bodyPr>
          <a:lstStyle>
            <a:lvl1pPr marL="0" indent="0" algn="ctr">
              <a:buNone/>
              <a:defRPr sz="140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pic>
        <p:nvPicPr>
          <p:cNvPr id="7" name="Picture 6">
            <a:extLst>
              <a:ext uri="{FF2B5EF4-FFF2-40B4-BE49-F238E27FC236}">
                <a16:creationId xmlns:a16="http://schemas.microsoft.com/office/drawing/2014/main" id="{4C9C8F64-7122-7F41-B378-ADDEEA3075D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3328316" y="2"/>
            <a:ext cx="2487368" cy="2743198"/>
          </a:xfrm>
          <a:prstGeom prst="rect">
            <a:avLst/>
          </a:prstGeom>
        </p:spPr>
      </p:pic>
    </p:spTree>
    <p:extLst>
      <p:ext uri="{BB962C8B-B14F-4D97-AF65-F5344CB8AC3E}">
        <p14:creationId xmlns:p14="http://schemas.microsoft.com/office/powerpoint/2010/main" val="13904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92EC8-FF63-4050-9735-B8BA55DAB0C3}"/>
              </a:ext>
            </a:extLst>
          </p:cNvPr>
          <p:cNvSpPr txBox="1">
            <a:spLocks noGrp="1"/>
          </p:cNvSpPr>
          <p:nvPr>
            <p:ph type="title"/>
          </p:nvPr>
        </p:nvSpPr>
        <p:spPr/>
        <p:txBody>
          <a:bodyPr/>
          <a:lstStyle>
            <a:lvl1pPr>
              <a:defRPr/>
            </a:lvl1pPr>
          </a:lstStyle>
          <a:p>
            <a:pPr lvl="0"/>
            <a:r>
              <a:rPr lang="en-US"/>
              <a:t>Click to edit Master title style</a:t>
            </a:r>
            <a:endParaRPr lang="lv-LV"/>
          </a:p>
        </p:txBody>
      </p:sp>
      <p:sp>
        <p:nvSpPr>
          <p:cNvPr id="3" name="Content Placeholder 2">
            <a:extLst>
              <a:ext uri="{FF2B5EF4-FFF2-40B4-BE49-F238E27FC236}">
                <a16:creationId xmlns:a16="http://schemas.microsoft.com/office/drawing/2014/main" id="{E72DB55E-775B-43CC-8D89-802F0A88BB16}"/>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01D76F00-BA4A-4F6D-9191-F7E8AF2E936C}"/>
              </a:ext>
            </a:extLst>
          </p:cNvPr>
          <p:cNvSpPr txBox="1">
            <a:spLocks noGrp="1"/>
          </p:cNvSpPr>
          <p:nvPr>
            <p:ph type="dt" sz="half" idx="7"/>
          </p:nvPr>
        </p:nvSpPr>
        <p:spPr/>
        <p:txBody>
          <a:bodyPr/>
          <a:lstStyle>
            <a:lvl1pPr>
              <a:defRPr/>
            </a:lvl1pPr>
          </a:lstStyle>
          <a:p>
            <a:pPr lvl="0"/>
            <a:fld id="{4B21BB80-12C8-411B-B04E-85F3126F956E}" type="datetime1">
              <a:rPr lang="lv-LV"/>
              <a:pPr lvl="0"/>
              <a:t>12.09.2024</a:t>
            </a:fld>
            <a:endParaRPr lang="lv-LV"/>
          </a:p>
        </p:txBody>
      </p:sp>
      <p:sp>
        <p:nvSpPr>
          <p:cNvPr id="5" name="Footer Placeholder 4">
            <a:extLst>
              <a:ext uri="{FF2B5EF4-FFF2-40B4-BE49-F238E27FC236}">
                <a16:creationId xmlns:a16="http://schemas.microsoft.com/office/drawing/2014/main" id="{C0F7834F-D22C-48BE-93C1-BB031025C001}"/>
              </a:ext>
            </a:extLst>
          </p:cNvPr>
          <p:cNvSpPr txBox="1">
            <a:spLocks noGrp="1"/>
          </p:cNvSpPr>
          <p:nvPr>
            <p:ph type="ftr" sz="quarter" idx="9"/>
          </p:nvPr>
        </p:nvSpPr>
        <p:spPr/>
        <p:txBody>
          <a:bodyPr/>
          <a:lstStyle>
            <a:lvl1pPr>
              <a:defRPr/>
            </a:lvl1pPr>
          </a:lstStyle>
          <a:p>
            <a:pPr lvl="0"/>
            <a:endParaRPr lang="lv-LV"/>
          </a:p>
        </p:txBody>
      </p:sp>
      <p:sp>
        <p:nvSpPr>
          <p:cNvPr id="6" name="Slide Number Placeholder 5">
            <a:extLst>
              <a:ext uri="{FF2B5EF4-FFF2-40B4-BE49-F238E27FC236}">
                <a16:creationId xmlns:a16="http://schemas.microsoft.com/office/drawing/2014/main" id="{7A9EA6EA-4A00-4471-A4AE-526FE3E33F0F}"/>
              </a:ext>
            </a:extLst>
          </p:cNvPr>
          <p:cNvSpPr txBox="1">
            <a:spLocks noGrp="1"/>
          </p:cNvSpPr>
          <p:nvPr>
            <p:ph type="sldNum" sz="quarter" idx="8"/>
          </p:nvPr>
        </p:nvSpPr>
        <p:spPr/>
        <p:txBody>
          <a:bodyPr/>
          <a:lstStyle>
            <a:lvl1pPr>
              <a:defRPr/>
            </a:lvl1pPr>
          </a:lstStyle>
          <a:p>
            <a:pPr lvl="0"/>
            <a:fld id="{7456E985-A795-428F-8AF7-432D7EA10FDA}" type="slidenum">
              <a:t>‹#›</a:t>
            </a:fld>
            <a:endParaRPr lang="lv-LV"/>
          </a:p>
        </p:txBody>
      </p:sp>
      <p:pic>
        <p:nvPicPr>
          <p:cNvPr id="7" name="Picture 6">
            <a:extLst>
              <a:ext uri="{FF2B5EF4-FFF2-40B4-BE49-F238E27FC236}">
                <a16:creationId xmlns:a16="http://schemas.microsoft.com/office/drawing/2014/main" id="{08F25ECD-DD91-4BC3-B005-8AEC1CDEEE99}"/>
              </a:ext>
            </a:extLst>
          </p:cNvPr>
          <p:cNvPicPr>
            <a:picLocks noChangeAspect="1"/>
          </p:cNvPicPr>
          <p:nvPr/>
        </p:nvPicPr>
        <p:blipFill>
          <a:blip r:embed="rId2"/>
          <a:srcRect/>
          <a:stretch>
            <a:fillRect/>
          </a:stretch>
        </p:blipFill>
        <p:spPr>
          <a:xfrm>
            <a:off x="222652" y="0"/>
            <a:ext cx="1320405" cy="1468044"/>
          </a:xfrm>
          <a:prstGeom prst="rect">
            <a:avLst/>
          </a:prstGeom>
          <a:noFill/>
          <a:ln cap="flat">
            <a:noFill/>
          </a:ln>
        </p:spPr>
      </p:pic>
    </p:spTree>
    <p:extLst>
      <p:ext uri="{BB962C8B-B14F-4D97-AF65-F5344CB8AC3E}">
        <p14:creationId xmlns:p14="http://schemas.microsoft.com/office/powerpoint/2010/main" val="3601484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819234A-D5FA-0C41-A017-1F06E221A27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
        <p:nvSpPr>
          <p:cNvPr id="2" name="Title 1"/>
          <p:cNvSpPr>
            <a:spLocks noGrp="1"/>
          </p:cNvSpPr>
          <p:nvPr>
            <p:ph type="title"/>
          </p:nvPr>
        </p:nvSpPr>
        <p:spPr>
          <a:xfrm>
            <a:off x="2590800" y="285751"/>
            <a:ext cx="6096000" cy="777482"/>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2590800" y="1314451"/>
            <a:ext cx="6096000" cy="3280180"/>
          </a:xfrm>
        </p:spPr>
        <p:txBody>
          <a:bodyPr>
            <a:normAutofit/>
          </a:bodyPr>
          <a:lstStyle>
            <a:lvl1pPr marL="0" indent="0">
              <a:buNone/>
              <a:defRPr sz="1800">
                <a:latin typeface="Verdana" panose="020B0604030504040204" pitchFamily="34" charset="0"/>
                <a:ea typeface="Verdana" panose="020B0604030504040204" pitchFamily="34" charset="0"/>
                <a:cs typeface="Verdana" panose="020B0604030504040204" pitchFamily="34" charset="0"/>
              </a:defRPr>
            </a:lvl1pPr>
            <a:lvl2pPr>
              <a:defRPr sz="2000">
                <a:latin typeface="Times New Roman" panose="02020603050405020304" pitchFamily="18" charset="0"/>
                <a:cs typeface="Times New Roman" panose="02020603050405020304" pitchFamily="18" charset="0"/>
              </a:defRPr>
            </a:lvl2pPr>
            <a:lvl3pPr>
              <a:defRPr sz="2000">
                <a:latin typeface="Times New Roman" panose="02020603050405020304" pitchFamily="18" charset="0"/>
                <a:cs typeface="Times New Roman" panose="02020603050405020304" pitchFamily="18" charset="0"/>
              </a:defRPr>
            </a:lvl3pPr>
            <a:lvl4pPr>
              <a:defRPr sz="2000">
                <a:latin typeface="Times New Roman" panose="02020603050405020304" pitchFamily="18" charset="0"/>
                <a:cs typeface="Times New Roman" panose="02020603050405020304" pitchFamily="18" charset="0"/>
              </a:defRPr>
            </a:lvl4pPr>
            <a:lvl5pPr>
              <a:defRPr sz="2000">
                <a:latin typeface="Times New Roman" panose="02020603050405020304" pitchFamily="18" charset="0"/>
                <a:cs typeface="Times New Roman" panose="02020603050405020304" pitchFamily="18" charset="0"/>
              </a:defRPr>
            </a:lvl5pPr>
          </a:lstStyle>
          <a:p>
            <a:pPr lvl="0"/>
            <a:r>
              <a:rPr lang="en-US"/>
              <a:t>Click to edit Master text styles</a:t>
            </a:r>
          </a:p>
        </p:txBody>
      </p:sp>
      <p:sp>
        <p:nvSpPr>
          <p:cNvPr id="24" name="Text Placeholder 15"/>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5" name="Text Placeholder 19"/>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7" name="Slide Number Placeholder 22">
            <a:extLst>
              <a:ext uri="{FF2B5EF4-FFF2-40B4-BE49-F238E27FC236}">
                <a16:creationId xmlns:a16="http://schemas.microsoft.com/office/drawing/2014/main" id="{50CF6814-3A73-124F-AF0E-5D603A2DDD97}"/>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spTree>
    <p:extLst>
      <p:ext uri="{BB962C8B-B14F-4D97-AF65-F5344CB8AC3E}">
        <p14:creationId xmlns:p14="http://schemas.microsoft.com/office/powerpoint/2010/main" val="1523178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3203"/>
            <a:ext cx="6096000" cy="1038221"/>
          </a:xfrm>
        </p:spPr>
        <p:txBody>
          <a:bodyPr anchor="t">
            <a:normAutofit/>
          </a:bodyPr>
          <a:lstStyle>
            <a:lvl1pPr algn="l">
              <a:defRPr sz="2200" b="1" cap="none">
                <a:latin typeface="Verdana" panose="020B0604030504040204" pitchFamily="34" charset="0"/>
                <a:ea typeface="Verdana" panose="020B0604030504040204" pitchFamily="34" charset="0"/>
                <a:cs typeface="Verdana" panose="020B0604030504040204" pitchFamily="34" charset="0"/>
              </a:defRPr>
            </a:lvl1pPr>
          </a:lstStyle>
          <a:p>
            <a:r>
              <a:rPr lang="lv-LV" err="1"/>
              <a:t>Click</a:t>
            </a:r>
            <a:r>
              <a:rPr lang="lv-LV"/>
              <a:t> to </a:t>
            </a:r>
            <a:r>
              <a:rPr lang="lv-LV" err="1"/>
              <a:t>edit</a:t>
            </a:r>
            <a:r>
              <a:rPr lang="lv-LV"/>
              <a:t> </a:t>
            </a:r>
            <a:r>
              <a:rPr lang="lv-LV" err="1"/>
              <a:t>Master</a:t>
            </a:r>
            <a:r>
              <a:rPr lang="lv-LV"/>
              <a:t> </a:t>
            </a:r>
            <a:r>
              <a:rPr lang="lv-LV" err="1"/>
              <a:t>title</a:t>
            </a:r>
            <a:r>
              <a:rPr lang="lv-LV"/>
              <a:t> </a:t>
            </a:r>
            <a:r>
              <a:rPr lang="lv-LV" err="1"/>
              <a:t>style</a:t>
            </a:r>
            <a:endParaRPr lang="en-US"/>
          </a:p>
        </p:txBody>
      </p:sp>
      <p:sp>
        <p:nvSpPr>
          <p:cNvPr id="3" name="Text Placeholder 2"/>
          <p:cNvSpPr>
            <a:spLocks noGrp="1"/>
          </p:cNvSpPr>
          <p:nvPr>
            <p:ph type="body" idx="1"/>
          </p:nvPr>
        </p:nvSpPr>
        <p:spPr>
          <a:xfrm>
            <a:off x="2590800" y="285750"/>
            <a:ext cx="6096000" cy="2457450"/>
          </a:xfrm>
        </p:spPr>
        <p:txBody>
          <a:bodyPr>
            <a:normAutofit/>
          </a:bodyPr>
          <a:lstStyle>
            <a:lvl1pPr marL="0" indent="0">
              <a:buNone/>
              <a:defRPr sz="1800">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69782" indent="0">
              <a:buNone/>
              <a:defRPr sz="1700">
                <a:solidFill>
                  <a:schemeClr val="tx1">
                    <a:tint val="75000"/>
                  </a:schemeClr>
                </a:solidFill>
              </a:defRPr>
            </a:lvl2pPr>
            <a:lvl3pPr marL="939562" indent="0">
              <a:buNone/>
              <a:defRPr sz="1600">
                <a:solidFill>
                  <a:schemeClr val="tx1">
                    <a:tint val="75000"/>
                  </a:schemeClr>
                </a:solidFill>
              </a:defRPr>
            </a:lvl3pPr>
            <a:lvl4pPr marL="1409347" indent="0">
              <a:buNone/>
              <a:defRPr sz="1401">
                <a:solidFill>
                  <a:schemeClr val="tx1">
                    <a:tint val="75000"/>
                  </a:schemeClr>
                </a:solidFill>
              </a:defRPr>
            </a:lvl4pPr>
            <a:lvl5pPr marL="1879129" indent="0">
              <a:buNone/>
              <a:defRPr sz="1401">
                <a:solidFill>
                  <a:schemeClr val="tx1">
                    <a:tint val="75000"/>
                  </a:schemeClr>
                </a:solidFill>
              </a:defRPr>
            </a:lvl5pPr>
            <a:lvl6pPr marL="2348911" indent="0">
              <a:buNone/>
              <a:defRPr sz="1401">
                <a:solidFill>
                  <a:schemeClr val="tx1">
                    <a:tint val="75000"/>
                  </a:schemeClr>
                </a:solidFill>
              </a:defRPr>
            </a:lvl6pPr>
            <a:lvl7pPr marL="2818695" indent="0">
              <a:buNone/>
              <a:defRPr sz="1401">
                <a:solidFill>
                  <a:schemeClr val="tx1">
                    <a:tint val="75000"/>
                  </a:schemeClr>
                </a:solidFill>
              </a:defRPr>
            </a:lvl7pPr>
            <a:lvl8pPr marL="3288473" indent="0">
              <a:buNone/>
              <a:defRPr sz="1401">
                <a:solidFill>
                  <a:schemeClr val="tx1">
                    <a:tint val="75000"/>
                  </a:schemeClr>
                </a:solidFill>
              </a:defRPr>
            </a:lvl8pPr>
            <a:lvl9pPr marL="3758259" indent="0">
              <a:buNone/>
              <a:defRPr sz="1401">
                <a:solidFill>
                  <a:schemeClr val="tx1">
                    <a:tint val="75000"/>
                  </a:schemeClr>
                </a:solidFill>
              </a:defRPr>
            </a:lvl9pPr>
          </a:lstStyle>
          <a:p>
            <a:pPr lvl="0"/>
            <a:r>
              <a:rPr lang="en-US"/>
              <a:t>Click to edit Master text styles</a:t>
            </a:r>
          </a:p>
        </p:txBody>
      </p:sp>
      <p:sp>
        <p:nvSpPr>
          <p:cNvPr id="9" name="Text Placeholder 15">
            <a:extLst>
              <a:ext uri="{FF2B5EF4-FFF2-40B4-BE49-F238E27FC236}">
                <a16:creationId xmlns:a16="http://schemas.microsoft.com/office/drawing/2014/main" id="{59C6AF75-BF08-F941-A2B6-EA8595145B4A}"/>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9">
            <a:extLst>
              <a:ext uri="{FF2B5EF4-FFF2-40B4-BE49-F238E27FC236}">
                <a16:creationId xmlns:a16="http://schemas.microsoft.com/office/drawing/2014/main" id="{DE8443C5-7CCF-3D44-BCFB-087E9C830AD8}"/>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Slide Number Placeholder 22">
            <a:extLst>
              <a:ext uri="{FF2B5EF4-FFF2-40B4-BE49-F238E27FC236}">
                <a16:creationId xmlns:a16="http://schemas.microsoft.com/office/drawing/2014/main" id="{6436A7A6-37B3-3E4D-9BB8-381CC6788425}"/>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pic>
        <p:nvPicPr>
          <p:cNvPr id="10" name="Picture 9">
            <a:extLst>
              <a:ext uri="{FF2B5EF4-FFF2-40B4-BE49-F238E27FC236}">
                <a16:creationId xmlns:a16="http://schemas.microsoft.com/office/drawing/2014/main" id="{95688137-4EAA-614C-B09F-4A4E364161A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2122524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sz="half" idx="1"/>
          </p:nvPr>
        </p:nvSpPr>
        <p:spPr>
          <a:xfrm>
            <a:off x="2590801" y="1314451"/>
            <a:ext cx="2895600" cy="3280174"/>
          </a:xfrm>
        </p:spPr>
        <p:txBody>
          <a:bodyPr>
            <a:normAutofit/>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715000" y="1314451"/>
            <a:ext cx="2971801" cy="3280180"/>
          </a:xfrm>
        </p:spPr>
        <p:txBody>
          <a:bodyPr>
            <a:normAutofit/>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15">
            <a:extLst>
              <a:ext uri="{FF2B5EF4-FFF2-40B4-BE49-F238E27FC236}">
                <a16:creationId xmlns:a16="http://schemas.microsoft.com/office/drawing/2014/main" id="{9B7A5DB2-0E99-3448-8E5E-B2188FBF63F8}"/>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9">
            <a:extLst>
              <a:ext uri="{FF2B5EF4-FFF2-40B4-BE49-F238E27FC236}">
                <a16:creationId xmlns:a16="http://schemas.microsoft.com/office/drawing/2014/main" id="{340F00ED-5202-774B-9238-10E9317A1AA0}"/>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Slide Number Placeholder 22">
            <a:extLst>
              <a:ext uri="{FF2B5EF4-FFF2-40B4-BE49-F238E27FC236}">
                <a16:creationId xmlns:a16="http://schemas.microsoft.com/office/drawing/2014/main" id="{9BB2E487-768D-7046-A41F-F6C0D54F76A3}"/>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pic>
        <p:nvPicPr>
          <p:cNvPr id="11" name="Picture 10">
            <a:extLst>
              <a:ext uri="{FF2B5EF4-FFF2-40B4-BE49-F238E27FC236}">
                <a16:creationId xmlns:a16="http://schemas.microsoft.com/office/drawing/2014/main" id="{BB0910E4-9FBC-4142-9946-D193A321F56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47897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5" name="Content Placeholder 2"/>
          <p:cNvSpPr>
            <a:spLocks noGrp="1"/>
          </p:cNvSpPr>
          <p:nvPr>
            <p:ph sz="half" idx="1"/>
          </p:nvPr>
        </p:nvSpPr>
        <p:spPr>
          <a:xfrm>
            <a:off x="2590801" y="1790208"/>
            <a:ext cx="2895600" cy="2804419"/>
          </a:xfrm>
        </p:spPr>
        <p:txBody>
          <a:bodyPr>
            <a:normAutofit/>
          </a:bodyPr>
          <a:lstStyle>
            <a:lvl1pPr>
              <a:defRPr sz="14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4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p:cNvSpPr>
            <a:spLocks noGrp="1"/>
          </p:cNvSpPr>
          <p:nvPr>
            <p:ph sz="half" idx="2"/>
          </p:nvPr>
        </p:nvSpPr>
        <p:spPr>
          <a:xfrm>
            <a:off x="5715000" y="1790208"/>
            <a:ext cx="2971801" cy="2804425"/>
          </a:xfrm>
        </p:spPr>
        <p:txBody>
          <a:bodyPr>
            <a:normAutofit/>
          </a:bodyPr>
          <a:lstStyle>
            <a:lvl1pPr>
              <a:defRPr sz="1400">
                <a:latin typeface="Verdana" panose="020B0604030504040204" pitchFamily="34" charset="0"/>
                <a:ea typeface="Verdana" panose="020B0604030504040204" pitchFamily="34" charset="0"/>
                <a:cs typeface="Verdana" panose="020B0604030504040204" pitchFamily="34" charset="0"/>
              </a:defRPr>
            </a:lvl1pPr>
            <a:lvl2pPr>
              <a:defRPr sz="1400">
                <a:latin typeface="Verdana" panose="020B0604030504040204" pitchFamily="34" charset="0"/>
                <a:ea typeface="Verdana" panose="020B0604030504040204" pitchFamily="34" charset="0"/>
                <a:cs typeface="Verdana" panose="020B0604030504040204" pitchFamily="34" charset="0"/>
              </a:defRPr>
            </a:lvl2pPr>
            <a:lvl3pPr>
              <a:defRPr sz="1400">
                <a:latin typeface="Verdana" panose="020B0604030504040204" pitchFamily="34" charset="0"/>
                <a:ea typeface="Verdana" panose="020B0604030504040204" pitchFamily="34" charset="0"/>
                <a:cs typeface="Verdana" panose="020B0604030504040204" pitchFamily="34" charset="0"/>
              </a:defRPr>
            </a:lvl3pPr>
            <a:lvl4pPr>
              <a:defRPr sz="1400">
                <a:latin typeface="Verdana" panose="020B0604030504040204" pitchFamily="34" charset="0"/>
                <a:ea typeface="Verdana" panose="020B0604030504040204" pitchFamily="34" charset="0"/>
                <a:cs typeface="Verdana" panose="020B0604030504040204" pitchFamily="34" charset="0"/>
              </a:defRPr>
            </a:lvl4pPr>
            <a:lvl5pPr>
              <a:defRPr sz="1400">
                <a:latin typeface="Verdana" panose="020B0604030504040204" pitchFamily="34" charset="0"/>
                <a:ea typeface="Verdana" panose="020B0604030504040204" pitchFamily="34" charset="0"/>
                <a:cs typeface="Verdana" panose="020B0604030504040204" pitchFamily="34" charset="0"/>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1"/>
          <p:cNvSpPr>
            <a:spLocks noGrp="1"/>
          </p:cNvSpPr>
          <p:nvPr>
            <p:ph type="body" sz="quarter" idx="16"/>
          </p:nvPr>
        </p:nvSpPr>
        <p:spPr>
          <a:xfrm>
            <a:off x="2590801" y="1110349"/>
            <a:ext cx="2895600" cy="612193"/>
          </a:xfrm>
        </p:spPr>
        <p:txBody>
          <a:bodyPr>
            <a:noAutofit/>
          </a:bodyPr>
          <a:lstStyle>
            <a:lvl1pPr marL="0" indent="0">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23" name="Text Placeholder 21"/>
          <p:cNvSpPr>
            <a:spLocks noGrp="1"/>
          </p:cNvSpPr>
          <p:nvPr>
            <p:ph type="body" sz="quarter" idx="17"/>
          </p:nvPr>
        </p:nvSpPr>
        <p:spPr>
          <a:xfrm>
            <a:off x="5715000" y="1109854"/>
            <a:ext cx="2971801" cy="612193"/>
          </a:xfrm>
        </p:spPr>
        <p:txBody>
          <a:bodyPr>
            <a:noAutofit/>
          </a:bodyPr>
          <a:lstStyle>
            <a:lvl1pPr marL="0" indent="0">
              <a:buNone/>
              <a:defRPr sz="1600" b="1">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Text Placeholder 15">
            <a:extLst>
              <a:ext uri="{FF2B5EF4-FFF2-40B4-BE49-F238E27FC236}">
                <a16:creationId xmlns:a16="http://schemas.microsoft.com/office/drawing/2014/main" id="{E373603A-198E-C940-8D6F-839537B4ADC3}"/>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2C34A009-9065-A641-B0A6-3EC59FFB3F94}"/>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9" name="Slide Number Placeholder 22">
            <a:extLst>
              <a:ext uri="{FF2B5EF4-FFF2-40B4-BE49-F238E27FC236}">
                <a16:creationId xmlns:a16="http://schemas.microsoft.com/office/drawing/2014/main" id="{17610F51-BE26-264D-B843-4C52AEAEAD7C}"/>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pic>
        <p:nvPicPr>
          <p:cNvPr id="13" name="Picture 12">
            <a:extLst>
              <a:ext uri="{FF2B5EF4-FFF2-40B4-BE49-F238E27FC236}">
                <a16:creationId xmlns:a16="http://schemas.microsoft.com/office/drawing/2014/main" id="{C250155A-C178-6846-B57E-A53E9FEA4E4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2207572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3" name="Title 1"/>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8" name="Text Placeholder 15">
            <a:extLst>
              <a:ext uri="{FF2B5EF4-FFF2-40B4-BE49-F238E27FC236}">
                <a16:creationId xmlns:a16="http://schemas.microsoft.com/office/drawing/2014/main" id="{C5187F36-87B1-5540-A53C-712A0EDF2814}"/>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Text Placeholder 19">
            <a:extLst>
              <a:ext uri="{FF2B5EF4-FFF2-40B4-BE49-F238E27FC236}">
                <a16:creationId xmlns:a16="http://schemas.microsoft.com/office/drawing/2014/main" id="{157A6628-D4FC-4646-9FB9-7061D132C2E8}"/>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2" name="Slide Number Placeholder 22">
            <a:extLst>
              <a:ext uri="{FF2B5EF4-FFF2-40B4-BE49-F238E27FC236}">
                <a16:creationId xmlns:a16="http://schemas.microsoft.com/office/drawing/2014/main" id="{449887B6-092B-974A-803F-338ADE95428F}"/>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pic>
        <p:nvPicPr>
          <p:cNvPr id="9" name="Picture 8">
            <a:extLst>
              <a:ext uri="{FF2B5EF4-FFF2-40B4-BE49-F238E27FC236}">
                <a16:creationId xmlns:a16="http://schemas.microsoft.com/office/drawing/2014/main" id="{E4F1EA3C-50B5-2643-817C-6CC8CCCE3A5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1123397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9" name="Text Placeholder 15">
            <a:extLst>
              <a:ext uri="{FF2B5EF4-FFF2-40B4-BE49-F238E27FC236}">
                <a16:creationId xmlns:a16="http://schemas.microsoft.com/office/drawing/2014/main" id="{2882ACB7-58D5-EC4E-A043-C127BAEACE5B}"/>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0" name="Text Placeholder 19">
            <a:extLst>
              <a:ext uri="{FF2B5EF4-FFF2-40B4-BE49-F238E27FC236}">
                <a16:creationId xmlns:a16="http://schemas.microsoft.com/office/drawing/2014/main" id="{A0942C9E-ECBA-FF4C-8978-F96A1930D07A}"/>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1" name="Slide Number Placeholder 22">
            <a:extLst>
              <a:ext uri="{FF2B5EF4-FFF2-40B4-BE49-F238E27FC236}">
                <a16:creationId xmlns:a16="http://schemas.microsoft.com/office/drawing/2014/main" id="{8E676676-2AA7-3B44-B69F-EEADC1B749EB}"/>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pic>
        <p:nvPicPr>
          <p:cNvPr id="6" name="Picture 5">
            <a:extLst>
              <a:ext uri="{FF2B5EF4-FFF2-40B4-BE49-F238E27FC236}">
                <a16:creationId xmlns:a16="http://schemas.microsoft.com/office/drawing/2014/main" id="{36AC56B4-ECFD-F64A-B587-4304EE1B55D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35863104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90800" y="204733"/>
            <a:ext cx="2751026" cy="1104113"/>
          </a:xfrm>
        </p:spPr>
        <p:txBody>
          <a:bodyPr anchor="t">
            <a:no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3" name="Content Placeholder 2"/>
          <p:cNvSpPr>
            <a:spLocks noGrp="1"/>
          </p:cNvSpPr>
          <p:nvPr>
            <p:ph idx="1"/>
          </p:nvPr>
        </p:nvSpPr>
        <p:spPr>
          <a:xfrm>
            <a:off x="5569529" y="204791"/>
            <a:ext cx="3269673" cy="4389846"/>
          </a:xfrm>
        </p:spPr>
        <p:txBody>
          <a:bodyPr>
            <a:normAutofit/>
          </a:bodyPr>
          <a:lstStyle>
            <a:lvl1pPr>
              <a:defRPr sz="1600">
                <a:latin typeface="Verdana" panose="020B0604030504040204" pitchFamily="34" charset="0"/>
                <a:ea typeface="Verdana" panose="020B0604030504040204" pitchFamily="34" charset="0"/>
                <a:cs typeface="Verdana" panose="020B0604030504040204" pitchFamily="34" charset="0"/>
              </a:defRPr>
            </a:lvl1pPr>
            <a:lvl2pPr>
              <a:defRPr sz="1600">
                <a:latin typeface="Verdana" panose="020B0604030504040204" pitchFamily="34" charset="0"/>
                <a:ea typeface="Verdana" panose="020B0604030504040204" pitchFamily="34" charset="0"/>
                <a:cs typeface="Verdana" panose="020B0604030504040204" pitchFamily="34" charset="0"/>
              </a:defRPr>
            </a:lvl2pPr>
            <a:lvl3pPr>
              <a:defRPr sz="1600">
                <a:latin typeface="Verdana" panose="020B0604030504040204" pitchFamily="34" charset="0"/>
                <a:ea typeface="Verdana" panose="020B0604030504040204" pitchFamily="34" charset="0"/>
                <a:cs typeface="Verdana" panose="020B0604030504040204" pitchFamily="34" charset="0"/>
              </a:defRPr>
            </a:lvl3pPr>
            <a:lvl4pPr>
              <a:defRPr sz="1600">
                <a:latin typeface="Verdana" panose="020B0604030504040204" pitchFamily="34" charset="0"/>
                <a:ea typeface="Verdana" panose="020B0604030504040204" pitchFamily="34" charset="0"/>
                <a:cs typeface="Verdana" panose="020B0604030504040204" pitchFamily="34" charset="0"/>
              </a:defRPr>
            </a:lvl4pPr>
            <a:lvl5pPr>
              <a:defRPr sz="1600">
                <a:latin typeface="Verdana" panose="020B0604030504040204" pitchFamily="34" charset="0"/>
                <a:ea typeface="Verdana" panose="020B0604030504040204" pitchFamily="34" charset="0"/>
                <a:cs typeface="Verdana" panose="020B0604030504040204" pitchFamily="34" charset="0"/>
              </a:defRPr>
            </a:lvl5pPr>
            <a:lvl6pPr>
              <a:defRPr sz="1900"/>
            </a:lvl6pPr>
            <a:lvl7pPr>
              <a:defRPr sz="1900"/>
            </a:lvl7pPr>
            <a:lvl8pPr>
              <a:defRPr sz="1900"/>
            </a:lvl8pPr>
            <a:lvl9pPr>
              <a:defRPr sz="1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90800" y="1457659"/>
            <a:ext cx="2751026" cy="3136981"/>
          </a:xfrm>
        </p:spPr>
        <p:txBody>
          <a:bodyPr>
            <a:normAutofit/>
          </a:bodyPr>
          <a:lstStyle>
            <a:lvl1pPr marL="0" indent="0">
              <a:buNone/>
              <a:defRPr sz="1600">
                <a:latin typeface="Verdana" panose="020B0604030504040204" pitchFamily="34" charset="0"/>
                <a:ea typeface="Verdana" panose="020B0604030504040204" pitchFamily="34" charset="0"/>
                <a:cs typeface="Verdana" panose="020B0604030504040204" pitchFamily="34" charset="0"/>
              </a:defRPr>
            </a:lvl1pPr>
            <a:lvl2pPr marL="469782" indent="0">
              <a:buNone/>
              <a:defRPr sz="1200"/>
            </a:lvl2pPr>
            <a:lvl3pPr marL="939562" indent="0">
              <a:buNone/>
              <a:defRPr sz="1001"/>
            </a:lvl3pPr>
            <a:lvl4pPr marL="1409347" indent="0">
              <a:buNone/>
              <a:defRPr sz="1001"/>
            </a:lvl4pPr>
            <a:lvl5pPr marL="1879129" indent="0">
              <a:buNone/>
              <a:defRPr sz="1001"/>
            </a:lvl5pPr>
            <a:lvl6pPr marL="2348911" indent="0">
              <a:buNone/>
              <a:defRPr sz="1001"/>
            </a:lvl6pPr>
            <a:lvl7pPr marL="2818695" indent="0">
              <a:buNone/>
              <a:defRPr sz="1001"/>
            </a:lvl7pPr>
            <a:lvl8pPr marL="3288473" indent="0">
              <a:buNone/>
              <a:defRPr sz="1001"/>
            </a:lvl8pPr>
            <a:lvl9pPr marL="3758259" indent="0">
              <a:buNone/>
              <a:defRPr sz="1001"/>
            </a:lvl9pPr>
          </a:lstStyle>
          <a:p>
            <a:pPr lvl="0"/>
            <a:r>
              <a:rPr lang="en-US"/>
              <a:t>Click to edit Master text styles</a:t>
            </a:r>
          </a:p>
        </p:txBody>
      </p:sp>
      <p:sp>
        <p:nvSpPr>
          <p:cNvPr id="12" name="Text Placeholder 15">
            <a:extLst>
              <a:ext uri="{FF2B5EF4-FFF2-40B4-BE49-F238E27FC236}">
                <a16:creationId xmlns:a16="http://schemas.microsoft.com/office/drawing/2014/main" id="{30A8C91D-B80D-AB4B-B207-651BE16555DF}"/>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3" name="Text Placeholder 19">
            <a:extLst>
              <a:ext uri="{FF2B5EF4-FFF2-40B4-BE49-F238E27FC236}">
                <a16:creationId xmlns:a16="http://schemas.microsoft.com/office/drawing/2014/main" id="{BA016921-B220-CF4F-9B1D-4D5979889C9E}"/>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14" name="Slide Number Placeholder 22">
            <a:extLst>
              <a:ext uri="{FF2B5EF4-FFF2-40B4-BE49-F238E27FC236}">
                <a16:creationId xmlns:a16="http://schemas.microsoft.com/office/drawing/2014/main" id="{B7537546-C484-D241-8AAD-AAE0EB5AAF6C}"/>
              </a:ext>
            </a:extLst>
          </p:cNvPr>
          <p:cNvSpPr>
            <a:spLocks noGrp="1"/>
          </p:cNvSpPr>
          <p:nvPr>
            <p:ph type="sldNum" sz="quarter" idx="13"/>
          </p:nvPr>
        </p:nvSpPr>
        <p:spPr>
          <a:xfrm>
            <a:off x="8534400" y="4743450"/>
            <a:ext cx="304800" cy="228600"/>
          </a:xfrm>
        </p:spPr>
        <p:txBody>
          <a:bodyPr/>
          <a:lstStyle>
            <a:lvl1pPr>
              <a:defRPr sz="9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pic>
        <p:nvPicPr>
          <p:cNvPr id="9" name="Picture 8">
            <a:extLst>
              <a:ext uri="{FF2B5EF4-FFF2-40B4-BE49-F238E27FC236}">
                <a16:creationId xmlns:a16="http://schemas.microsoft.com/office/drawing/2014/main" id="{E08D4B59-BCFE-EC43-A27C-28C3FE8EC7B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684329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image">
    <p:spTree>
      <p:nvGrpSpPr>
        <p:cNvPr id="1" name=""/>
        <p:cNvGrpSpPr/>
        <p:nvPr/>
      </p:nvGrpSpPr>
      <p:grpSpPr>
        <a:xfrm>
          <a:off x="0" y="0"/>
          <a:ext cx="0" cy="0"/>
          <a:chOff x="0" y="0"/>
          <a:chExt cx="0" cy="0"/>
        </a:xfrm>
      </p:grpSpPr>
      <p:sp>
        <p:nvSpPr>
          <p:cNvPr id="7" name="Text Placeholder 15">
            <a:extLst>
              <a:ext uri="{FF2B5EF4-FFF2-40B4-BE49-F238E27FC236}">
                <a16:creationId xmlns:a16="http://schemas.microsoft.com/office/drawing/2014/main" id="{15708979-E31B-EC43-AE1A-E5B70B5E71C0}"/>
              </a:ext>
            </a:extLst>
          </p:cNvPr>
          <p:cNvSpPr>
            <a:spLocks noGrp="1"/>
          </p:cNvSpPr>
          <p:nvPr>
            <p:ph type="body" sz="quarter" idx="10"/>
          </p:nvPr>
        </p:nvSpPr>
        <p:spPr>
          <a:xfrm>
            <a:off x="2590801" y="4743450"/>
            <a:ext cx="1981200" cy="228600"/>
          </a:xfrm>
        </p:spPr>
        <p:txBody>
          <a:bodyPr>
            <a:normAutofit/>
          </a:bodyPr>
          <a:lstStyle>
            <a:lvl1pPr marL="0" indent="0">
              <a:buNone/>
              <a:defRPr sz="80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8" name="Text Placeholder 19">
            <a:extLst>
              <a:ext uri="{FF2B5EF4-FFF2-40B4-BE49-F238E27FC236}">
                <a16:creationId xmlns:a16="http://schemas.microsoft.com/office/drawing/2014/main" id="{066F0D08-D0D1-6A45-AAEE-CAD4A6C9C9D2}"/>
              </a:ext>
            </a:extLst>
          </p:cNvPr>
          <p:cNvSpPr>
            <a:spLocks noGrp="1"/>
          </p:cNvSpPr>
          <p:nvPr>
            <p:ph type="body" sz="quarter" idx="12"/>
          </p:nvPr>
        </p:nvSpPr>
        <p:spPr>
          <a:xfrm>
            <a:off x="4876800" y="4743450"/>
            <a:ext cx="3657600" cy="228600"/>
          </a:xfrm>
        </p:spPr>
        <p:txBody>
          <a:bodyPr>
            <a:normAutofit/>
          </a:bodyPr>
          <a:lstStyle>
            <a:lvl1pPr marL="0" indent="0" algn="r">
              <a:buNone/>
              <a:defRPr sz="800" baseline="0">
                <a:latin typeface="Verdana" panose="020B0604030504040204" pitchFamily="34" charset="0"/>
                <a:ea typeface="Verdana" panose="020B0604030504040204" pitchFamily="34" charset="0"/>
                <a:cs typeface="Verdana" panose="020B0604030504040204" pitchFamily="34" charset="0"/>
              </a:defRPr>
            </a:lvl1pPr>
          </a:lstStyle>
          <a:p>
            <a:pPr lvl="0"/>
            <a:r>
              <a:rPr lang="en-US"/>
              <a:t>Click to edit Master text styles</a:t>
            </a:r>
          </a:p>
        </p:txBody>
      </p:sp>
      <p:sp>
        <p:nvSpPr>
          <p:cNvPr id="9" name="Slide Number Placeholder 22">
            <a:extLst>
              <a:ext uri="{FF2B5EF4-FFF2-40B4-BE49-F238E27FC236}">
                <a16:creationId xmlns:a16="http://schemas.microsoft.com/office/drawing/2014/main" id="{0F243B76-8A4C-334C-B99F-DF37DA4743EF}"/>
              </a:ext>
            </a:extLst>
          </p:cNvPr>
          <p:cNvSpPr>
            <a:spLocks noGrp="1"/>
          </p:cNvSpPr>
          <p:nvPr>
            <p:ph type="sldNum" sz="quarter" idx="13"/>
          </p:nvPr>
        </p:nvSpPr>
        <p:spPr>
          <a:xfrm>
            <a:off x="8534400" y="4743450"/>
            <a:ext cx="304800" cy="228600"/>
          </a:xfrm>
        </p:spPr>
        <p:txBody>
          <a:bodyPr/>
          <a:lstStyle>
            <a:lvl1pPr>
              <a:defRPr sz="800" smtClean="0">
                <a:latin typeface="Verdana" panose="020B0604030504040204" pitchFamily="34" charset="0"/>
              </a:defRPr>
            </a:lvl1pPr>
          </a:lstStyle>
          <a:p>
            <a:pPr>
              <a:defRPr/>
            </a:pPr>
            <a:fld id="{1877EA0F-6BB9-6D44-BDE9-FC2A7AA0ACD8}" type="slidenum">
              <a:rPr lang="en-US" altLang="lv-LV" smtClean="0"/>
              <a:pPr>
                <a:defRPr/>
              </a:pPr>
              <a:t>‹#›</a:t>
            </a:fld>
            <a:endParaRPr lang="en-US" altLang="lv-LV"/>
          </a:p>
        </p:txBody>
      </p:sp>
      <p:sp>
        <p:nvSpPr>
          <p:cNvPr id="10" name="Title 1">
            <a:extLst>
              <a:ext uri="{FF2B5EF4-FFF2-40B4-BE49-F238E27FC236}">
                <a16:creationId xmlns:a16="http://schemas.microsoft.com/office/drawing/2014/main" id="{459736FB-4DBD-CE4D-823D-529EBA3A122B}"/>
              </a:ext>
            </a:extLst>
          </p:cNvPr>
          <p:cNvSpPr>
            <a:spLocks noGrp="1"/>
          </p:cNvSpPr>
          <p:nvPr>
            <p:ph type="title"/>
          </p:nvPr>
        </p:nvSpPr>
        <p:spPr>
          <a:xfrm>
            <a:off x="2590800" y="228604"/>
            <a:ext cx="6096000" cy="800099"/>
          </a:xfrm>
        </p:spPr>
        <p:txBody>
          <a:bodyPr anchor="t">
            <a:normAutofit/>
          </a:bodyPr>
          <a:lstStyle>
            <a:lvl1pPr algn="l">
              <a:defRPr sz="2200" b="1">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p>
        </p:txBody>
      </p:sp>
      <p:sp>
        <p:nvSpPr>
          <p:cNvPr id="12" name="Picture Placeholder 11">
            <a:extLst>
              <a:ext uri="{FF2B5EF4-FFF2-40B4-BE49-F238E27FC236}">
                <a16:creationId xmlns:a16="http://schemas.microsoft.com/office/drawing/2014/main" id="{092DCBED-E5C1-8442-8010-DADA0418EEF2}"/>
              </a:ext>
            </a:extLst>
          </p:cNvPr>
          <p:cNvSpPr>
            <a:spLocks noGrp="1"/>
          </p:cNvSpPr>
          <p:nvPr>
            <p:ph type="pic" sz="quarter" idx="14"/>
          </p:nvPr>
        </p:nvSpPr>
        <p:spPr>
          <a:xfrm>
            <a:off x="2590800" y="1219200"/>
            <a:ext cx="6096000" cy="3254375"/>
          </a:xfrm>
        </p:spPr>
        <p:txBody>
          <a:bodyPr/>
          <a:lstStyle>
            <a:lvl1pPr marL="0" indent="0">
              <a:buNone/>
              <a:defRPr sz="1200">
                <a:latin typeface="Verdana" panose="020B0604030504040204" pitchFamily="34" charset="0"/>
                <a:ea typeface="Verdana" panose="020B0604030504040204" pitchFamily="34" charset="0"/>
                <a:cs typeface="Verdana" panose="020B0604030504040204" pitchFamily="34" charset="0"/>
              </a:defRPr>
            </a:lvl1pPr>
          </a:lstStyle>
          <a:p>
            <a:endParaRPr lang="lv-LV"/>
          </a:p>
        </p:txBody>
      </p:sp>
      <p:pic>
        <p:nvPicPr>
          <p:cNvPr id="11" name="Picture 10">
            <a:extLst>
              <a:ext uri="{FF2B5EF4-FFF2-40B4-BE49-F238E27FC236}">
                <a16:creationId xmlns:a16="http://schemas.microsoft.com/office/drawing/2014/main" id="{91F50D7A-9E29-F04C-977A-517CF9DD41C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22240" y="2"/>
            <a:ext cx="1909781" cy="2106205"/>
          </a:xfrm>
          <a:prstGeom prst="rect">
            <a:avLst/>
          </a:prstGeom>
        </p:spPr>
      </p:pic>
    </p:spTree>
    <p:extLst>
      <p:ext uri="{BB962C8B-B14F-4D97-AF65-F5344CB8AC3E}">
        <p14:creationId xmlns:p14="http://schemas.microsoft.com/office/powerpoint/2010/main" val="1035496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F1BF790-6CA0-EF48-B315-D3B4B1B84F34}"/>
              </a:ext>
            </a:extLst>
          </p:cNvPr>
          <p:cNvSpPr>
            <a:spLocks noGrp="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bodyPr>
          <a:lstStyle/>
          <a:p>
            <a:pPr lvl="0"/>
            <a:r>
              <a:rPr lang="en-US" altLang="lv-LV"/>
              <a:t>Click to edit Master title style</a:t>
            </a:r>
          </a:p>
        </p:txBody>
      </p:sp>
      <p:sp>
        <p:nvSpPr>
          <p:cNvPr id="1027" name="Text Placeholder 2">
            <a:extLst>
              <a:ext uri="{FF2B5EF4-FFF2-40B4-BE49-F238E27FC236}">
                <a16:creationId xmlns:a16="http://schemas.microsoft.com/office/drawing/2014/main" id="{74443147-320B-AD46-ACC1-61FEF82753C7}"/>
              </a:ext>
            </a:extLst>
          </p:cNvPr>
          <p:cNvSpPr>
            <a:spLocks noGrp="1"/>
          </p:cNvSpPr>
          <p:nvPr>
            <p:ph type="body" idx="1"/>
          </p:nvPr>
        </p:nvSpPr>
        <p:spPr bwMode="auto">
          <a:xfrm>
            <a:off x="457200" y="1200152"/>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bodyPr>
          <a:lstStyle/>
          <a:p>
            <a:pPr lvl="0"/>
            <a:r>
              <a:rPr lang="en-US" altLang="lv-LV"/>
              <a:t>Click to edit Master text styles</a:t>
            </a:r>
          </a:p>
          <a:p>
            <a:pPr lvl="1"/>
            <a:r>
              <a:rPr lang="en-US" altLang="lv-LV"/>
              <a:t>Second level</a:t>
            </a:r>
          </a:p>
          <a:p>
            <a:pPr lvl="2"/>
            <a:r>
              <a:rPr lang="en-US" altLang="lv-LV"/>
              <a:t>Third level</a:t>
            </a:r>
          </a:p>
          <a:p>
            <a:pPr lvl="3"/>
            <a:r>
              <a:rPr lang="en-US" altLang="lv-LV"/>
              <a:t>Fourth level</a:t>
            </a:r>
          </a:p>
          <a:p>
            <a:pPr lvl="4"/>
            <a:r>
              <a:rPr lang="en-US" altLang="lv-LV"/>
              <a:t>Fifth level</a:t>
            </a:r>
          </a:p>
        </p:txBody>
      </p:sp>
      <p:sp>
        <p:nvSpPr>
          <p:cNvPr id="4" name="Date Placeholder 3">
            <a:extLst>
              <a:ext uri="{FF2B5EF4-FFF2-40B4-BE49-F238E27FC236}">
                <a16:creationId xmlns:a16="http://schemas.microsoft.com/office/drawing/2014/main" id="{072E08C4-8A5F-F54A-B4F3-A2E73DE52809}"/>
              </a:ext>
            </a:extLst>
          </p:cNvPr>
          <p:cNvSpPr>
            <a:spLocks noGrp="1"/>
          </p:cNvSpPr>
          <p:nvPr>
            <p:ph type="dt" sz="half" idx="2"/>
          </p:nvPr>
        </p:nvSpPr>
        <p:spPr>
          <a:xfrm>
            <a:off x="457200" y="4767265"/>
            <a:ext cx="2133600" cy="273844"/>
          </a:xfrm>
          <a:prstGeom prst="rect">
            <a:avLst/>
          </a:prstGeom>
        </p:spPr>
        <p:txBody>
          <a:bodyPr vert="horz" wrap="square" lIns="93957" tIns="46979" rIns="93957" bIns="46979" numCol="1" anchor="ctr" anchorCtr="0" compatLnSpc="1">
            <a:prstTxWarp prst="textNoShape">
              <a:avLst/>
            </a:prstTxWarp>
          </a:bodyPr>
          <a:lstStyle>
            <a:lvl1pPr eaLnBrk="1" hangingPunct="1">
              <a:defRPr sz="1200">
                <a:solidFill>
                  <a:srgbClr val="898989"/>
                </a:solidFill>
                <a:cs typeface="Arial" panose="020B0604020202020204" pitchFamily="34" charset="0"/>
              </a:defRPr>
            </a:lvl1pPr>
          </a:lstStyle>
          <a:p>
            <a:pPr>
              <a:defRPr/>
            </a:pPr>
            <a:fld id="{4770E497-D8A4-FA48-8496-19FEFEA0D3F9}" type="datetime1">
              <a:rPr lang="en-US" altLang="lv-LV"/>
              <a:pPr>
                <a:defRPr/>
              </a:pPr>
              <a:t>9/12/2024</a:t>
            </a:fld>
            <a:endParaRPr lang="en-US" altLang="lv-LV"/>
          </a:p>
        </p:txBody>
      </p:sp>
      <p:sp>
        <p:nvSpPr>
          <p:cNvPr id="5" name="Footer Placeholder 4">
            <a:extLst>
              <a:ext uri="{FF2B5EF4-FFF2-40B4-BE49-F238E27FC236}">
                <a16:creationId xmlns:a16="http://schemas.microsoft.com/office/drawing/2014/main" id="{C8CE001C-C99D-2340-8F39-CAD38BE78406}"/>
              </a:ext>
            </a:extLst>
          </p:cNvPr>
          <p:cNvSpPr>
            <a:spLocks noGrp="1"/>
          </p:cNvSpPr>
          <p:nvPr>
            <p:ph type="ftr" sz="quarter" idx="3"/>
          </p:nvPr>
        </p:nvSpPr>
        <p:spPr>
          <a:xfrm>
            <a:off x="3124202" y="4767265"/>
            <a:ext cx="2895600" cy="273844"/>
          </a:xfrm>
          <a:prstGeom prst="rect">
            <a:avLst/>
          </a:prstGeom>
        </p:spPr>
        <p:txBody>
          <a:bodyPr vert="horz" lIns="93957" tIns="46979" rIns="93957" bIns="46979" rtlCol="0" anchor="ctr"/>
          <a:lstStyle>
            <a:lvl1pPr algn="ctr" defTabSz="939562"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659BC044-D8BC-BC4B-B036-FB122BA5AABF}"/>
              </a:ext>
            </a:extLst>
          </p:cNvPr>
          <p:cNvSpPr>
            <a:spLocks noGrp="1"/>
          </p:cNvSpPr>
          <p:nvPr>
            <p:ph type="sldNum" sz="quarter" idx="4"/>
          </p:nvPr>
        </p:nvSpPr>
        <p:spPr>
          <a:xfrm>
            <a:off x="6553200" y="4767265"/>
            <a:ext cx="2133600" cy="273844"/>
          </a:xfrm>
          <a:prstGeom prst="rect">
            <a:avLst/>
          </a:prstGeom>
        </p:spPr>
        <p:txBody>
          <a:bodyPr vert="horz" wrap="square" lIns="93957" tIns="46979" rIns="93957" bIns="46979" numCol="1" anchor="ctr" anchorCtr="0" compatLnSpc="1">
            <a:prstTxWarp prst="textNoShape">
              <a:avLst/>
            </a:prstTxWarp>
          </a:bodyPr>
          <a:lstStyle>
            <a:lvl1pPr algn="r" eaLnBrk="1" hangingPunct="1">
              <a:defRPr sz="1200" smtClean="0">
                <a:solidFill>
                  <a:srgbClr val="898989"/>
                </a:solidFill>
                <a:cs typeface="Arial" panose="020B0604020202020204" pitchFamily="34" charset="0"/>
              </a:defRPr>
            </a:lvl1pPr>
          </a:lstStyle>
          <a:p>
            <a:pPr>
              <a:defRPr/>
            </a:pPr>
            <a:fld id="{85ECB908-8634-4A43-888F-2A77EA45EDEA}" type="slidenum">
              <a:rPr lang="en-US" altLang="lv-LV"/>
              <a:pPr>
                <a:defRPr/>
              </a:pPr>
              <a:t>‹#›</a:t>
            </a:fld>
            <a:endParaRPr lang="en-US" altLang="lv-LV"/>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8" r:id="rId9"/>
    <p:sldLayoutId id="2147483839" r:id="rId10"/>
    <p:sldLayoutId id="2147483837" r:id="rId11"/>
    <p:sldLayoutId id="2147483840" r:id="rId12"/>
  </p:sldLayoutIdLst>
  <p:hf hdr="0" ftr="0" dt="0"/>
  <p:txStyles>
    <p:titleStyle>
      <a:lvl1pPr algn="ctr" defTabSz="938202"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195" algn="ctr" defTabSz="938202" rtl="0" eaLnBrk="1" fontAlgn="base" hangingPunct="1">
        <a:spcBef>
          <a:spcPct val="0"/>
        </a:spcBef>
        <a:spcAft>
          <a:spcPct val="0"/>
        </a:spcAft>
        <a:defRPr sz="4500">
          <a:solidFill>
            <a:schemeClr val="tx1"/>
          </a:solidFill>
          <a:latin typeface="Times New Roman" pitchFamily="18" charset="0"/>
        </a:defRPr>
      </a:lvl6pPr>
      <a:lvl7pPr marL="914388" algn="ctr" defTabSz="938202" rtl="0" eaLnBrk="1" fontAlgn="base" hangingPunct="1">
        <a:spcBef>
          <a:spcPct val="0"/>
        </a:spcBef>
        <a:spcAft>
          <a:spcPct val="0"/>
        </a:spcAft>
        <a:defRPr sz="4500">
          <a:solidFill>
            <a:schemeClr val="tx1"/>
          </a:solidFill>
          <a:latin typeface="Times New Roman" pitchFamily="18" charset="0"/>
        </a:defRPr>
      </a:lvl7pPr>
      <a:lvl8pPr marL="1371583" algn="ctr" defTabSz="938202" rtl="0" eaLnBrk="1" fontAlgn="base" hangingPunct="1">
        <a:spcBef>
          <a:spcPct val="0"/>
        </a:spcBef>
        <a:spcAft>
          <a:spcPct val="0"/>
        </a:spcAft>
        <a:defRPr sz="4500">
          <a:solidFill>
            <a:schemeClr val="tx1"/>
          </a:solidFill>
          <a:latin typeface="Times New Roman" pitchFamily="18" charset="0"/>
        </a:defRPr>
      </a:lvl8pPr>
      <a:lvl9pPr marL="1828777" algn="ctr" defTabSz="938202" rtl="0" eaLnBrk="1" fontAlgn="base" hangingPunct="1">
        <a:spcBef>
          <a:spcPct val="0"/>
        </a:spcBef>
        <a:spcAft>
          <a:spcPct val="0"/>
        </a:spcAft>
        <a:defRPr sz="4500">
          <a:solidFill>
            <a:schemeClr val="tx1"/>
          </a:solidFill>
          <a:latin typeface="Times New Roman" pitchFamily="18" charset="0"/>
        </a:defRPr>
      </a:lvl9pPr>
    </p:titleStyle>
    <p:bodyStyle>
      <a:lvl1pPr marL="350835" indent="-350835" algn="l" defTabSz="938202" rtl="0" eaLnBrk="0" fontAlgn="base" hangingPunct="0">
        <a:spcBef>
          <a:spcPct val="20000"/>
        </a:spcBef>
        <a:spcAft>
          <a:spcPct val="0"/>
        </a:spcAft>
        <a:buFont typeface="Arial" panose="020B0604020202020204" pitchFamily="34" charset="0"/>
        <a:buChar char="•"/>
        <a:defRPr sz="3300" kern="1200">
          <a:solidFill>
            <a:schemeClr val="tx1"/>
          </a:solidFill>
          <a:latin typeface="+mn-lt"/>
          <a:ea typeface="MS PGothic" panose="020B0600070205080204" pitchFamily="34" charset="-128"/>
          <a:cs typeface="MS PGothic" panose="020B0600070205080204" pitchFamily="34" charset="-128"/>
        </a:defRPr>
      </a:lvl1pPr>
      <a:lvl2pPr marL="761990" indent="-292096" algn="l" defTabSz="938202" rtl="0" eaLnBrk="0" fontAlgn="base" hangingPunct="0">
        <a:spcBef>
          <a:spcPct val="20000"/>
        </a:spcBef>
        <a:spcAft>
          <a:spcPct val="0"/>
        </a:spcAft>
        <a:buFont typeface="Arial" panose="020B0604020202020204" pitchFamily="34" charset="0"/>
        <a:buChar char="–"/>
        <a:defRPr sz="2900" kern="1200">
          <a:solidFill>
            <a:schemeClr val="tx1"/>
          </a:solidFill>
          <a:latin typeface="+mn-lt"/>
          <a:ea typeface="MS PGothic" panose="020B0600070205080204" pitchFamily="34" charset="-128"/>
          <a:cs typeface="+mn-cs"/>
        </a:defRPr>
      </a:lvl2pPr>
      <a:lvl3pPr marL="1173147" indent="-233359" algn="l" defTabSz="938202" rtl="0" eaLnBrk="0" fontAlgn="base" hangingPunct="0">
        <a:spcBef>
          <a:spcPct val="20000"/>
        </a:spcBef>
        <a:spcAft>
          <a:spcPct val="0"/>
        </a:spcAft>
        <a:buFont typeface="Arial" panose="020B0604020202020204" pitchFamily="34" charset="0"/>
        <a:buChar char="•"/>
        <a:defRPr sz="2500" kern="1200">
          <a:solidFill>
            <a:schemeClr val="tx1"/>
          </a:solidFill>
          <a:latin typeface="+mn-lt"/>
          <a:ea typeface="MS PGothic" panose="020B0600070205080204" pitchFamily="34" charset="-128"/>
          <a:cs typeface="+mn-cs"/>
        </a:defRPr>
      </a:lvl3pPr>
      <a:lvl4pPr marL="1643043" indent="-233359" algn="l" defTabSz="938202"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4pPr>
      <a:lvl5pPr marL="2112937" indent="-233359" algn="l" defTabSz="938202"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S PGothic" panose="020B0600070205080204" pitchFamily="34" charset="-128"/>
          <a:cs typeface="+mn-cs"/>
        </a:defRPr>
      </a:lvl5pPr>
      <a:lvl6pPr marL="2583803"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585"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368"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49"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9pPr>
    </p:bodyStyle>
    <p:otherStyle>
      <a:defPPr>
        <a:defRPr lang="en-US"/>
      </a:defPPr>
      <a:lvl1pPr marL="0" algn="l" defTabSz="939562" rtl="0" eaLnBrk="1" latinLnBrk="0" hangingPunct="1">
        <a:defRPr sz="1700" kern="1200">
          <a:solidFill>
            <a:schemeClr val="tx1"/>
          </a:solidFill>
          <a:latin typeface="+mn-lt"/>
          <a:ea typeface="+mn-ea"/>
          <a:cs typeface="+mn-cs"/>
        </a:defRPr>
      </a:lvl1pPr>
      <a:lvl2pPr marL="469782" algn="l" defTabSz="939562" rtl="0" eaLnBrk="1" latinLnBrk="0" hangingPunct="1">
        <a:defRPr sz="1700" kern="1200">
          <a:solidFill>
            <a:schemeClr val="tx1"/>
          </a:solidFill>
          <a:latin typeface="+mn-lt"/>
          <a:ea typeface="+mn-ea"/>
          <a:cs typeface="+mn-cs"/>
        </a:defRPr>
      </a:lvl2pPr>
      <a:lvl3pPr marL="939562" algn="l" defTabSz="939562" rtl="0" eaLnBrk="1" latinLnBrk="0" hangingPunct="1">
        <a:defRPr sz="1700" kern="1200">
          <a:solidFill>
            <a:schemeClr val="tx1"/>
          </a:solidFill>
          <a:latin typeface="+mn-lt"/>
          <a:ea typeface="+mn-ea"/>
          <a:cs typeface="+mn-cs"/>
        </a:defRPr>
      </a:lvl3pPr>
      <a:lvl4pPr marL="1409347" algn="l" defTabSz="939562" rtl="0" eaLnBrk="1" latinLnBrk="0" hangingPunct="1">
        <a:defRPr sz="1700" kern="1200">
          <a:solidFill>
            <a:schemeClr val="tx1"/>
          </a:solidFill>
          <a:latin typeface="+mn-lt"/>
          <a:ea typeface="+mn-ea"/>
          <a:cs typeface="+mn-cs"/>
        </a:defRPr>
      </a:lvl4pPr>
      <a:lvl5pPr marL="1879129" algn="l" defTabSz="939562" rtl="0" eaLnBrk="1" latinLnBrk="0" hangingPunct="1">
        <a:defRPr sz="1700" kern="1200">
          <a:solidFill>
            <a:schemeClr val="tx1"/>
          </a:solidFill>
          <a:latin typeface="+mn-lt"/>
          <a:ea typeface="+mn-ea"/>
          <a:cs typeface="+mn-cs"/>
        </a:defRPr>
      </a:lvl5pPr>
      <a:lvl6pPr marL="2348911" algn="l" defTabSz="939562" rtl="0" eaLnBrk="1" latinLnBrk="0" hangingPunct="1">
        <a:defRPr sz="1700" kern="1200">
          <a:solidFill>
            <a:schemeClr val="tx1"/>
          </a:solidFill>
          <a:latin typeface="+mn-lt"/>
          <a:ea typeface="+mn-ea"/>
          <a:cs typeface="+mn-cs"/>
        </a:defRPr>
      </a:lvl6pPr>
      <a:lvl7pPr marL="2818695" algn="l" defTabSz="939562" rtl="0" eaLnBrk="1" latinLnBrk="0" hangingPunct="1">
        <a:defRPr sz="1700" kern="1200">
          <a:solidFill>
            <a:schemeClr val="tx1"/>
          </a:solidFill>
          <a:latin typeface="+mn-lt"/>
          <a:ea typeface="+mn-ea"/>
          <a:cs typeface="+mn-cs"/>
        </a:defRPr>
      </a:lvl7pPr>
      <a:lvl8pPr marL="3288473" algn="l" defTabSz="939562" rtl="0" eaLnBrk="1" latinLnBrk="0" hangingPunct="1">
        <a:defRPr sz="1700" kern="1200">
          <a:solidFill>
            <a:schemeClr val="tx1"/>
          </a:solidFill>
          <a:latin typeface="+mn-lt"/>
          <a:ea typeface="+mn-ea"/>
          <a:cs typeface="+mn-cs"/>
        </a:defRPr>
      </a:lvl8pPr>
      <a:lvl9pPr marL="3758259" algn="l" defTabSz="939562"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6.png"/><Relationship Id="rId7"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3.emf"/><Relationship Id="rId5" Type="http://schemas.openxmlformats.org/officeDocument/2006/relationships/image" Target="../media/image48.svg"/><Relationship Id="rId4"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svg"/><Relationship Id="rId9" Type="http://schemas.openxmlformats.org/officeDocument/2006/relationships/image" Target="../media/image56.png"/><Relationship Id="rId14" Type="http://schemas.openxmlformats.org/officeDocument/2006/relationships/image" Target="../media/image61.svg"/></Relationships>
</file>

<file path=ppt/slides/_rels/slide12.xml.rels><?xml version="1.0" encoding="UTF-8" standalone="yes"?>
<Relationships xmlns="http://schemas.openxmlformats.org/package/2006/relationships"><Relationship Id="rId3" Type="http://schemas.openxmlformats.org/officeDocument/2006/relationships/image" Target="../media/image62.jpeg"/><Relationship Id="rId7"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63.png"/></Relationships>
</file>

<file path=ppt/slides/_rels/slide13.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sv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jpeg"/></Relationships>
</file>

<file path=ppt/slides/_rels/slide1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72.jpeg"/><Relationship Id="rId7" Type="http://schemas.openxmlformats.org/officeDocument/2006/relationships/image" Target="../media/image7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75.svg"/><Relationship Id="rId11" Type="http://schemas.openxmlformats.org/officeDocument/2006/relationships/image" Target="../media/image80.svg"/><Relationship Id="rId5" Type="http://schemas.openxmlformats.org/officeDocument/2006/relationships/image" Target="../media/image74.png"/><Relationship Id="rId10" Type="http://schemas.openxmlformats.org/officeDocument/2006/relationships/image" Target="../media/image79.png"/><Relationship Id="rId4" Type="http://schemas.openxmlformats.org/officeDocument/2006/relationships/image" Target="../media/image73.jpeg"/><Relationship Id="rId9" Type="http://schemas.openxmlformats.org/officeDocument/2006/relationships/image" Target="../media/image78.svg"/></Relationships>
</file>

<file path=ppt/slides/_rels/slide15.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2.png"/></Relationships>
</file>

<file path=ppt/slides/_rels/slide16.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svg"/><Relationship Id="rId12" Type="http://schemas.openxmlformats.org/officeDocument/2006/relationships/image" Target="../media/image15.svg"/><Relationship Id="rId2" Type="http://schemas.openxmlformats.org/officeDocument/2006/relationships/notesSlide" Target="../notesSlides/notesSlide2.xml"/><Relationship Id="rId16" Type="http://schemas.openxmlformats.org/officeDocument/2006/relationships/image" Target="../media/image19.sv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svg"/><Relationship Id="rId15" Type="http://schemas.openxmlformats.org/officeDocument/2006/relationships/image" Target="../media/image18.png"/><Relationship Id="rId10" Type="http://schemas.openxmlformats.org/officeDocument/2006/relationships/image" Target="../media/image13.svg"/><Relationship Id="rId4" Type="http://schemas.openxmlformats.org/officeDocument/2006/relationships/image" Target="../media/image7.png"/><Relationship Id="rId9" Type="http://schemas.openxmlformats.org/officeDocument/2006/relationships/image" Target="../media/image12.png"/><Relationship Id="rId14" Type="http://schemas.openxmlformats.org/officeDocument/2006/relationships/image" Target="../media/image17.svg"/></Relationships>
</file>

<file path=ppt/slides/_rels/slide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microsoft.com/office/2014/relationships/chartEx" Target="../charts/chartEx1.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hyperlink" Target="https://www.csdd.lv/celu-satiksmes-negadijumi/ikmenesa-dati"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png"/><Relationship Id="rId18" Type="http://schemas.openxmlformats.org/officeDocument/2006/relationships/image" Target="../media/image36.sv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png"/><Relationship Id="rId17" Type="http://schemas.openxmlformats.org/officeDocument/2006/relationships/image" Target="../media/image35.png"/><Relationship Id="rId2" Type="http://schemas.openxmlformats.org/officeDocument/2006/relationships/notesSlide" Target="../notesSlides/notesSlide6.xml"/><Relationship Id="rId16" Type="http://schemas.microsoft.com/office/2007/relationships/hdphoto" Target="../media/hdphoto1.wdp"/><Relationship Id="rId1" Type="http://schemas.openxmlformats.org/officeDocument/2006/relationships/slideLayout" Target="../slideLayouts/slideLayout12.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png"/><Relationship Id="rId15" Type="http://schemas.openxmlformats.org/officeDocument/2006/relationships/image" Target="../media/image3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 Id="rId14" Type="http://schemas.openxmlformats.org/officeDocument/2006/relationships/image" Target="../media/image33.emf"/></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7.png"/><Relationship Id="rId7" Type="http://schemas.openxmlformats.org/officeDocument/2006/relationships/image" Target="../media/image39.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38.png"/><Relationship Id="rId4" Type="http://schemas.microsoft.com/office/2007/relationships/hdphoto" Target="../media/hdphoto2.wdp"/><Relationship Id="rId9" Type="http://schemas.openxmlformats.org/officeDocument/2006/relationships/image" Target="../media/image41.sv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43.png"/></Relationships>
</file>

<file path=ppt/slides/_rels/slide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36781DC4-C38A-E3A2-030B-BDFF875E3A86}"/>
              </a:ext>
            </a:extLst>
          </p:cNvPr>
          <p:cNvPicPr>
            <a:picLocks noChangeAspect="1"/>
          </p:cNvPicPr>
          <p:nvPr/>
        </p:nvPicPr>
        <p:blipFill>
          <a:blip r:embed="rId3"/>
          <a:stretch>
            <a:fillRect/>
          </a:stretch>
        </p:blipFill>
        <p:spPr>
          <a:xfrm>
            <a:off x="96252" y="1925736"/>
            <a:ext cx="9144000" cy="30658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251F4C9-5226-E7E2-9EF2-33D3EB5B8A75}"/>
              </a:ext>
            </a:extLst>
          </p:cNvPr>
          <p:cNvSpPr txBox="1"/>
          <p:nvPr/>
        </p:nvSpPr>
        <p:spPr>
          <a:xfrm>
            <a:off x="1554839" y="179549"/>
            <a:ext cx="6935913" cy="415498"/>
          </a:xfrm>
          <a:prstGeom prst="rect">
            <a:avLst/>
          </a:prstGeom>
          <a:noFill/>
        </p:spPr>
        <p:txBody>
          <a:bodyPr wrap="square">
            <a:spAutoFit/>
          </a:bodyPr>
          <a:lstStyle/>
          <a:p>
            <a:r>
              <a:rPr lang="lv-LV" altLang="lv-LV" sz="2100" b="1" err="1">
                <a:latin typeface="Verdana" panose="020B0604030504040204" pitchFamily="34" charset="0"/>
                <a:ea typeface="Verdana" panose="020B0604030504040204" pitchFamily="34" charset="0"/>
                <a:cs typeface="Arial" panose="020B0604020202020204" pitchFamily="34" charset="0"/>
              </a:rPr>
              <a:t>In-depth</a:t>
            </a:r>
            <a:r>
              <a:rPr lang="lv-LV" altLang="lv-LV" sz="2100" b="1">
                <a:latin typeface="Verdana" panose="020B0604030504040204" pitchFamily="34" charset="0"/>
                <a:ea typeface="Verdana" panose="020B0604030504040204" pitchFamily="34" charset="0"/>
                <a:cs typeface="Arial" panose="020B0604020202020204" pitchFamily="34" charset="0"/>
              </a:rPr>
              <a:t> </a:t>
            </a:r>
            <a:r>
              <a:rPr lang="lv-LV" altLang="lv-LV" sz="2100" b="1" err="1">
                <a:latin typeface="Verdana" panose="020B0604030504040204" pitchFamily="34" charset="0"/>
                <a:ea typeface="Verdana" panose="020B0604030504040204" pitchFamily="34" charset="0"/>
                <a:cs typeface="Arial" panose="020B0604020202020204" pitchFamily="34" charset="0"/>
              </a:rPr>
              <a:t>investigation</a:t>
            </a:r>
            <a:r>
              <a:rPr lang="lv-LV" altLang="lv-LV" sz="2100" b="1">
                <a:latin typeface="Verdana" panose="020B0604030504040204" pitchFamily="34" charset="0"/>
                <a:ea typeface="Verdana" panose="020B0604030504040204" pitchFamily="34" charset="0"/>
                <a:cs typeface="Arial" panose="020B0604020202020204" pitchFamily="34" charset="0"/>
              </a:rPr>
              <a:t> </a:t>
            </a:r>
            <a:r>
              <a:rPr lang="lv-LV" altLang="lv-LV" sz="2100" b="1" err="1">
                <a:latin typeface="Verdana" panose="020B0604030504040204" pitchFamily="34" charset="0"/>
                <a:ea typeface="Verdana" panose="020B0604030504040204" pitchFamily="34" charset="0"/>
                <a:cs typeface="Arial" panose="020B0604020202020204" pitchFamily="34" charset="0"/>
              </a:rPr>
              <a:t>of</a:t>
            </a:r>
            <a:r>
              <a:rPr lang="lv-LV" altLang="lv-LV" sz="2100" b="1">
                <a:latin typeface="Verdana" panose="020B0604030504040204" pitchFamily="34" charset="0"/>
                <a:ea typeface="Verdana" panose="020B0604030504040204" pitchFamily="34" charset="0"/>
                <a:cs typeface="Arial" panose="020B0604020202020204" pitchFamily="34" charset="0"/>
              </a:rPr>
              <a:t> </a:t>
            </a:r>
            <a:r>
              <a:rPr lang="lv-LV" altLang="lv-LV" sz="2100" b="1" err="1">
                <a:latin typeface="Verdana" panose="020B0604030504040204" pitchFamily="34" charset="0"/>
                <a:ea typeface="Verdana" panose="020B0604030504040204" pitchFamily="34" charset="0"/>
                <a:cs typeface="Arial" panose="020B0604020202020204" pitchFamily="34" charset="0"/>
              </a:rPr>
              <a:t>fatal</a:t>
            </a:r>
            <a:r>
              <a:rPr lang="lv-LV" altLang="lv-LV" sz="2100" b="1">
                <a:latin typeface="Verdana" panose="020B0604030504040204" pitchFamily="34" charset="0"/>
                <a:ea typeface="Verdana" panose="020B0604030504040204" pitchFamily="34" charset="0"/>
                <a:cs typeface="Arial" panose="020B0604020202020204" pitchFamily="34" charset="0"/>
              </a:rPr>
              <a:t> </a:t>
            </a:r>
            <a:r>
              <a:rPr lang="lv-LV" altLang="lv-LV" sz="2100" b="1" err="1">
                <a:latin typeface="Verdana" panose="020B0604030504040204" pitchFamily="34" charset="0"/>
                <a:ea typeface="Verdana" panose="020B0604030504040204" pitchFamily="34" charset="0"/>
                <a:cs typeface="Arial" panose="020B0604020202020204" pitchFamily="34" charset="0"/>
              </a:rPr>
              <a:t>accidents</a:t>
            </a:r>
            <a:endParaRPr lang="en-US" sz="2100">
              <a:latin typeface="Verdana" panose="020B0604030504040204" pitchFamily="34" charset="0"/>
              <a:ea typeface="Verdana" panose="020B0604030504040204" pitchFamily="34" charset="0"/>
            </a:endParaRPr>
          </a:p>
        </p:txBody>
      </p:sp>
      <p:sp>
        <p:nvSpPr>
          <p:cNvPr id="3" name="Content Placeholder 2">
            <a:extLst>
              <a:ext uri="{FF2B5EF4-FFF2-40B4-BE49-F238E27FC236}">
                <a16:creationId xmlns:a16="http://schemas.microsoft.com/office/drawing/2014/main" id="{E6B71B54-392C-4A33-C3D7-A8054B73E334}"/>
              </a:ext>
            </a:extLst>
          </p:cNvPr>
          <p:cNvSpPr>
            <a:spLocks noGrp="1"/>
          </p:cNvSpPr>
          <p:nvPr>
            <p:ph idx="1"/>
          </p:nvPr>
        </p:nvSpPr>
        <p:spPr>
          <a:xfrm>
            <a:off x="198508" y="1118871"/>
            <a:ext cx="5717825" cy="1841666"/>
          </a:xfrm>
        </p:spPr>
        <p:txBody>
          <a:bodyPr/>
          <a:lstStyle/>
          <a:p>
            <a:pPr marL="0" indent="0">
              <a:buNone/>
            </a:pPr>
            <a:endParaRPr lang="lv-LV" sz="12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lv-LV" sz="1200" dirty="0">
                <a:latin typeface="Verdana" panose="020B0604030504040204" pitchFamily="34" charset="0"/>
                <a:ea typeface="Verdana" panose="020B0604030504040204" pitchFamily="34" charset="0"/>
                <a:cs typeface="Arial" panose="020B0604020202020204" pitchFamily="34" charset="0"/>
              </a:rPr>
              <a:t>P</a:t>
            </a:r>
            <a:r>
              <a:rPr lang="en-US" sz="1200" dirty="0" err="1">
                <a:latin typeface="Verdana" panose="020B0604030504040204" pitchFamily="34" charset="0"/>
                <a:ea typeface="Verdana" panose="020B0604030504040204" pitchFamily="34" charset="0"/>
                <a:cs typeface="Arial" panose="020B0604020202020204" pitchFamily="34" charset="0"/>
              </a:rPr>
              <a:t>ilot</a:t>
            </a:r>
            <a:r>
              <a:rPr lang="en-US" sz="1200" dirty="0">
                <a:latin typeface="Verdana" panose="020B0604030504040204" pitchFamily="34" charset="0"/>
                <a:ea typeface="Verdana" panose="020B0604030504040204" pitchFamily="34" charset="0"/>
                <a:cs typeface="Arial" panose="020B0604020202020204" pitchFamily="34" charset="0"/>
              </a:rPr>
              <a:t> project</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in</a:t>
            </a:r>
            <a:r>
              <a:rPr lang="lv-LV" sz="1200" dirty="0">
                <a:latin typeface="Verdana" panose="020B0604030504040204" pitchFamily="34" charset="0"/>
                <a:ea typeface="Verdana" panose="020B0604030504040204" pitchFamily="34" charset="0"/>
                <a:cs typeface="Arial" panose="020B0604020202020204" pitchFamily="34" charset="0"/>
              </a:rPr>
              <a:t> 2024 to </a:t>
            </a:r>
            <a:r>
              <a:rPr lang="lv-LV" sz="1200" dirty="0" err="1">
                <a:latin typeface="Verdana" panose="020B0604030504040204" pitchFamily="34" charset="0"/>
                <a:ea typeface="Verdana" panose="020B0604030504040204" pitchFamily="34" charset="0"/>
                <a:cs typeface="Arial" panose="020B0604020202020204" pitchFamily="34" charset="0"/>
              </a:rPr>
              <a:t>create</a:t>
            </a:r>
            <a:r>
              <a:rPr lang="lv-LV" sz="1200" dirty="0">
                <a:latin typeface="Verdana" panose="020B0604030504040204" pitchFamily="34" charset="0"/>
                <a:ea typeface="Verdana" panose="020B0604030504040204" pitchFamily="34" charset="0"/>
                <a:cs typeface="Arial" panose="020B0604020202020204" pitchFamily="34" charset="0"/>
              </a:rPr>
              <a:t> a </a:t>
            </a:r>
            <a:r>
              <a:rPr lang="lv-LV" sz="1200" dirty="0" err="1">
                <a:latin typeface="Verdana" panose="020B0604030504040204" pitchFamily="34" charset="0"/>
                <a:ea typeface="Verdana" panose="020B0604030504040204" pitchFamily="34" charset="0"/>
                <a:cs typeface="Arial" panose="020B0604020202020204" pitchFamily="34" charset="0"/>
              </a:rPr>
              <a:t>basis</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for</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future</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systematical</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approach</a:t>
            </a:r>
            <a:endParaRPr lang="lv-LV" sz="1200" dirty="0">
              <a:latin typeface="Verdana" panose="020B0604030504040204" pitchFamily="34" charset="0"/>
              <a:ea typeface="Verdana" panose="020B0604030504040204" pitchFamily="34" charset="0"/>
              <a:cs typeface="Arial" panose="020B0604020202020204" pitchFamily="34" charset="0"/>
            </a:endParaRPr>
          </a:p>
          <a:p>
            <a:pPr marL="0" indent="0">
              <a:buNone/>
            </a:pPr>
            <a:endParaRPr lang="lv-LV" sz="12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1200" b="1" dirty="0">
                <a:latin typeface="Verdana" panose="020B0604030504040204" pitchFamily="34" charset="0"/>
                <a:ea typeface="Verdana" panose="020B0604030504040204" pitchFamily="34" charset="0"/>
                <a:cs typeface="Arial" panose="020B0604020202020204" pitchFamily="34" charset="0"/>
              </a:rPr>
              <a:t>Sources of information</a:t>
            </a:r>
            <a:r>
              <a:rPr lang="lv-LV" sz="1200" b="1" dirty="0">
                <a:latin typeface="Verdana" panose="020B0604030504040204" pitchFamily="34" charset="0"/>
                <a:ea typeface="Verdana" panose="020B0604030504040204" pitchFamily="34" charset="0"/>
                <a:cs typeface="Arial" panose="020B0604020202020204" pitchFamily="34" charset="0"/>
              </a:rPr>
              <a:t>:</a:t>
            </a:r>
          </a:p>
          <a:p>
            <a:r>
              <a:rPr lang="en-US" sz="1200" dirty="0">
                <a:latin typeface="Verdana" panose="020B0604030504040204" pitchFamily="34" charset="0"/>
                <a:ea typeface="Verdana" panose="020B0604030504040204" pitchFamily="34" charset="0"/>
                <a:cs typeface="Arial" panose="020B0604020202020204" pitchFamily="34" charset="0"/>
              </a:rPr>
              <a:t>Information </a:t>
            </a:r>
            <a:r>
              <a:rPr lang="lv-LV" sz="1200" dirty="0" err="1">
                <a:latin typeface="Verdana" panose="020B0604030504040204" pitchFamily="34" charset="0"/>
                <a:ea typeface="Verdana" panose="020B0604030504040204" pitchFamily="34" charset="0"/>
                <a:cs typeface="Arial" panose="020B0604020202020204" pitchFamily="34" charset="0"/>
              </a:rPr>
              <a:t>from</a:t>
            </a:r>
            <a:r>
              <a:rPr lang="lv-LV" sz="120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scene of the accident</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expert</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group</a:t>
            </a:r>
            <a:r>
              <a:rPr lang="lv-LV" sz="1200" dirty="0">
                <a:latin typeface="Verdana" panose="020B0604030504040204" pitchFamily="34" charset="0"/>
                <a:ea typeface="Verdana" panose="020B0604030504040204" pitchFamily="34" charset="0"/>
                <a:cs typeface="Arial" panose="020B0604020202020204" pitchFamily="34" charset="0"/>
              </a:rPr>
              <a:t>)</a:t>
            </a:r>
          </a:p>
          <a:p>
            <a:r>
              <a:rPr lang="en-US" sz="1200" dirty="0">
                <a:latin typeface="Verdana" panose="020B0604030504040204" pitchFamily="34" charset="0"/>
                <a:ea typeface="Verdana" panose="020B0604030504040204" pitchFamily="34" charset="0"/>
                <a:cs typeface="Arial" panose="020B0604020202020204" pitchFamily="34" charset="0"/>
              </a:rPr>
              <a:t>Criminal case materials</a:t>
            </a:r>
            <a:r>
              <a:rPr lang="lv-LV" sz="120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including</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police</a:t>
            </a:r>
            <a:r>
              <a:rPr lang="en-US" sz="1200" dirty="0">
                <a:latin typeface="Verdana" panose="020B0604030504040204" pitchFamily="34" charset="0"/>
                <a:ea typeface="Verdana" panose="020B0604030504040204" pitchFamily="34" charset="0"/>
                <a:cs typeface="Arial" panose="020B0604020202020204" pitchFamily="34" charset="0"/>
              </a:rPr>
              <a:t> protocols</a:t>
            </a:r>
            <a:r>
              <a:rPr lang="lv-LV" sz="120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description</a:t>
            </a:r>
            <a:r>
              <a:rPr lang="lv-LV" sz="1200">
                <a:latin typeface="Verdana" panose="020B0604030504040204" pitchFamily="34" charset="0"/>
                <a:ea typeface="Verdana" panose="020B0604030504040204" pitchFamily="34" charset="0"/>
                <a:cs typeface="Arial" panose="020B0604020202020204" pitchFamily="34" charset="0"/>
              </a:rPr>
              <a:t>s, </a:t>
            </a:r>
            <a:endParaRPr lang="lv-LV" sz="12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en-US" sz="1200" dirty="0">
                <a:latin typeface="Verdana" panose="020B0604030504040204" pitchFamily="34" charset="0"/>
                <a:ea typeface="Verdana" panose="020B0604030504040204" pitchFamily="34" charset="0"/>
                <a:cs typeface="Arial" panose="020B0604020202020204" pitchFamily="34" charset="0"/>
              </a:rPr>
              <a:t>schemes</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e.t.c</a:t>
            </a:r>
            <a:r>
              <a:rPr lang="lv-LV" sz="1200" dirty="0">
                <a:latin typeface="Verdana" panose="020B0604030504040204" pitchFamily="34" charset="0"/>
                <a:ea typeface="Verdana" panose="020B0604030504040204" pitchFamily="34" charset="0"/>
                <a:cs typeface="Arial" panose="020B0604020202020204" pitchFamily="34" charset="0"/>
              </a:rPr>
              <a:t>)</a:t>
            </a:r>
          </a:p>
          <a:p>
            <a:r>
              <a:rPr lang="lv-LV" sz="1200" dirty="0">
                <a:latin typeface="Verdana" panose="020B0604030504040204" pitchFamily="34" charset="0"/>
                <a:ea typeface="Verdana" panose="020B0604030504040204" pitchFamily="34" charset="0"/>
                <a:cs typeface="Arial" panose="020B0604020202020204" pitchFamily="34" charset="0"/>
              </a:rPr>
              <a:t>E</a:t>
            </a:r>
            <a:r>
              <a:rPr lang="en-US" sz="1200" dirty="0" err="1">
                <a:latin typeface="Verdana" panose="020B0604030504040204" pitchFamily="34" charset="0"/>
                <a:ea typeface="Verdana" panose="020B0604030504040204" pitchFamily="34" charset="0"/>
                <a:cs typeface="Arial" panose="020B0604020202020204" pitchFamily="34" charset="0"/>
              </a:rPr>
              <a:t>xplanations</a:t>
            </a:r>
            <a:r>
              <a:rPr lang="en-US" sz="1200" dirty="0">
                <a:latin typeface="Verdana" panose="020B0604030504040204" pitchFamily="34" charset="0"/>
                <a:ea typeface="Verdana" panose="020B0604030504040204" pitchFamily="34" charset="0"/>
                <a:cs typeface="Arial" panose="020B0604020202020204" pitchFamily="34" charset="0"/>
              </a:rPr>
              <a:t> of </a:t>
            </a:r>
            <a:r>
              <a:rPr lang="lv-LV" sz="1200" dirty="0">
                <a:latin typeface="Verdana" panose="020B0604030504040204" pitchFamily="34" charset="0"/>
                <a:ea typeface="Verdana" panose="020B0604030504040204" pitchFamily="34" charset="0"/>
                <a:cs typeface="Arial" panose="020B0604020202020204" pitchFamily="34" charset="0"/>
              </a:rPr>
              <a:t>RTA </a:t>
            </a:r>
            <a:r>
              <a:rPr lang="en-US" sz="1200" dirty="0">
                <a:latin typeface="Verdana" panose="020B0604030504040204" pitchFamily="34" charset="0"/>
                <a:ea typeface="Verdana" panose="020B0604030504040204" pitchFamily="34" charset="0"/>
                <a:cs typeface="Arial" panose="020B0604020202020204" pitchFamily="34" charset="0"/>
              </a:rPr>
              <a:t>participants</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and</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witnesses</a:t>
            </a:r>
            <a:endParaRPr lang="lv-LV" sz="1200" dirty="0">
              <a:latin typeface="Verdana" panose="020B0604030504040204" pitchFamily="34" charset="0"/>
              <a:ea typeface="Verdana" panose="020B0604030504040204" pitchFamily="34" charset="0"/>
              <a:cs typeface="Arial" panose="020B0604020202020204" pitchFamily="34" charset="0"/>
            </a:endParaRPr>
          </a:p>
          <a:p>
            <a:r>
              <a:rPr lang="en-US" sz="1200" dirty="0">
                <a:latin typeface="Verdana" panose="020B0604030504040204" pitchFamily="34" charset="0"/>
                <a:ea typeface="Verdana" panose="020B0604030504040204" pitchFamily="34" charset="0"/>
                <a:cs typeface="Arial" panose="020B0604020202020204" pitchFamily="34" charset="0"/>
              </a:rPr>
              <a:t>Photo, video materials</a:t>
            </a:r>
            <a:endParaRPr lang="lv-LV" sz="1200" dirty="0">
              <a:latin typeface="Verdana" panose="020B0604030504040204" pitchFamily="34" charset="0"/>
              <a:ea typeface="Verdana" panose="020B0604030504040204" pitchFamily="34" charset="0"/>
              <a:cs typeface="Arial" panose="020B0604020202020204" pitchFamily="34" charset="0"/>
            </a:endParaRPr>
          </a:p>
          <a:p>
            <a:r>
              <a:rPr lang="en-US" sz="1200" dirty="0">
                <a:latin typeface="Verdana" panose="020B0604030504040204" pitchFamily="34" charset="0"/>
                <a:ea typeface="Verdana" panose="020B0604030504040204" pitchFamily="34" charset="0"/>
                <a:cs typeface="Arial" panose="020B0604020202020204" pitchFamily="34" charset="0"/>
              </a:rPr>
              <a:t>Other relevant materials </a:t>
            </a:r>
            <a:r>
              <a:rPr lang="lv-LV" sz="1200" dirty="0" err="1">
                <a:latin typeface="Verdana" panose="020B0604030504040204" pitchFamily="34" charset="0"/>
                <a:ea typeface="Verdana" panose="020B0604030504040204" pitchFamily="34" charset="0"/>
                <a:cs typeface="Arial" panose="020B0604020202020204" pitchFamily="34" charset="0"/>
              </a:rPr>
              <a:t>from</a:t>
            </a:r>
            <a:r>
              <a:rPr lang="lv-LV" sz="120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police investigation</a:t>
            </a:r>
            <a:endParaRPr lang="lv-LV" sz="1200" dirty="0">
              <a:latin typeface="Verdana" panose="020B0604030504040204" pitchFamily="34" charset="0"/>
              <a:ea typeface="Verdana" panose="020B0604030504040204" pitchFamily="34" charset="0"/>
              <a:cs typeface="Arial" panose="020B0604020202020204" pitchFamily="34" charset="0"/>
            </a:endParaRPr>
          </a:p>
          <a:p>
            <a:r>
              <a:rPr lang="en-US" sz="1200" dirty="0">
                <a:latin typeface="Verdana" panose="020B0604030504040204" pitchFamily="34" charset="0"/>
                <a:ea typeface="Verdana" panose="020B0604030504040204" pitchFamily="34" charset="0"/>
                <a:cs typeface="Arial" panose="020B0604020202020204" pitchFamily="34" charset="0"/>
              </a:rPr>
              <a:t>Information from various institutions</a:t>
            </a:r>
            <a:r>
              <a:rPr lang="lv-LV" sz="1200" dirty="0">
                <a:latin typeface="Verdana" panose="020B0604030504040204" pitchFamily="34" charset="0"/>
                <a:ea typeface="Verdana" panose="020B0604030504040204" pitchFamily="34" charset="0"/>
                <a:cs typeface="Arial" panose="020B0604020202020204" pitchFamily="34" charset="0"/>
              </a:rPr>
              <a:t>:</a:t>
            </a:r>
          </a:p>
          <a:p>
            <a:pPr marL="0" indent="0">
              <a:buNone/>
            </a:pPr>
            <a:r>
              <a:rPr lang="lv-LV" sz="120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Expert </a:t>
            </a:r>
            <a:r>
              <a:rPr lang="lv-LV" sz="1200" dirty="0" err="1">
                <a:latin typeface="Verdana" panose="020B0604030504040204" pitchFamily="34" charset="0"/>
                <a:ea typeface="Verdana" panose="020B0604030504040204" pitchFamily="34" charset="0"/>
                <a:cs typeface="Arial" panose="020B0604020202020204" pitchFamily="34" charset="0"/>
              </a:rPr>
              <a:t>views</a:t>
            </a:r>
            <a:endParaRPr lang="lv-LV" sz="12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lv-LV" sz="1200" dirty="0">
                <a:latin typeface="Verdana" panose="020B0604030504040204" pitchFamily="34" charset="0"/>
                <a:ea typeface="Verdana" panose="020B0604030504040204" pitchFamily="34" charset="0"/>
                <a:cs typeface="Arial" panose="020B0604020202020204" pitchFamily="34" charset="0"/>
              </a:rPr>
              <a:t>            -</a:t>
            </a:r>
            <a:r>
              <a:rPr lang="en-US" sz="1200" dirty="0">
                <a:latin typeface="Verdana" panose="020B0604030504040204" pitchFamily="34" charset="0"/>
                <a:ea typeface="Verdana" panose="020B0604030504040204" pitchFamily="34" charset="0"/>
                <a:cs typeface="Arial" panose="020B0604020202020204" pitchFamily="34" charset="0"/>
              </a:rPr>
              <a:t>Forensic</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and</a:t>
            </a:r>
            <a:r>
              <a:rPr lang="en-US" sz="1200" dirty="0">
                <a:latin typeface="Verdana" panose="020B0604030504040204" pitchFamily="34" charset="0"/>
                <a:ea typeface="Verdana" panose="020B0604030504040204" pitchFamily="34" charset="0"/>
                <a:cs typeface="Arial" panose="020B0604020202020204" pitchFamily="34" charset="0"/>
              </a:rPr>
              <a:t> medical </a:t>
            </a:r>
            <a:r>
              <a:rPr lang="lv-LV" sz="1200" dirty="0" err="1">
                <a:latin typeface="Verdana" panose="020B0604030504040204" pitchFamily="34" charset="0"/>
                <a:ea typeface="Verdana" panose="020B0604030504040204" pitchFamily="34" charset="0"/>
                <a:cs typeface="Arial" panose="020B0604020202020204" pitchFamily="34" charset="0"/>
              </a:rPr>
              <a:t>institutions</a:t>
            </a:r>
            <a:endParaRPr lang="lv-LV" sz="12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lv-LV" sz="1200" dirty="0">
                <a:latin typeface="Verdana" panose="020B0604030504040204" pitchFamily="34" charset="0"/>
                <a:ea typeface="Verdana" panose="020B0604030504040204" pitchFamily="34" charset="0"/>
                <a:cs typeface="Arial" panose="020B0604020202020204" pitchFamily="34" charset="0"/>
              </a:rPr>
              <a:t>            -Car </a:t>
            </a:r>
            <a:r>
              <a:rPr lang="lv-LV" sz="1200" dirty="0" err="1">
                <a:latin typeface="Verdana" panose="020B0604030504040204" pitchFamily="34" charset="0"/>
                <a:ea typeface="Verdana" panose="020B0604030504040204" pitchFamily="34" charset="0"/>
                <a:cs typeface="Arial" panose="020B0604020202020204" pitchFamily="34" charset="0"/>
              </a:rPr>
              <a:t>crash</a:t>
            </a:r>
            <a:r>
              <a:rPr lang="lv-LV" sz="1200" dirty="0">
                <a:latin typeface="Verdana" panose="020B0604030504040204" pitchFamily="34" charset="0"/>
                <a:ea typeface="Verdana" panose="020B0604030504040204" pitchFamily="34" charset="0"/>
                <a:cs typeface="Arial" panose="020B0604020202020204" pitchFamily="34" charset="0"/>
              </a:rPr>
              <a:t> </a:t>
            </a:r>
            <a:r>
              <a:rPr lang="lv-LV" sz="1200" dirty="0" err="1">
                <a:latin typeface="Verdana" panose="020B0604030504040204" pitchFamily="34" charset="0"/>
                <a:ea typeface="Verdana" panose="020B0604030504040204" pitchFamily="34" charset="0"/>
                <a:cs typeface="Arial" panose="020B0604020202020204" pitchFamily="34" charset="0"/>
              </a:rPr>
              <a:t>data</a:t>
            </a:r>
            <a:r>
              <a:rPr lang="lv-LV" sz="1200" dirty="0">
                <a:latin typeface="Verdana" panose="020B0604030504040204" pitchFamily="34" charset="0"/>
                <a:ea typeface="Verdana" panose="020B0604030504040204" pitchFamily="34" charset="0"/>
                <a:cs typeface="Arial" panose="020B0604020202020204" pitchFamily="34" charset="0"/>
              </a:rPr>
              <a:t>/</a:t>
            </a:r>
            <a:r>
              <a:rPr lang="lv-LV" sz="1200" dirty="0" err="1">
                <a:latin typeface="Verdana" panose="020B0604030504040204" pitchFamily="34" charset="0"/>
                <a:ea typeface="Verdana" panose="020B0604030504040204" pitchFamily="34" charset="0"/>
                <a:cs typeface="Arial" panose="020B0604020202020204" pitchFamily="34" charset="0"/>
              </a:rPr>
              <a:t>analysis</a:t>
            </a:r>
            <a:endParaRPr lang="lv-LV" sz="1200" dirty="0">
              <a:latin typeface="Verdana" panose="020B0604030504040204" pitchFamily="34" charset="0"/>
              <a:ea typeface="Verdana" panose="020B0604030504040204" pitchFamily="34" charset="0"/>
              <a:cs typeface="Arial" panose="020B0604020202020204" pitchFamily="34" charset="0"/>
            </a:endParaRPr>
          </a:p>
          <a:p>
            <a:pPr marL="0" indent="0">
              <a:buNone/>
            </a:pPr>
            <a:r>
              <a:rPr lang="lv-LV" sz="1200" dirty="0">
                <a:latin typeface="Verdana" panose="020B0604030504040204" pitchFamily="34" charset="0"/>
                <a:ea typeface="Verdana" panose="020B060403050404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59CD7FA2-1176-7060-AB60-C2B487976F4A}"/>
              </a:ext>
            </a:extLst>
          </p:cNvPr>
          <p:cNvPicPr>
            <a:picLocks noChangeAspect="1"/>
          </p:cNvPicPr>
          <p:nvPr/>
        </p:nvPicPr>
        <p:blipFill>
          <a:blip r:embed="rId3"/>
          <a:stretch>
            <a:fillRect/>
          </a:stretch>
        </p:blipFill>
        <p:spPr>
          <a:xfrm>
            <a:off x="6016752" y="1624577"/>
            <a:ext cx="2833032" cy="2021755"/>
          </a:xfrm>
          <a:prstGeom prst="rect">
            <a:avLst/>
          </a:prstGeom>
        </p:spPr>
      </p:pic>
      <p:pic>
        <p:nvPicPr>
          <p:cNvPr id="7" name="Graphic 6" descr="Magnifying glass outline">
            <a:extLst>
              <a:ext uri="{FF2B5EF4-FFF2-40B4-BE49-F238E27FC236}">
                <a16:creationId xmlns:a16="http://schemas.microsoft.com/office/drawing/2014/main" id="{AB0C552F-8C1E-97DD-99E2-380F09D4570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29663" y="103043"/>
            <a:ext cx="1015828" cy="1015828"/>
          </a:xfrm>
          <a:prstGeom prst="rect">
            <a:avLst/>
          </a:prstGeom>
          <a:scene3d>
            <a:camera prst="orthographicFront"/>
            <a:lightRig rig="threePt" dir="t"/>
          </a:scene3d>
          <a:sp3d>
            <a:bevelT/>
          </a:sp3d>
        </p:spPr>
      </p:pic>
      <p:pic>
        <p:nvPicPr>
          <p:cNvPr id="10" name="Picture 9">
            <a:extLst>
              <a:ext uri="{FF2B5EF4-FFF2-40B4-BE49-F238E27FC236}">
                <a16:creationId xmlns:a16="http://schemas.microsoft.com/office/drawing/2014/main" id="{1AD997DB-3B19-16E8-BF87-8399D4AB475A}"/>
              </a:ext>
            </a:extLst>
          </p:cNvPr>
          <p:cNvPicPr>
            <a:picLocks noChangeAspect="1"/>
          </p:cNvPicPr>
          <p:nvPr/>
        </p:nvPicPr>
        <p:blipFill>
          <a:blip r:embed="rId6"/>
          <a:stretch>
            <a:fillRect/>
          </a:stretch>
        </p:blipFill>
        <p:spPr>
          <a:xfrm>
            <a:off x="5022796" y="4575637"/>
            <a:ext cx="686888" cy="301102"/>
          </a:xfrm>
          <a:prstGeom prst="rect">
            <a:avLst/>
          </a:prstGeom>
        </p:spPr>
      </p:pic>
      <p:pic>
        <p:nvPicPr>
          <p:cNvPr id="1028" name="Picture 4" descr="Contacts | Riga Technical University">
            <a:extLst>
              <a:ext uri="{FF2B5EF4-FFF2-40B4-BE49-F238E27FC236}">
                <a16:creationId xmlns:a16="http://schemas.microsoft.com/office/drawing/2014/main" id="{C6DAD983-A0EF-A5BC-FB49-D2C1D1A7C6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16334" y="4332126"/>
            <a:ext cx="798728" cy="7881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316BE174-7025-657D-71B2-6E3FB94E5E7C}"/>
              </a:ext>
            </a:extLst>
          </p:cNvPr>
          <p:cNvPicPr>
            <a:picLocks noChangeAspect="1"/>
          </p:cNvPicPr>
          <p:nvPr/>
        </p:nvPicPr>
        <p:blipFill>
          <a:blip r:embed="rId8"/>
          <a:stretch>
            <a:fillRect/>
          </a:stretch>
        </p:blipFill>
        <p:spPr>
          <a:xfrm>
            <a:off x="6737394" y="4453362"/>
            <a:ext cx="2248692" cy="550212"/>
          </a:xfrm>
          <a:prstGeom prst="rect">
            <a:avLst/>
          </a:prstGeom>
        </p:spPr>
      </p:pic>
    </p:spTree>
    <p:extLst>
      <p:ext uri="{BB962C8B-B14F-4D97-AF65-F5344CB8AC3E}">
        <p14:creationId xmlns:p14="http://schemas.microsoft.com/office/powerpoint/2010/main" val="720773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69326D70-C94A-A2E8-717A-86F2590F82C4}"/>
              </a:ext>
            </a:extLst>
          </p:cNvPr>
          <p:cNvSpPr txBox="1"/>
          <p:nvPr/>
        </p:nvSpPr>
        <p:spPr bwMode="auto">
          <a:xfrm>
            <a:off x="1793673" y="101870"/>
            <a:ext cx="6616219" cy="871538"/>
          </a:xfrm>
          <a:prstGeom prst="rect">
            <a:avLst/>
          </a:prstGeom>
          <a:noFill/>
          <a:ln>
            <a:noFill/>
          </a:ln>
        </p:spPr>
        <p:txBody>
          <a:bodyPr vert="horz" wrap="square" lIns="70468" tIns="35234" rIns="70468" bIns="35234" numCol="1" anchor="t" anchorCtr="0" compatLnSpc="1">
            <a:prstTxWarp prst="textNoShape">
              <a:avLst/>
            </a:prstTxWarp>
            <a:normAutofit/>
          </a:bodyPr>
          <a:lstStyle/>
          <a:p>
            <a:pPr algn="just">
              <a:defRPr/>
            </a:pPr>
            <a:r>
              <a:rPr lang="lv-LV" altLang="lv-LV" sz="2100" b="1" err="1">
                <a:latin typeface="Verdana" panose="020B0604030504040204" pitchFamily="34" charset="0"/>
                <a:ea typeface="Verdana" panose="020B0604030504040204" pitchFamily="34" charset="0"/>
                <a:cs typeface="Arial" panose="020B0604020202020204" pitchFamily="34" charset="0"/>
              </a:rPr>
              <a:t>Drunk</a:t>
            </a:r>
            <a:r>
              <a:rPr lang="lv-LV" altLang="lv-LV" sz="2100" b="1">
                <a:latin typeface="Verdana" panose="020B0604030504040204" pitchFamily="34" charset="0"/>
                <a:ea typeface="Verdana" panose="020B0604030504040204" pitchFamily="34" charset="0"/>
                <a:cs typeface="Arial" panose="020B0604020202020204" pitchFamily="34" charset="0"/>
              </a:rPr>
              <a:t> </a:t>
            </a:r>
            <a:r>
              <a:rPr lang="lv-LV" altLang="lv-LV" sz="2100" b="1" err="1">
                <a:latin typeface="Verdana" panose="020B0604030504040204" pitchFamily="34" charset="0"/>
                <a:ea typeface="Verdana" panose="020B0604030504040204" pitchFamily="34" charset="0"/>
                <a:cs typeface="Arial" panose="020B0604020202020204" pitchFamily="34" charset="0"/>
              </a:rPr>
              <a:t>driving</a:t>
            </a:r>
            <a:r>
              <a:rPr lang="lv-LV" altLang="lv-LV" sz="2100" b="1">
                <a:latin typeface="Verdana" panose="020B0604030504040204" pitchFamily="34" charset="0"/>
                <a:ea typeface="Verdana" panose="020B0604030504040204" pitchFamily="34" charset="0"/>
                <a:cs typeface="Arial" panose="020B0604020202020204" pitchFamily="34" charset="0"/>
              </a:rPr>
              <a:t> </a:t>
            </a:r>
            <a:r>
              <a:rPr lang="lv-LV" altLang="lv-LV" sz="2100" b="1" err="1">
                <a:latin typeface="Verdana" panose="020B0604030504040204" pitchFamily="34" charset="0"/>
                <a:ea typeface="Verdana" panose="020B0604030504040204" pitchFamily="34" charset="0"/>
                <a:cs typeface="Arial" panose="020B0604020202020204" pitchFamily="34" charset="0"/>
              </a:rPr>
              <a:t>and</a:t>
            </a:r>
            <a:r>
              <a:rPr lang="lv-LV" altLang="lv-LV" sz="2100" b="1">
                <a:latin typeface="Verdana" panose="020B0604030504040204" pitchFamily="34" charset="0"/>
                <a:ea typeface="Verdana" panose="020B0604030504040204" pitchFamily="34" charset="0"/>
                <a:cs typeface="Arial" panose="020B0604020202020204" pitchFamily="34" charset="0"/>
              </a:rPr>
              <a:t> b</a:t>
            </a:r>
            <a:r>
              <a:rPr lang="en-US" altLang="lv-LV" sz="2100" b="1" err="1">
                <a:latin typeface="Verdana" panose="020B0604030504040204" pitchFamily="34" charset="0"/>
                <a:ea typeface="Verdana" panose="020B0604030504040204" pitchFamily="34" charset="0"/>
                <a:cs typeface="Arial" panose="020B0604020202020204" pitchFamily="34" charset="0"/>
              </a:rPr>
              <a:t>ehavior</a:t>
            </a:r>
            <a:r>
              <a:rPr lang="en-US" altLang="lv-LV" sz="2100" b="1">
                <a:latin typeface="Verdana" panose="020B0604030504040204" pitchFamily="34" charset="0"/>
                <a:ea typeface="Verdana" panose="020B0604030504040204" pitchFamily="34" charset="0"/>
                <a:cs typeface="Arial" panose="020B0604020202020204" pitchFamily="34" charset="0"/>
              </a:rPr>
              <a:t> correction courses for drunk drivers</a:t>
            </a:r>
            <a:endParaRPr lang="lv-LV" altLang="lv-LV" sz="2100" b="1">
              <a:latin typeface="Verdana" panose="020B0604030504040204" pitchFamily="34" charset="0"/>
              <a:ea typeface="Verdana" panose="020B0604030504040204" pitchFamily="34" charset="0"/>
              <a:cs typeface="Arial" panose="020B0604020202020204" pitchFamily="34" charset="0"/>
            </a:endParaRPr>
          </a:p>
        </p:txBody>
      </p:sp>
      <p:pic>
        <p:nvPicPr>
          <p:cNvPr id="11" name="Graphic 10" descr="Classroom outline">
            <a:extLst>
              <a:ext uri="{FF2B5EF4-FFF2-40B4-BE49-F238E27FC236}">
                <a16:creationId xmlns:a16="http://schemas.microsoft.com/office/drawing/2014/main" id="{CC33D500-CCB7-8F45-990F-383CF1355BC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89068" y="547891"/>
            <a:ext cx="1752151" cy="1752151"/>
          </a:xfrm>
          <a:prstGeom prst="rect">
            <a:avLst/>
          </a:prstGeom>
        </p:spPr>
      </p:pic>
      <p:sp>
        <p:nvSpPr>
          <p:cNvPr id="9" name="Rectangle 3">
            <a:extLst>
              <a:ext uri="{FF2B5EF4-FFF2-40B4-BE49-F238E27FC236}">
                <a16:creationId xmlns:a16="http://schemas.microsoft.com/office/drawing/2014/main" id="{41E1D718-3745-4D0B-89D5-AB1D5D59FE86}"/>
              </a:ext>
            </a:extLst>
          </p:cNvPr>
          <p:cNvSpPr>
            <a:spLocks noChangeArrowheads="1"/>
          </p:cNvSpPr>
          <p:nvPr/>
        </p:nvSpPr>
        <p:spPr bwMode="auto">
          <a:xfrm>
            <a:off x="5180431" y="2235381"/>
            <a:ext cx="5560593" cy="3518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70468" tIns="35234" rIns="70468" bIns="35234" numCol="1" anchor="t" anchorCtr="0" compatLnSpc="1">
            <a:prstTxWarp prst="textNoShape">
              <a:avLst/>
            </a:prstTxWarp>
            <a:normAutofit/>
          </a:bodyPr>
          <a:lstStyle>
            <a:lvl1pPr>
              <a:tabLst>
                <a:tab pos="539750" algn="l"/>
              </a:tabLst>
              <a:defRPr>
                <a:solidFill>
                  <a:schemeClr val="tx1"/>
                </a:solidFill>
                <a:latin typeface="Arial" panose="020B0604020202020204" pitchFamily="34" charset="0"/>
              </a:defRPr>
            </a:lvl1pPr>
            <a:lvl2pPr marL="457200">
              <a:tabLst>
                <a:tab pos="539750" algn="l"/>
              </a:tabLst>
              <a:defRPr>
                <a:solidFill>
                  <a:schemeClr val="tx1"/>
                </a:solidFill>
                <a:latin typeface="Arial" panose="020B0604020202020204" pitchFamily="34" charset="0"/>
              </a:defRPr>
            </a:lvl2pPr>
            <a:lvl3pPr marL="914400">
              <a:tabLst>
                <a:tab pos="539750" algn="l"/>
              </a:tabLst>
              <a:defRPr>
                <a:solidFill>
                  <a:schemeClr val="tx1"/>
                </a:solidFill>
                <a:latin typeface="Arial" panose="020B0604020202020204" pitchFamily="34" charset="0"/>
              </a:defRPr>
            </a:lvl3pPr>
            <a:lvl4pPr marL="1371600">
              <a:tabLst>
                <a:tab pos="539750" algn="l"/>
              </a:tabLst>
              <a:defRPr>
                <a:solidFill>
                  <a:schemeClr val="tx1"/>
                </a:solidFill>
                <a:latin typeface="Arial" panose="020B0604020202020204" pitchFamily="34" charset="0"/>
              </a:defRPr>
            </a:lvl4pPr>
            <a:lvl5pPr marL="1828800">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algn="just">
              <a:lnSpc>
                <a:spcPct val="90000"/>
              </a:lnSpc>
              <a:spcBef>
                <a:spcPct val="20000"/>
              </a:spcBef>
            </a:pPr>
            <a:r>
              <a:rPr lang="en-US" sz="1200" b="1">
                <a:latin typeface="Verdana" panose="020B0604030504040204" pitchFamily="34" charset="0"/>
                <a:ea typeface="Verdana" panose="020B0604030504040204" pitchFamily="34" charset="0"/>
                <a:cs typeface="Arial" panose="020B0604020202020204" pitchFamily="34" charset="0"/>
              </a:rPr>
              <a:t>Correctional group lessons:</a:t>
            </a:r>
            <a:endParaRPr lang="lv-LV" sz="1200" b="1">
              <a:latin typeface="Verdana" panose="020B0604030504040204" pitchFamily="34" charset="0"/>
              <a:ea typeface="Verdana" panose="020B0604030504040204" pitchFamily="34" charset="0"/>
              <a:cs typeface="Arial" panose="020B0604020202020204" pitchFamily="34" charset="0"/>
            </a:endParaRPr>
          </a:p>
          <a:p>
            <a:pPr marL="214313" indent="-214313" algn="just">
              <a:lnSpc>
                <a:spcPct val="90000"/>
              </a:lnSpc>
              <a:spcBef>
                <a:spcPct val="20000"/>
              </a:spcBef>
              <a:buFont typeface="Arial" panose="020B0604020202020204" pitchFamily="34" charset="0"/>
              <a:buChar char="•"/>
            </a:pPr>
            <a:r>
              <a:rPr lang="en-US" sz="1200" b="1">
                <a:latin typeface="Verdana" panose="020B0604030504040204" pitchFamily="34" charset="0"/>
                <a:ea typeface="Verdana" panose="020B0604030504040204" pitchFamily="34" charset="0"/>
                <a:cs typeface="Arial" panose="020B0604020202020204" pitchFamily="34" charset="0"/>
              </a:rPr>
              <a:t>Must attend in full</a:t>
            </a:r>
            <a:endParaRPr lang="lv-LV" sz="1200" b="1">
              <a:latin typeface="Verdana" panose="020B0604030504040204" pitchFamily="34" charset="0"/>
              <a:ea typeface="Verdana" panose="020B0604030504040204" pitchFamily="34" charset="0"/>
              <a:cs typeface="Arial" panose="020B0604020202020204" pitchFamily="34" charset="0"/>
            </a:endParaRPr>
          </a:p>
          <a:p>
            <a:pPr marL="214313" indent="-214313" algn="just">
              <a:lnSpc>
                <a:spcPct val="90000"/>
              </a:lnSpc>
              <a:spcBef>
                <a:spcPct val="20000"/>
              </a:spcBef>
              <a:buFont typeface="Arial" panose="020B0604020202020204" pitchFamily="34" charset="0"/>
              <a:buChar char="•"/>
            </a:pPr>
            <a:r>
              <a:rPr lang="en-US" sz="1200" b="1">
                <a:latin typeface="Verdana" panose="020B0604030504040204" pitchFamily="34" charset="0"/>
                <a:ea typeface="Verdana" panose="020B0604030504040204" pitchFamily="34" charset="0"/>
                <a:cs typeface="Arial" panose="020B0604020202020204" pitchFamily="34" charset="0"/>
              </a:rPr>
              <a:t>16 lessons</a:t>
            </a:r>
            <a:r>
              <a:rPr lang="lv-LV" sz="1200" b="1">
                <a:latin typeface="Verdana" panose="020B0604030504040204" pitchFamily="34" charset="0"/>
                <a:ea typeface="Verdana" panose="020B0604030504040204" pitchFamily="34" charset="0"/>
                <a:cs typeface="Arial" panose="020B0604020202020204" pitchFamily="34" charset="0"/>
              </a:rPr>
              <a:t>,</a:t>
            </a:r>
            <a:r>
              <a:rPr lang="en-US" sz="1200" b="1">
                <a:latin typeface="Verdana" panose="020B0604030504040204" pitchFamily="34" charset="0"/>
                <a:ea typeface="Verdana" panose="020B0604030504040204" pitchFamily="34" charset="0"/>
                <a:cs typeface="Arial" panose="020B0604020202020204" pitchFamily="34" charset="0"/>
              </a:rPr>
              <a:t> </a:t>
            </a:r>
            <a:r>
              <a:rPr lang="lv-LV" sz="1200" b="1">
                <a:latin typeface="Verdana" panose="020B0604030504040204" pitchFamily="34" charset="0"/>
                <a:ea typeface="Verdana" panose="020B0604030504040204" pitchFamily="34" charset="0"/>
                <a:cs typeface="Arial" panose="020B0604020202020204" pitchFamily="34" charset="0"/>
              </a:rPr>
              <a:t>o</a:t>
            </a:r>
            <a:r>
              <a:rPr lang="en-US" sz="1200" b="1" err="1">
                <a:latin typeface="Verdana" panose="020B0604030504040204" pitchFamily="34" charset="0"/>
                <a:ea typeface="Verdana" panose="020B0604030504040204" pitchFamily="34" charset="0"/>
                <a:cs typeface="Arial" panose="020B0604020202020204" pitchFamily="34" charset="0"/>
              </a:rPr>
              <a:t>ptimally</a:t>
            </a:r>
            <a:r>
              <a:rPr lang="en-US" sz="1200" b="1">
                <a:latin typeface="Verdana" panose="020B0604030504040204" pitchFamily="34" charset="0"/>
                <a:ea typeface="Verdana" panose="020B0604030504040204" pitchFamily="34" charset="0"/>
                <a:cs typeface="Arial" panose="020B0604020202020204" pitchFamily="34" charset="0"/>
              </a:rPr>
              <a:t> 6-8 participants</a:t>
            </a:r>
            <a:endParaRPr lang="lv-LV" sz="1200" b="1">
              <a:latin typeface="Verdana" panose="020B0604030504040204" pitchFamily="34" charset="0"/>
              <a:ea typeface="Verdana" panose="020B0604030504040204" pitchFamily="34" charset="0"/>
              <a:cs typeface="Arial" panose="020B0604020202020204" pitchFamily="34" charset="0"/>
            </a:endParaRPr>
          </a:p>
          <a:p>
            <a:pPr marL="214313" indent="-214313" algn="just">
              <a:lnSpc>
                <a:spcPct val="90000"/>
              </a:lnSpc>
              <a:spcBef>
                <a:spcPct val="20000"/>
              </a:spcBef>
              <a:buFont typeface="Arial" panose="020B0604020202020204" pitchFamily="34" charset="0"/>
              <a:buChar char="•"/>
            </a:pPr>
            <a:r>
              <a:rPr lang="en-US" sz="1200" b="1">
                <a:latin typeface="Verdana" panose="020B0604030504040204" pitchFamily="34" charset="0"/>
                <a:ea typeface="Verdana" panose="020B0604030504040204" pitchFamily="34" charset="0"/>
                <a:cs typeface="Arial" panose="020B0604020202020204" pitchFamily="34" charset="0"/>
              </a:rPr>
              <a:t>Lessons for a fee</a:t>
            </a:r>
            <a:endParaRPr lang="lv-LV" sz="1200" b="1">
              <a:latin typeface="Verdana" panose="020B0604030504040204" pitchFamily="34" charset="0"/>
              <a:ea typeface="Verdana" panose="020B0604030504040204" pitchFamily="34" charset="0"/>
              <a:cs typeface="Arial" panose="020B0604020202020204" pitchFamily="34" charset="0"/>
            </a:endParaRPr>
          </a:p>
          <a:p>
            <a:pPr marL="214313" indent="-214313" algn="just">
              <a:lnSpc>
                <a:spcPct val="90000"/>
              </a:lnSpc>
              <a:spcBef>
                <a:spcPct val="20000"/>
              </a:spcBef>
              <a:buFont typeface="Arial" panose="020B0604020202020204" pitchFamily="34" charset="0"/>
              <a:buChar char="•"/>
            </a:pPr>
            <a:endParaRPr lang="lv-LV" sz="1200" b="1">
              <a:latin typeface="Verdana" panose="020B0604030504040204" pitchFamily="34" charset="0"/>
              <a:ea typeface="Verdana" panose="020B0604030504040204" pitchFamily="34" charset="0"/>
              <a:cs typeface="Arial" panose="020B0604020202020204" pitchFamily="34" charset="0"/>
            </a:endParaRPr>
          </a:p>
          <a:p>
            <a:pPr>
              <a:lnSpc>
                <a:spcPct val="90000"/>
              </a:lnSpc>
              <a:spcBef>
                <a:spcPct val="20000"/>
              </a:spcBef>
            </a:pPr>
            <a:r>
              <a:rPr lang="lv-LV" sz="1200" b="1" err="1">
                <a:latin typeface="Verdana" panose="020B0604030504040204" pitchFamily="34" charset="0"/>
                <a:ea typeface="Verdana" panose="020B0604030504040204" pitchFamily="34" charset="0"/>
                <a:cs typeface="Arial" panose="020B0604020202020204" pitchFamily="34" charset="0"/>
              </a:rPr>
              <a:t>Topics</a:t>
            </a:r>
            <a:r>
              <a:rPr lang="lv-LV" sz="1200" b="1">
                <a:latin typeface="Verdana" panose="020B0604030504040204" pitchFamily="34" charset="0"/>
                <a:ea typeface="Verdana" panose="020B0604030504040204" pitchFamily="34" charset="0"/>
                <a:cs typeface="Arial" panose="020B0604020202020204" pitchFamily="34" charset="0"/>
              </a:rPr>
              <a:t>:</a:t>
            </a:r>
          </a:p>
          <a:p>
            <a:pPr algn="just">
              <a:lnSpc>
                <a:spcPct val="90000"/>
              </a:lnSpc>
              <a:spcBef>
                <a:spcPct val="20000"/>
              </a:spcBef>
            </a:pPr>
            <a:r>
              <a:rPr lang="en-US" sz="1200">
                <a:latin typeface="Verdana" panose="020B0604030504040204" pitchFamily="34" charset="0"/>
                <a:ea typeface="Verdana" panose="020B0604030504040204" pitchFamily="34" charset="0"/>
                <a:cs typeface="Arial" panose="020B0604020202020204" pitchFamily="34" charset="0"/>
              </a:rPr>
              <a:t>1. Motivation lesson. Personality and behavior</a:t>
            </a:r>
            <a:endParaRPr lang="lv-LV" sz="1200">
              <a:latin typeface="Verdana" panose="020B0604030504040204" pitchFamily="34" charset="0"/>
              <a:ea typeface="Verdana" panose="020B0604030504040204" pitchFamily="34" charset="0"/>
              <a:cs typeface="Arial" panose="020B0604020202020204" pitchFamily="34" charset="0"/>
            </a:endParaRPr>
          </a:p>
          <a:p>
            <a:pPr algn="just">
              <a:lnSpc>
                <a:spcPct val="90000"/>
              </a:lnSpc>
              <a:spcBef>
                <a:spcPct val="20000"/>
              </a:spcBef>
            </a:pPr>
            <a:r>
              <a:rPr lang="en-US" sz="1200">
                <a:latin typeface="Verdana" panose="020B0604030504040204" pitchFamily="34" charset="0"/>
                <a:ea typeface="Verdana" panose="020B0604030504040204" pitchFamily="34" charset="0"/>
                <a:cs typeface="Arial" panose="020B0604020202020204" pitchFamily="34" charset="0"/>
              </a:rPr>
              <a:t>2. Habit, habit, addiction.</a:t>
            </a:r>
            <a:endParaRPr lang="lv-LV" sz="1200">
              <a:latin typeface="Verdana" panose="020B0604030504040204" pitchFamily="34" charset="0"/>
              <a:ea typeface="Verdana" panose="020B0604030504040204" pitchFamily="34" charset="0"/>
              <a:cs typeface="Arial" panose="020B0604020202020204" pitchFamily="34" charset="0"/>
            </a:endParaRPr>
          </a:p>
          <a:p>
            <a:pPr algn="just">
              <a:lnSpc>
                <a:spcPct val="90000"/>
              </a:lnSpc>
              <a:spcBef>
                <a:spcPct val="20000"/>
              </a:spcBef>
            </a:pPr>
            <a:r>
              <a:rPr lang="en-US" sz="1200">
                <a:latin typeface="Verdana" panose="020B0604030504040204" pitchFamily="34" charset="0"/>
                <a:ea typeface="Verdana" panose="020B0604030504040204" pitchFamily="34" charset="0"/>
                <a:cs typeface="Arial" panose="020B0604020202020204" pitchFamily="34" charset="0"/>
              </a:rPr>
              <a:t>3. Addictive substances, their effects.</a:t>
            </a:r>
            <a:endParaRPr lang="lv-LV" sz="1200">
              <a:latin typeface="Verdana" panose="020B0604030504040204" pitchFamily="34" charset="0"/>
              <a:ea typeface="Verdana" panose="020B0604030504040204" pitchFamily="34" charset="0"/>
              <a:cs typeface="Arial" panose="020B0604020202020204" pitchFamily="34" charset="0"/>
            </a:endParaRPr>
          </a:p>
          <a:p>
            <a:pPr algn="just">
              <a:lnSpc>
                <a:spcPct val="90000"/>
              </a:lnSpc>
              <a:spcBef>
                <a:spcPct val="20000"/>
              </a:spcBef>
            </a:pPr>
            <a:r>
              <a:rPr lang="en-US" sz="1200">
                <a:latin typeface="Verdana" panose="020B0604030504040204" pitchFamily="34" charset="0"/>
                <a:ea typeface="Verdana" panose="020B0604030504040204" pitchFamily="34" charset="0"/>
                <a:cs typeface="Arial" panose="020B0604020202020204" pitchFamily="34" charset="0"/>
              </a:rPr>
              <a:t>4. Thinking errors. Causes and effects</a:t>
            </a:r>
            <a:endParaRPr lang="lv-LV" sz="1200">
              <a:latin typeface="Verdana" panose="020B0604030504040204" pitchFamily="34" charset="0"/>
              <a:ea typeface="Verdana" panose="020B0604030504040204" pitchFamily="34" charset="0"/>
              <a:cs typeface="Arial" panose="020B0604020202020204" pitchFamily="34" charset="0"/>
            </a:endParaRPr>
          </a:p>
          <a:p>
            <a:pPr algn="just">
              <a:lnSpc>
                <a:spcPct val="90000"/>
              </a:lnSpc>
              <a:spcBef>
                <a:spcPct val="20000"/>
              </a:spcBef>
            </a:pPr>
            <a:r>
              <a:rPr lang="en-US" sz="1200">
                <a:latin typeface="Verdana" panose="020B0604030504040204" pitchFamily="34" charset="0"/>
                <a:ea typeface="Verdana" panose="020B0604030504040204" pitchFamily="34" charset="0"/>
                <a:cs typeface="Arial" panose="020B0604020202020204" pitchFamily="34" charset="0"/>
              </a:rPr>
              <a:t>5. Management of emotions, behavior and stress.</a:t>
            </a:r>
            <a:endParaRPr lang="lv-LV" sz="1200">
              <a:latin typeface="Verdana" panose="020B0604030504040204" pitchFamily="34" charset="0"/>
              <a:ea typeface="Verdana" panose="020B0604030504040204" pitchFamily="34" charset="0"/>
              <a:cs typeface="Arial" panose="020B0604020202020204" pitchFamily="34" charset="0"/>
            </a:endParaRPr>
          </a:p>
          <a:p>
            <a:pPr algn="just">
              <a:lnSpc>
                <a:spcPct val="90000"/>
              </a:lnSpc>
              <a:spcBef>
                <a:spcPct val="20000"/>
              </a:spcBef>
            </a:pPr>
            <a:r>
              <a:rPr lang="en-US" sz="1200">
                <a:latin typeface="Verdana" panose="020B0604030504040204" pitchFamily="34" charset="0"/>
                <a:ea typeface="Verdana" panose="020B0604030504040204" pitchFamily="34" charset="0"/>
                <a:cs typeface="Arial" panose="020B0604020202020204" pitchFamily="34" charset="0"/>
              </a:rPr>
              <a:t>6. Problem solving strategy. </a:t>
            </a:r>
            <a:endParaRPr lang="lv-LV" sz="1200">
              <a:latin typeface="Verdana" panose="020B0604030504040204" pitchFamily="34" charset="0"/>
              <a:ea typeface="Verdana" panose="020B0604030504040204" pitchFamily="34" charset="0"/>
              <a:cs typeface="Arial" panose="020B0604020202020204" pitchFamily="34" charset="0"/>
            </a:endParaRPr>
          </a:p>
          <a:p>
            <a:pPr algn="just">
              <a:lnSpc>
                <a:spcPct val="90000"/>
              </a:lnSpc>
              <a:spcBef>
                <a:spcPct val="20000"/>
              </a:spcBef>
            </a:pPr>
            <a:r>
              <a:rPr lang="lv-LV" sz="1200">
                <a:latin typeface="Verdana" panose="020B0604030504040204" pitchFamily="34" charset="0"/>
                <a:ea typeface="Verdana" panose="020B0604030504040204" pitchFamily="34" charset="0"/>
                <a:cs typeface="Arial" panose="020B0604020202020204" pitchFamily="34" charset="0"/>
              </a:rPr>
              <a:t>7. </a:t>
            </a:r>
            <a:r>
              <a:rPr lang="en-US" sz="1200">
                <a:latin typeface="Verdana" panose="020B0604030504040204" pitchFamily="34" charset="0"/>
                <a:ea typeface="Verdana" panose="020B0604030504040204" pitchFamily="34" charset="0"/>
                <a:cs typeface="Arial" panose="020B0604020202020204" pitchFamily="34" charset="0"/>
              </a:rPr>
              <a:t>Summary. Main conclusions</a:t>
            </a:r>
            <a:endParaRPr lang="lv-LV" sz="1200">
              <a:latin typeface="Verdana" panose="020B0604030504040204" pitchFamily="34" charset="0"/>
              <a:ea typeface="Verdana" panose="020B0604030504040204" pitchFamily="34" charset="0"/>
              <a:cs typeface="Arial" panose="020B0604020202020204" pitchFamily="34" charset="0"/>
            </a:endParaRPr>
          </a:p>
          <a:p>
            <a:pPr>
              <a:lnSpc>
                <a:spcPct val="90000"/>
              </a:lnSpc>
              <a:spcBef>
                <a:spcPct val="20000"/>
              </a:spcBef>
            </a:pPr>
            <a:endParaRPr lang="lv-LV" sz="1350" u="sng">
              <a:highlight>
                <a:srgbClr val="FFFF00"/>
              </a:highlight>
              <a:ea typeface="Verdana" panose="020B0604030504040204" pitchFamily="34" charset="0"/>
              <a:cs typeface="Arial" panose="020B0604020202020204" pitchFamily="34" charset="0"/>
            </a:endParaRPr>
          </a:p>
          <a:p>
            <a:pPr>
              <a:lnSpc>
                <a:spcPct val="90000"/>
              </a:lnSpc>
              <a:spcBef>
                <a:spcPct val="20000"/>
              </a:spcBef>
            </a:pPr>
            <a:endParaRPr lang="lv-LV" altLang="ja-JP" sz="1350">
              <a:ea typeface="Verdana" panose="020B0604030504040204" pitchFamily="34" charset="0"/>
              <a:cs typeface="Arial" panose="020B0604020202020204" pitchFamily="34" charset="0"/>
            </a:endParaRPr>
          </a:p>
          <a:p>
            <a:pPr>
              <a:lnSpc>
                <a:spcPct val="90000"/>
              </a:lnSpc>
              <a:spcBef>
                <a:spcPct val="20000"/>
              </a:spcBef>
            </a:pPr>
            <a:endParaRPr lang="lv-LV" altLang="ja-JP" sz="1350">
              <a:ea typeface="Verdana" panose="020B0604030504040204" pitchFamily="34" charset="0"/>
              <a:cs typeface="Arial" panose="020B0604020202020204" pitchFamily="34" charset="0"/>
            </a:endParaRPr>
          </a:p>
          <a:p>
            <a:pPr>
              <a:lnSpc>
                <a:spcPct val="90000"/>
              </a:lnSpc>
              <a:spcBef>
                <a:spcPct val="20000"/>
              </a:spcBef>
            </a:pPr>
            <a:endParaRPr lang="lv-LV" altLang="ja-JP" sz="1350">
              <a:ea typeface="Verdana" panose="020B0604030504040204" pitchFamily="34" charset="0"/>
              <a:cs typeface="Arial" panose="020B0604020202020204" pitchFamily="34" charset="0"/>
            </a:endParaRPr>
          </a:p>
          <a:p>
            <a:pPr>
              <a:lnSpc>
                <a:spcPct val="90000"/>
              </a:lnSpc>
              <a:spcBef>
                <a:spcPct val="20000"/>
              </a:spcBef>
            </a:pPr>
            <a:endParaRPr lang="lv-LV" altLang="ja-JP" sz="825">
              <a:latin typeface="Verdana" panose="020B0604030504040204" pitchFamily="34" charset="0"/>
              <a:ea typeface="Verdana" panose="020B0604030504040204" pitchFamily="34" charset="0"/>
              <a:cs typeface="Verdana" panose="020B0604030504040204" pitchFamily="34" charset="0"/>
            </a:endParaRPr>
          </a:p>
        </p:txBody>
      </p:sp>
      <p:pic>
        <p:nvPicPr>
          <p:cNvPr id="3" name="Graphic 2" descr="Beer outline">
            <a:extLst>
              <a:ext uri="{FF2B5EF4-FFF2-40B4-BE49-F238E27FC236}">
                <a16:creationId xmlns:a16="http://schemas.microsoft.com/office/drawing/2014/main" id="{13EB1337-F6FF-8A35-3343-814ED9FB77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29729" y="823417"/>
            <a:ext cx="403874" cy="403874"/>
          </a:xfrm>
          <a:prstGeom prst="rect">
            <a:avLst/>
          </a:prstGeom>
        </p:spPr>
      </p:pic>
      <p:pic>
        <p:nvPicPr>
          <p:cNvPr id="6" name="Graphic 5" descr="No sign outline">
            <a:extLst>
              <a:ext uri="{FF2B5EF4-FFF2-40B4-BE49-F238E27FC236}">
                <a16:creationId xmlns:a16="http://schemas.microsoft.com/office/drawing/2014/main" id="{D4B1BA7E-4563-E4A8-E664-CD03BA0E140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36377" y="711790"/>
            <a:ext cx="679287" cy="679287"/>
          </a:xfrm>
          <a:prstGeom prst="rect">
            <a:avLst/>
          </a:prstGeom>
        </p:spPr>
      </p:pic>
      <p:sp>
        <p:nvSpPr>
          <p:cNvPr id="10" name="Rectangle 3">
            <a:extLst>
              <a:ext uri="{FF2B5EF4-FFF2-40B4-BE49-F238E27FC236}">
                <a16:creationId xmlns:a16="http://schemas.microsoft.com/office/drawing/2014/main" id="{9E9EC1BB-5631-AA09-EA62-CC4FE3F17E78}"/>
              </a:ext>
            </a:extLst>
          </p:cNvPr>
          <p:cNvSpPr>
            <a:spLocks noChangeArrowheads="1"/>
          </p:cNvSpPr>
          <p:nvPr/>
        </p:nvSpPr>
        <p:spPr bwMode="auto">
          <a:xfrm>
            <a:off x="1136182" y="1796799"/>
            <a:ext cx="6138746" cy="438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a:tabLst>
                <a:tab pos="539750" algn="l"/>
              </a:tabLst>
              <a:defRPr>
                <a:solidFill>
                  <a:schemeClr val="tx1"/>
                </a:solidFill>
                <a:latin typeface="Arial" panose="020B0604020202020204" pitchFamily="34" charset="0"/>
              </a:defRPr>
            </a:lvl1pPr>
            <a:lvl2pPr marL="457200">
              <a:tabLst>
                <a:tab pos="539750" algn="l"/>
              </a:tabLst>
              <a:defRPr>
                <a:solidFill>
                  <a:schemeClr val="tx1"/>
                </a:solidFill>
                <a:latin typeface="Arial" panose="020B0604020202020204" pitchFamily="34" charset="0"/>
              </a:defRPr>
            </a:lvl2pPr>
            <a:lvl3pPr marL="914400">
              <a:tabLst>
                <a:tab pos="539750" algn="l"/>
              </a:tabLst>
              <a:defRPr>
                <a:solidFill>
                  <a:schemeClr val="tx1"/>
                </a:solidFill>
                <a:latin typeface="Arial" panose="020B0604020202020204" pitchFamily="34" charset="0"/>
              </a:defRPr>
            </a:lvl3pPr>
            <a:lvl4pPr marL="1371600">
              <a:tabLst>
                <a:tab pos="539750" algn="l"/>
              </a:tabLst>
              <a:defRPr>
                <a:solidFill>
                  <a:schemeClr val="tx1"/>
                </a:solidFill>
                <a:latin typeface="Arial" panose="020B0604020202020204" pitchFamily="34" charset="0"/>
              </a:defRPr>
            </a:lvl4pPr>
            <a:lvl5pPr marL="1828800">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pPr defTabSz="685800"/>
            <a:r>
              <a:rPr lang="en-US" sz="1200">
                <a:latin typeface="Verdana" panose="020B0604030504040204" pitchFamily="34" charset="0"/>
                <a:ea typeface="Verdana" panose="020B0604030504040204" pitchFamily="34" charset="0"/>
                <a:cs typeface="Arial" panose="020B0604020202020204" pitchFamily="34" charset="0"/>
              </a:rPr>
              <a:t>high public danger</a:t>
            </a:r>
            <a:r>
              <a:rPr lang="lv-LV" sz="1200">
                <a:latin typeface="Verdana" panose="020B0604030504040204" pitchFamily="34" charset="0"/>
                <a:ea typeface="Verdana" panose="020B0604030504040204" pitchFamily="34" charset="0"/>
                <a:cs typeface="Arial" panose="020B0604020202020204" pitchFamily="34" charset="0"/>
              </a:rPr>
              <a:t> - </a:t>
            </a:r>
            <a:r>
              <a:rPr lang="en-US" sz="1200">
                <a:latin typeface="Verdana" panose="020B0604030504040204" pitchFamily="34" charset="0"/>
                <a:ea typeface="Verdana" panose="020B0604030504040204" pitchFamily="34" charset="0"/>
                <a:cs typeface="Arial" panose="020B0604020202020204" pitchFamily="34" charset="0"/>
              </a:rPr>
              <a:t>endangers </a:t>
            </a:r>
            <a:r>
              <a:rPr lang="lv-LV" sz="1200" err="1">
                <a:latin typeface="Verdana" panose="020B0604030504040204" pitchFamily="34" charset="0"/>
                <a:ea typeface="Verdana" panose="020B0604030504040204" pitchFamily="34" charset="0"/>
                <a:cs typeface="Arial" panose="020B0604020202020204" pitchFamily="34" charset="0"/>
              </a:rPr>
              <a:t>not</a:t>
            </a:r>
            <a:r>
              <a:rPr lang="lv-LV" sz="1200">
                <a:latin typeface="Verdana" panose="020B0604030504040204" pitchFamily="34" charset="0"/>
                <a:ea typeface="Verdana" panose="020B0604030504040204" pitchFamily="34" charset="0"/>
                <a:cs typeface="Arial" panose="020B0604020202020204" pitchFamily="34" charset="0"/>
              </a:rPr>
              <a:t> </a:t>
            </a:r>
            <a:r>
              <a:rPr lang="lv-LV" sz="1200" err="1">
                <a:latin typeface="Verdana" panose="020B0604030504040204" pitchFamily="34" charset="0"/>
                <a:ea typeface="Verdana" panose="020B0604030504040204" pitchFamily="34" charset="0"/>
                <a:cs typeface="Arial" panose="020B0604020202020204" pitchFamily="34" charset="0"/>
              </a:rPr>
              <a:t>only</a:t>
            </a:r>
            <a:endParaRPr lang="lv-LV" sz="1200">
              <a:latin typeface="Verdana" panose="020B0604030504040204" pitchFamily="34" charset="0"/>
              <a:ea typeface="Verdana" panose="020B0604030504040204" pitchFamily="34" charset="0"/>
              <a:cs typeface="Arial" panose="020B0604020202020204" pitchFamily="34" charset="0"/>
            </a:endParaRPr>
          </a:p>
          <a:p>
            <a:pPr defTabSz="685800"/>
            <a:r>
              <a:rPr lang="lv-LV" sz="1200">
                <a:latin typeface="Verdana" panose="020B0604030504040204" pitchFamily="34" charset="0"/>
                <a:ea typeface="Verdana" panose="020B0604030504040204" pitchFamily="34" charset="0"/>
                <a:cs typeface="Arial" panose="020B0604020202020204" pitchFamily="34" charset="0"/>
              </a:rPr>
              <a:t> </a:t>
            </a:r>
            <a:r>
              <a:rPr lang="en-US" sz="1200">
                <a:latin typeface="Verdana" panose="020B0604030504040204" pitchFamily="34" charset="0"/>
                <a:ea typeface="Verdana" panose="020B0604030504040204" pitchFamily="34" charset="0"/>
                <a:cs typeface="Arial" panose="020B0604020202020204" pitchFamily="34" charset="0"/>
              </a:rPr>
              <a:t>self</a:t>
            </a:r>
            <a:r>
              <a:rPr lang="lv-LV" sz="1200">
                <a:latin typeface="Verdana" panose="020B0604030504040204" pitchFamily="34" charset="0"/>
                <a:ea typeface="Verdana" panose="020B0604030504040204" pitchFamily="34" charset="0"/>
                <a:cs typeface="Arial" panose="020B0604020202020204" pitchFamily="34" charset="0"/>
              </a:rPr>
              <a:t>, </a:t>
            </a:r>
            <a:r>
              <a:rPr lang="lv-LV" sz="1200" err="1">
                <a:latin typeface="Verdana" panose="020B0604030504040204" pitchFamily="34" charset="0"/>
                <a:ea typeface="Verdana" panose="020B0604030504040204" pitchFamily="34" charset="0"/>
                <a:cs typeface="Arial" panose="020B0604020202020204" pitchFamily="34" charset="0"/>
              </a:rPr>
              <a:t>but</a:t>
            </a:r>
            <a:r>
              <a:rPr lang="lv-LV" sz="1200">
                <a:latin typeface="Verdana" panose="020B0604030504040204" pitchFamily="34" charset="0"/>
                <a:ea typeface="Verdana" panose="020B0604030504040204" pitchFamily="34" charset="0"/>
                <a:cs typeface="Arial" panose="020B0604020202020204" pitchFamily="34" charset="0"/>
              </a:rPr>
              <a:t> </a:t>
            </a:r>
            <a:r>
              <a:rPr lang="en-US" sz="1200">
                <a:latin typeface="Verdana" panose="020B0604030504040204" pitchFamily="34" charset="0"/>
                <a:ea typeface="Verdana" panose="020B0604030504040204" pitchFamily="34" charset="0"/>
                <a:cs typeface="Arial" panose="020B0604020202020204" pitchFamily="34" charset="0"/>
              </a:rPr>
              <a:t>other</a:t>
            </a:r>
            <a:r>
              <a:rPr lang="lv-LV" sz="1200">
                <a:latin typeface="Verdana" panose="020B0604030504040204" pitchFamily="34" charset="0"/>
                <a:ea typeface="Verdana" panose="020B0604030504040204" pitchFamily="34" charset="0"/>
                <a:cs typeface="Arial" panose="020B0604020202020204" pitchFamily="34" charset="0"/>
              </a:rPr>
              <a:t>s</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p:txBody>
      </p:sp>
      <p:pic>
        <p:nvPicPr>
          <p:cNvPr id="12" name="Graphic 11" descr="Bottle outline">
            <a:extLst>
              <a:ext uri="{FF2B5EF4-FFF2-40B4-BE49-F238E27FC236}">
                <a16:creationId xmlns:a16="http://schemas.microsoft.com/office/drawing/2014/main" id="{DADCF2B4-6CC6-12BB-12AB-5CBC29B35FFB}"/>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50382" y="1604525"/>
            <a:ext cx="685800" cy="685800"/>
          </a:xfrm>
          <a:prstGeom prst="rect">
            <a:avLst/>
          </a:prstGeom>
        </p:spPr>
      </p:pic>
      <p:pic>
        <p:nvPicPr>
          <p:cNvPr id="13" name="Graphic 12" descr="Champagne outline">
            <a:extLst>
              <a:ext uri="{FF2B5EF4-FFF2-40B4-BE49-F238E27FC236}">
                <a16:creationId xmlns:a16="http://schemas.microsoft.com/office/drawing/2014/main" id="{FABC6427-A95F-F4BB-5A4B-A615C205CFBC}"/>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50382" y="2300042"/>
            <a:ext cx="685800" cy="685800"/>
          </a:xfrm>
          <a:prstGeom prst="rect">
            <a:avLst/>
          </a:prstGeom>
        </p:spPr>
      </p:pic>
      <p:pic>
        <p:nvPicPr>
          <p:cNvPr id="14" name="Graphic 13" descr="Martini outline">
            <a:extLst>
              <a:ext uri="{FF2B5EF4-FFF2-40B4-BE49-F238E27FC236}">
                <a16:creationId xmlns:a16="http://schemas.microsoft.com/office/drawing/2014/main" id="{91FF19C7-9C4D-2BF2-6208-02679953D7EF}"/>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50382" y="3818981"/>
            <a:ext cx="685800" cy="685800"/>
          </a:xfrm>
          <a:prstGeom prst="rect">
            <a:avLst/>
          </a:prstGeom>
        </p:spPr>
      </p:pic>
      <p:pic>
        <p:nvPicPr>
          <p:cNvPr id="15" name="Graphic 14" descr="Beer outline">
            <a:extLst>
              <a:ext uri="{FF2B5EF4-FFF2-40B4-BE49-F238E27FC236}">
                <a16:creationId xmlns:a16="http://schemas.microsoft.com/office/drawing/2014/main" id="{5C503FA6-CB10-617B-4BC1-FCE03CEE637D}"/>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0382" y="3048826"/>
            <a:ext cx="685800" cy="685800"/>
          </a:xfrm>
          <a:prstGeom prst="rect">
            <a:avLst/>
          </a:prstGeom>
        </p:spPr>
      </p:pic>
      <p:sp>
        <p:nvSpPr>
          <p:cNvPr id="19" name="TextBox 18">
            <a:extLst>
              <a:ext uri="{FF2B5EF4-FFF2-40B4-BE49-F238E27FC236}">
                <a16:creationId xmlns:a16="http://schemas.microsoft.com/office/drawing/2014/main" id="{91CA9EB2-CF54-C75C-C16C-AF19BC6DFD7E}"/>
              </a:ext>
            </a:extLst>
          </p:cNvPr>
          <p:cNvSpPr txBox="1"/>
          <p:nvPr/>
        </p:nvSpPr>
        <p:spPr>
          <a:xfrm>
            <a:off x="1136182" y="2513670"/>
            <a:ext cx="5628578" cy="276999"/>
          </a:xfrm>
          <a:prstGeom prst="rect">
            <a:avLst/>
          </a:prstGeom>
          <a:noFill/>
        </p:spPr>
        <p:txBody>
          <a:bodyPr wrap="square" rtlCol="0">
            <a:spAutoFit/>
          </a:bodyPr>
          <a:lstStyle/>
          <a:p>
            <a:r>
              <a:rPr lang="lv-LV" sz="1200" err="1">
                <a:latin typeface="Verdana" panose="020B0604030504040204" pitchFamily="34" charset="0"/>
                <a:ea typeface="Verdana" panose="020B0604030504040204" pitchFamily="34" charset="0"/>
                <a:cs typeface="Arial" panose="020B0604020202020204" pitchFamily="34" charset="0"/>
              </a:rPr>
              <a:t>Solution</a:t>
            </a:r>
            <a:r>
              <a:rPr lang="lv-LV" sz="1200">
                <a:latin typeface="Verdana" panose="020B0604030504040204" pitchFamily="34" charset="0"/>
                <a:ea typeface="Verdana" panose="020B0604030504040204" pitchFamily="34" charset="0"/>
                <a:cs typeface="Arial" panose="020B0604020202020204" pitchFamily="34" charset="0"/>
              </a:rPr>
              <a:t> - n</a:t>
            </a:r>
            <a:r>
              <a:rPr lang="en-US" sz="1200" err="1">
                <a:latin typeface="Verdana" panose="020B0604030504040204" pitchFamily="34" charset="0"/>
                <a:ea typeface="Verdana" panose="020B0604030504040204" pitchFamily="34" charset="0"/>
                <a:cs typeface="Arial" panose="020B0604020202020204" pitchFamily="34" charset="0"/>
              </a:rPr>
              <a:t>ot</a:t>
            </a:r>
            <a:r>
              <a:rPr lang="en-US" sz="1200">
                <a:latin typeface="Verdana" panose="020B0604030504040204" pitchFamily="34" charset="0"/>
                <a:ea typeface="Verdana" panose="020B0604030504040204" pitchFamily="34" charset="0"/>
                <a:cs typeface="Arial" panose="020B0604020202020204" pitchFamily="34" charset="0"/>
              </a:rPr>
              <a:t> only punish</a:t>
            </a:r>
            <a:r>
              <a:rPr lang="lv-LV" sz="1200" err="1">
                <a:latin typeface="Verdana" panose="020B0604030504040204" pitchFamily="34" charset="0"/>
                <a:ea typeface="Verdana" panose="020B0604030504040204" pitchFamily="34" charset="0"/>
                <a:cs typeface="Arial" panose="020B0604020202020204" pitchFamily="34" charset="0"/>
              </a:rPr>
              <a:t>ing</a:t>
            </a:r>
            <a:r>
              <a:rPr lang="en-US" sz="1200">
                <a:latin typeface="Verdana" panose="020B0604030504040204" pitchFamily="34" charset="0"/>
                <a:ea typeface="Verdana" panose="020B0604030504040204" pitchFamily="34" charset="0"/>
                <a:cs typeface="Arial" panose="020B0604020202020204" pitchFamily="34" charset="0"/>
              </a:rPr>
              <a:t> the violator </a:t>
            </a:r>
            <a:endParaRPr lang="lv-LV" sz="1200">
              <a:latin typeface="Verdana" panose="020B0604030504040204" pitchFamily="34" charset="0"/>
              <a:ea typeface="Verdana" panose="020B060403050404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BFAFAE3D-8E15-E301-621A-7099DF4AC10E}"/>
              </a:ext>
            </a:extLst>
          </p:cNvPr>
          <p:cNvSpPr txBox="1"/>
          <p:nvPr/>
        </p:nvSpPr>
        <p:spPr>
          <a:xfrm>
            <a:off x="1136182" y="3118000"/>
            <a:ext cx="6093547" cy="461665"/>
          </a:xfrm>
          <a:prstGeom prst="rect">
            <a:avLst/>
          </a:prstGeom>
          <a:noFill/>
        </p:spPr>
        <p:txBody>
          <a:bodyPr wrap="square" rtlCol="0">
            <a:spAutoFit/>
          </a:bodyPr>
          <a:lstStyle/>
          <a:p>
            <a:r>
              <a:rPr lang="lv-LV" sz="1200">
                <a:latin typeface="Verdana" panose="020B0604030504040204" pitchFamily="34" charset="0"/>
                <a:ea typeface="Verdana" panose="020B0604030504040204" pitchFamily="34" charset="0"/>
                <a:cs typeface="Arial" panose="020B0604020202020204" pitchFamily="34" charset="0"/>
              </a:rPr>
              <a:t>No </a:t>
            </a:r>
            <a:r>
              <a:rPr lang="lv-LV" sz="1200" err="1">
                <a:latin typeface="Verdana" panose="020B0604030504040204" pitchFamily="34" charset="0"/>
                <a:ea typeface="Verdana" panose="020B0604030504040204" pitchFamily="34" charset="0"/>
                <a:cs typeface="Arial" panose="020B0604020202020204" pitchFamily="34" charset="0"/>
              </a:rPr>
              <a:t>addict</a:t>
            </a:r>
            <a:r>
              <a:rPr lang="lv-LV" sz="1200">
                <a:latin typeface="Verdana" panose="020B0604030504040204" pitchFamily="34" charset="0"/>
                <a:ea typeface="Verdana" panose="020B0604030504040204" pitchFamily="34" charset="0"/>
                <a:cs typeface="Arial" panose="020B0604020202020204" pitchFamily="34" charset="0"/>
              </a:rPr>
              <a:t> </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en-US" sz="1200">
                <a:latin typeface="Verdana" panose="020B0604030504040204" pitchFamily="34" charset="0"/>
                <a:ea typeface="Verdana" panose="020B0604030504040204" pitchFamily="34" charset="0"/>
                <a:cs typeface="Arial" panose="020B0604020202020204" pitchFamily="34" charset="0"/>
              </a:rPr>
              <a:t>must participate in</a:t>
            </a:r>
            <a:endParaRPr lang="lv-LV" sz="1200">
              <a:latin typeface="Verdana" panose="020B0604030504040204" pitchFamily="34" charset="0"/>
              <a:ea typeface="Verdana" panose="020B0604030504040204" pitchFamily="34" charset="0"/>
              <a:cs typeface="Arial" panose="020B0604020202020204" pitchFamily="34" charset="0"/>
            </a:endParaRPr>
          </a:p>
          <a:p>
            <a:r>
              <a:rPr lang="en-US" sz="1200">
                <a:latin typeface="Verdana" panose="020B0604030504040204" pitchFamily="34" charset="0"/>
                <a:ea typeface="Verdana" panose="020B0604030504040204" pitchFamily="34" charset="0"/>
                <a:cs typeface="Arial" panose="020B0604020202020204" pitchFamily="34" charset="0"/>
              </a:rPr>
              <a:t>correction program</a:t>
            </a:r>
            <a:endParaRPr lang="lv-LV" sz="1200">
              <a:latin typeface="Verdana" panose="020B0604030504040204" pitchFamily="34" charset="0"/>
              <a:ea typeface="Verdana" panose="020B060403050404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759413C7-2570-1421-8DD9-E06D404EABDD}"/>
              </a:ext>
            </a:extLst>
          </p:cNvPr>
          <p:cNvSpPr txBox="1"/>
          <p:nvPr/>
        </p:nvSpPr>
        <p:spPr>
          <a:xfrm>
            <a:off x="1136182" y="3966675"/>
            <a:ext cx="5773651" cy="461665"/>
          </a:xfrm>
          <a:prstGeom prst="rect">
            <a:avLst/>
          </a:prstGeom>
          <a:noFill/>
        </p:spPr>
        <p:txBody>
          <a:bodyPr wrap="square" rtlCol="0">
            <a:spAutoFit/>
          </a:bodyPr>
          <a:lstStyle/>
          <a:p>
            <a:r>
              <a:rPr lang="lv-LV" sz="1200">
                <a:latin typeface="Verdana" panose="020B0604030504040204" pitchFamily="34" charset="0"/>
                <a:ea typeface="Verdana" panose="020B0604030504040204" pitchFamily="34" charset="0"/>
                <a:cs typeface="Arial" panose="020B0604020202020204" pitchFamily="34" charset="0"/>
              </a:rPr>
              <a:t>Target </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en-US" sz="1200">
                <a:latin typeface="Verdana" panose="020B0604030504040204" pitchFamily="34" charset="0"/>
                <a:ea typeface="Verdana" panose="020B0604030504040204" pitchFamily="34" charset="0"/>
                <a:cs typeface="Arial" panose="020B0604020202020204" pitchFamily="34" charset="0"/>
              </a:rPr>
              <a:t> change a person's thinking </a:t>
            </a:r>
            <a:endParaRPr lang="lv-LV" sz="1200">
              <a:latin typeface="Verdana" panose="020B0604030504040204" pitchFamily="34" charset="0"/>
              <a:ea typeface="Verdana" panose="020B0604030504040204" pitchFamily="34" charset="0"/>
              <a:cs typeface="Arial" panose="020B0604020202020204" pitchFamily="34" charset="0"/>
            </a:endParaRPr>
          </a:p>
          <a:p>
            <a:r>
              <a:rPr lang="en-US" sz="1200">
                <a:latin typeface="Verdana" panose="020B0604030504040204" pitchFamily="34" charset="0"/>
                <a:ea typeface="Verdana" panose="020B0604030504040204" pitchFamily="34" charset="0"/>
                <a:cs typeface="Arial" panose="020B0604020202020204" pitchFamily="34" charset="0"/>
              </a:rPr>
              <a:t>and understanding</a:t>
            </a:r>
            <a:r>
              <a:rPr lang="lv-LV" sz="1200">
                <a:latin typeface="Verdana" panose="020B0604030504040204" pitchFamily="34" charset="0"/>
                <a:ea typeface="Verdana" panose="020B0604030504040204" pitchFamily="34" charset="0"/>
                <a:cs typeface="Arial" panose="020B0604020202020204" pitchFamily="34" charset="0"/>
              </a:rPr>
              <a:t>.</a:t>
            </a:r>
          </a:p>
        </p:txBody>
      </p:sp>
    </p:spTree>
    <p:extLst>
      <p:ext uri="{BB962C8B-B14F-4D97-AF65-F5344CB8AC3E}">
        <p14:creationId xmlns:p14="http://schemas.microsoft.com/office/powerpoint/2010/main" val="11375133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32B65-204C-8721-687D-F60EFE5D358A}"/>
              </a:ext>
            </a:extLst>
          </p:cNvPr>
          <p:cNvSpPr>
            <a:spLocks noGrp="1"/>
          </p:cNvSpPr>
          <p:nvPr>
            <p:ph type="title"/>
          </p:nvPr>
        </p:nvSpPr>
        <p:spPr>
          <a:xfrm>
            <a:off x="1596562" y="6002"/>
            <a:ext cx="6626766" cy="719136"/>
          </a:xfrm>
        </p:spPr>
        <p:txBody>
          <a:bodyPr>
            <a:normAutofit/>
          </a:bodyPr>
          <a:lstStyle/>
          <a:p>
            <a:pPr algn="l"/>
            <a:r>
              <a:rPr lang="lv-LV" sz="2100" b="1" dirty="0" err="1">
                <a:latin typeface="Verdana" panose="020B0604030504040204" pitchFamily="34" charset="0"/>
                <a:ea typeface="Verdana" panose="020B0604030504040204" pitchFamily="34" charset="0"/>
                <a:cs typeface="Arial" panose="020B0604020202020204" pitchFamily="34" charset="0"/>
              </a:rPr>
              <a:t>Campaigns</a:t>
            </a:r>
            <a:r>
              <a:rPr lang="lv-LV" sz="2100" b="1" dirty="0">
                <a:latin typeface="Verdana" panose="020B0604030504040204" pitchFamily="34" charset="0"/>
                <a:ea typeface="Verdana" panose="020B0604030504040204" pitchFamily="34" charset="0"/>
                <a:cs typeface="Arial" panose="020B0604020202020204" pitchFamily="34" charset="0"/>
              </a:rPr>
              <a:t> </a:t>
            </a:r>
            <a:endParaRPr lang="en-US" sz="2100" b="1" dirty="0">
              <a:latin typeface="Verdana" panose="020B0604030504040204" pitchFamily="34" charset="0"/>
              <a:ea typeface="Verdana" panose="020B060403050404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0704FC00-C6CE-DC3D-6A79-1B0DC447421F}"/>
              </a:ext>
            </a:extLst>
          </p:cNvPr>
          <p:cNvSpPr>
            <a:spLocks noGrp="1"/>
          </p:cNvSpPr>
          <p:nvPr>
            <p:ph idx="1"/>
          </p:nvPr>
        </p:nvSpPr>
        <p:spPr>
          <a:xfrm>
            <a:off x="267344" y="874514"/>
            <a:ext cx="8592877" cy="3394472"/>
          </a:xfrm>
        </p:spPr>
        <p:txBody>
          <a:bodyPr/>
          <a:lstStyle/>
          <a:p>
            <a:endParaRPr lang="lv-LV" sz="1650" dirty="0">
              <a:latin typeface="Arial" panose="020B0604020202020204" pitchFamily="34" charset="0"/>
              <a:cs typeface="Arial" panose="020B0604020202020204" pitchFamily="34" charset="0"/>
            </a:endParaRPr>
          </a:p>
          <a:p>
            <a:pPr marL="0" indent="0">
              <a:buNone/>
            </a:pP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Road</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Traffic</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Safety</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Council</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funding</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for</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campaigns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planning</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every</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year</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focusing</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on</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a:t>
            </a:r>
          </a:p>
          <a:p>
            <a:pPr marL="0" indent="0">
              <a:buNone/>
            </a:pP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speeding</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drunk</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driving</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safety</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for</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vulnerable</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road</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users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safety</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in</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public</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transport,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safe</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reaction</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after</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accident</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safe</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micromobility</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e.t.c</a:t>
            </a:r>
            <a:endPar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pPr marL="0" indent="0">
              <a:buNone/>
            </a:pPr>
            <a:endPar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pPr marL="0" indent="0" algn="ctr">
              <a:buNone/>
            </a:pPr>
            <a:r>
              <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Campaign</a:t>
            </a:r>
            <a:r>
              <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«Laid kā lielais» </a:t>
            </a:r>
            <a:r>
              <a:rPr lang="lv-LV" sz="1200"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with</a:t>
            </a:r>
            <a:r>
              <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character</a:t>
            </a:r>
            <a:r>
              <a:rPr lang="lv-LV" sz="12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ASVALTERS – </a:t>
            </a:r>
            <a:r>
              <a:rPr lang="lv-LV" sz="1200" dirty="0" err="1">
                <a:solidFill>
                  <a:schemeClr val="accent5">
                    <a:lumMod val="50000"/>
                  </a:schemeClr>
                </a:solidFill>
                <a:highlight>
                  <a:srgbClr val="FFFFFF"/>
                </a:highlight>
                <a:latin typeface="Verdana" panose="020B0604030504040204" pitchFamily="34" charset="0"/>
                <a:ea typeface="Verdana" panose="020B0604030504040204" pitchFamily="34" charset="0"/>
                <a:cs typeface="Arial" panose="020B0604020202020204" pitchFamily="34" charset="0"/>
              </a:rPr>
              <a:t>Mi:t&amp;Links</a:t>
            </a:r>
            <a:r>
              <a:rPr lang="lv-LV" sz="1200" dirty="0">
                <a:solidFill>
                  <a:schemeClr val="accent5">
                    <a:lumMod val="50000"/>
                  </a:schemeClr>
                </a:solidFill>
                <a:highlight>
                  <a:srgbClr val="FFFFFF"/>
                </a:highlight>
                <a:latin typeface="Verdana" panose="020B0604030504040204" pitchFamily="34" charset="0"/>
                <a:ea typeface="Verdana" panose="020B0604030504040204" pitchFamily="34" charset="0"/>
                <a:cs typeface="Arial" panose="020B0604020202020204" pitchFamily="34" charset="0"/>
              </a:rPr>
              <a:t> </a:t>
            </a:r>
            <a:r>
              <a:rPr lang="lv-LV" sz="1200" dirty="0" err="1">
                <a:solidFill>
                  <a:schemeClr val="accent5">
                    <a:lumMod val="50000"/>
                  </a:schemeClr>
                </a:solidFill>
                <a:highlight>
                  <a:srgbClr val="FFFFFF"/>
                </a:highlight>
                <a:latin typeface="Verdana" panose="020B0604030504040204" pitchFamily="34" charset="0"/>
                <a:ea typeface="Verdana" panose="020B0604030504040204" pitchFamily="34" charset="0"/>
                <a:cs typeface="Arial" panose="020B0604020202020204" pitchFamily="34" charset="0"/>
              </a:rPr>
              <a:t>award</a:t>
            </a:r>
            <a:r>
              <a:rPr lang="lv-LV" sz="1200" dirty="0">
                <a:solidFill>
                  <a:schemeClr val="accent5">
                    <a:lumMod val="50000"/>
                  </a:schemeClr>
                </a:solidFill>
                <a:highlight>
                  <a:srgbClr val="FFFFFF"/>
                </a:highlight>
                <a:latin typeface="Verdana" panose="020B0604030504040204" pitchFamily="34" charset="0"/>
                <a:ea typeface="Verdana" panose="020B0604030504040204" pitchFamily="34" charset="0"/>
                <a:cs typeface="Arial" panose="020B0604020202020204" pitchFamily="34" charset="0"/>
              </a:rPr>
              <a:t>*</a:t>
            </a:r>
          </a:p>
          <a:p>
            <a:pPr marL="0" indent="0">
              <a:buNone/>
            </a:pPr>
            <a:endParaRPr lang="lv-LV" b="1" dirty="0">
              <a:solidFill>
                <a:srgbClr val="050505"/>
              </a:solidFill>
              <a:highlight>
                <a:srgbClr val="FFFFFF"/>
              </a:highlight>
              <a:latin typeface="Segoe UI Historic" panose="020B0502040204020203" pitchFamily="34" charset="0"/>
              <a:cs typeface="Arial" panose="020B0604020202020204" pitchFamily="34" charset="0"/>
            </a:endParaRPr>
          </a:p>
          <a:p>
            <a:pPr marL="0" indent="0">
              <a:buNone/>
            </a:pPr>
            <a:endParaRPr lang="lv-LV" dirty="0">
              <a:solidFill>
                <a:srgbClr val="050505"/>
              </a:solidFill>
              <a:highlight>
                <a:srgbClr val="FFFFFF"/>
              </a:highlight>
              <a:latin typeface="Segoe UI Historic" panose="020B0502040204020203" pitchFamily="34" charset="0"/>
              <a:cs typeface="Arial" panose="020B0604020202020204" pitchFamily="34" charset="0"/>
            </a:endParaRPr>
          </a:p>
          <a:p>
            <a:pPr marL="0" indent="0">
              <a:buNone/>
            </a:pPr>
            <a:endParaRPr lang="lv-LV" sz="2000" dirty="0">
              <a:solidFill>
                <a:srgbClr val="050505"/>
              </a:solidFill>
              <a:highlight>
                <a:srgbClr val="FFFFFF"/>
              </a:highlight>
              <a:latin typeface="Segoe UI Historic" panose="020B0502040204020203" pitchFamily="34" charset="0"/>
              <a:cs typeface="Arial" panose="020B0604020202020204" pitchFamily="34" charset="0"/>
            </a:endParaRPr>
          </a:p>
          <a:p>
            <a:pPr marL="0" indent="0">
              <a:buNone/>
            </a:pPr>
            <a:r>
              <a:rPr lang="lv-LV" sz="1000" dirty="0">
                <a:solidFill>
                  <a:schemeClr val="accent5">
                    <a:lumMod val="50000"/>
                  </a:schemeClr>
                </a:solidFill>
                <a:highlight>
                  <a:srgbClr val="FFFFFF"/>
                </a:highlight>
                <a:latin typeface="Segoe UI Historic" panose="020B0502040204020203" pitchFamily="34" charset="0"/>
              </a:rPr>
              <a:t>‘                                                                                                                              *</a:t>
            </a:r>
            <a:r>
              <a:rPr lang="en-GB" sz="1000" dirty="0">
                <a:solidFill>
                  <a:schemeClr val="accent5">
                    <a:lumMod val="50000"/>
                  </a:schemeClr>
                </a:solidFill>
                <a:highlight>
                  <a:srgbClr val="FFFFFF"/>
                </a:highlight>
                <a:latin typeface="Segoe UI Historic" panose="020B0502040204020203" pitchFamily="34" charset="0"/>
              </a:rPr>
              <a:t>leading annual communication contest in Baltic Sea region</a:t>
            </a:r>
            <a:endParaRPr lang="lv-LV" sz="1000" dirty="0">
              <a:solidFill>
                <a:schemeClr val="accent5">
                  <a:lumMod val="50000"/>
                </a:schemeClr>
              </a:solidFill>
              <a:latin typeface="Arial" panose="020B0604020202020204" pitchFamily="34" charset="0"/>
              <a:cs typeface="Arial" panose="020B0604020202020204" pitchFamily="34" charset="0"/>
            </a:endParaRPr>
          </a:p>
        </p:txBody>
      </p:sp>
      <p:pic>
        <p:nvPicPr>
          <p:cNvPr id="6" name="Picture 5" descr="A group of people in a room&#10;&#10;Description automatically generated">
            <a:extLst>
              <a:ext uri="{FF2B5EF4-FFF2-40B4-BE49-F238E27FC236}">
                <a16:creationId xmlns:a16="http://schemas.microsoft.com/office/drawing/2014/main" id="{79D04A4E-391E-7797-1F15-6A6E2A51B3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0058" y="3453909"/>
            <a:ext cx="1998346" cy="1333896"/>
          </a:xfrm>
          <a:prstGeom prst="rect">
            <a:avLst/>
          </a:prstGeom>
        </p:spPr>
      </p:pic>
      <p:pic>
        <p:nvPicPr>
          <p:cNvPr id="5" name="Picture 4" descr="A cartoon character riding a scooter&#10;&#10;Description automatically generated">
            <a:extLst>
              <a:ext uri="{FF2B5EF4-FFF2-40B4-BE49-F238E27FC236}">
                <a16:creationId xmlns:a16="http://schemas.microsoft.com/office/drawing/2014/main" id="{00538900-9E13-C8DA-F0C1-39FBCDA2E98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348563" y="3453909"/>
            <a:ext cx="1324021" cy="1324021"/>
          </a:xfrm>
          <a:prstGeom prst="rect">
            <a:avLst/>
          </a:prstGeom>
        </p:spPr>
      </p:pic>
      <p:pic>
        <p:nvPicPr>
          <p:cNvPr id="1026" name="Picture 2" descr="Foto reportāža: ieskaties grupas “Drošais ceļš” video filmēšanas aizkadros  un noklausies jauno dziesmu – Ziemellatvija.lv">
            <a:extLst>
              <a:ext uri="{FF2B5EF4-FFF2-40B4-BE49-F238E27FC236}">
                <a16:creationId xmlns:a16="http://schemas.microsoft.com/office/drawing/2014/main" id="{8A1CD83E-067E-01F3-C055-0C341B9325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247" y="1979591"/>
            <a:ext cx="1713792" cy="9597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zs pasažieris - lielāka uzmanība | Autotransporta direkcija">
            <a:extLst>
              <a:ext uri="{FF2B5EF4-FFF2-40B4-BE49-F238E27FC236}">
                <a16:creationId xmlns:a16="http://schemas.microsoft.com/office/drawing/2014/main" id="{192522D7-2D9F-4F15-0EF1-90EE38CE4D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5719" y="1913532"/>
            <a:ext cx="1994226" cy="102578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TD on X: &quot;ℹ️ kampaņas “Cieni sabiedrisko!” laikā noskaidrots: 34%  autovadītāju neapzināti pārkāpj ceļu satiksmes noteikumus uz sab.transporta  joslām, 44% attiecībā uz to lietošanu ir saskārušies ar neskaidrībām. Daži  padomi, lai nesaņemtu">
            <a:extLst>
              <a:ext uri="{FF2B5EF4-FFF2-40B4-BE49-F238E27FC236}">
                <a16:creationId xmlns:a16="http://schemas.microsoft.com/office/drawing/2014/main" id="{BCD6AFD3-08A4-D3E8-1BCE-E4AF8249433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75349" y="1737027"/>
            <a:ext cx="1327764" cy="1327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99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D32B65-204C-8721-687D-F60EFE5D358A}"/>
              </a:ext>
            </a:extLst>
          </p:cNvPr>
          <p:cNvSpPr>
            <a:spLocks noGrp="1"/>
          </p:cNvSpPr>
          <p:nvPr>
            <p:ph type="title"/>
          </p:nvPr>
        </p:nvSpPr>
        <p:spPr>
          <a:xfrm>
            <a:off x="1578182" y="214057"/>
            <a:ext cx="6626766" cy="719136"/>
          </a:xfrm>
        </p:spPr>
        <p:txBody>
          <a:bodyPr>
            <a:noAutofit/>
          </a:bodyPr>
          <a:lstStyle/>
          <a:p>
            <a:pPr algn="l"/>
            <a:r>
              <a:rPr lang="lv-LV" sz="2100" b="1" err="1">
                <a:latin typeface="Verdana" panose="020B0604030504040204" pitchFamily="34" charset="0"/>
                <a:ea typeface="Verdana" panose="020B0604030504040204" pitchFamily="34" charset="0"/>
                <a:cs typeface="Arial" panose="020B0604020202020204" pitchFamily="34" charset="0"/>
              </a:rPr>
              <a:t>Annual</a:t>
            </a:r>
            <a:r>
              <a:rPr lang="lv-LV" sz="2100" b="1">
                <a:latin typeface="Verdana" panose="020B0604030504040204" pitchFamily="34" charset="0"/>
                <a:ea typeface="Verdana" panose="020B0604030504040204" pitchFamily="34" charset="0"/>
                <a:cs typeface="Arial" panose="020B0604020202020204" pitchFamily="34" charset="0"/>
              </a:rPr>
              <a:t> R</a:t>
            </a:r>
            <a:r>
              <a:rPr lang="en-US" sz="2100" b="1" err="1">
                <a:latin typeface="Verdana" panose="020B0604030504040204" pitchFamily="34" charset="0"/>
                <a:ea typeface="Verdana" panose="020B0604030504040204" pitchFamily="34" charset="0"/>
                <a:cs typeface="Arial" panose="020B0604020202020204" pitchFamily="34" charset="0"/>
              </a:rPr>
              <a:t>oad</a:t>
            </a:r>
            <a:r>
              <a:rPr lang="lv-LV" sz="2100" b="1">
                <a:latin typeface="Verdana" panose="020B0604030504040204" pitchFamily="34" charset="0"/>
                <a:ea typeface="Verdana" panose="020B0604030504040204" pitchFamily="34" charset="0"/>
                <a:cs typeface="Arial" panose="020B0604020202020204" pitchFamily="34" charset="0"/>
              </a:rPr>
              <a:t> </a:t>
            </a:r>
            <a:r>
              <a:rPr lang="lv-LV" sz="2100" b="1" err="1">
                <a:latin typeface="Verdana" panose="020B0604030504040204" pitchFamily="34" charset="0"/>
                <a:ea typeface="Verdana" panose="020B0604030504040204" pitchFamily="34" charset="0"/>
                <a:cs typeface="Arial" panose="020B0604020202020204" pitchFamily="34" charset="0"/>
              </a:rPr>
              <a:t>Traffic</a:t>
            </a:r>
            <a:r>
              <a:rPr lang="en-US" sz="2100" b="1">
                <a:latin typeface="Verdana" panose="020B0604030504040204" pitchFamily="34" charset="0"/>
                <a:ea typeface="Verdana" panose="020B0604030504040204" pitchFamily="34" charset="0"/>
                <a:cs typeface="Arial" panose="020B0604020202020204" pitchFamily="34" charset="0"/>
              </a:rPr>
              <a:t> </a:t>
            </a:r>
            <a:r>
              <a:rPr lang="lv-LV" sz="2100" b="1">
                <a:latin typeface="Verdana" panose="020B0604030504040204" pitchFamily="34" charset="0"/>
                <a:ea typeface="Verdana" panose="020B0604030504040204" pitchFamily="34" charset="0"/>
                <a:cs typeface="Arial" panose="020B0604020202020204" pitchFamily="34" charset="0"/>
              </a:rPr>
              <a:t>S</a:t>
            </a:r>
            <a:r>
              <a:rPr lang="en-US" sz="2100" b="1" err="1">
                <a:latin typeface="Verdana" panose="020B0604030504040204" pitchFamily="34" charset="0"/>
                <a:ea typeface="Verdana" panose="020B0604030504040204" pitchFamily="34" charset="0"/>
                <a:cs typeface="Arial" panose="020B0604020202020204" pitchFamily="34" charset="0"/>
              </a:rPr>
              <a:t>afety</a:t>
            </a:r>
            <a:r>
              <a:rPr lang="en-US" sz="2100" b="1">
                <a:latin typeface="Verdana" panose="020B0604030504040204" pitchFamily="34" charset="0"/>
                <a:ea typeface="Verdana" panose="020B0604030504040204" pitchFamily="34" charset="0"/>
                <a:cs typeface="Arial" panose="020B0604020202020204" pitchFamily="34" charset="0"/>
              </a:rPr>
              <a:t> </a:t>
            </a:r>
            <a:r>
              <a:rPr lang="lv-LV" sz="2100" b="1">
                <a:latin typeface="Verdana" panose="020B0604030504040204" pitchFamily="34" charset="0"/>
                <a:ea typeface="Verdana" panose="020B0604030504040204" pitchFamily="34" charset="0"/>
                <a:cs typeface="Arial" panose="020B0604020202020204" pitchFamily="34" charset="0"/>
              </a:rPr>
              <a:t>I</a:t>
            </a:r>
            <a:r>
              <a:rPr lang="en-US" sz="2100" b="1" err="1">
                <a:latin typeface="Verdana" panose="020B0604030504040204" pitchFamily="34" charset="0"/>
                <a:ea typeface="Verdana" panose="020B0604030504040204" pitchFamily="34" charset="0"/>
                <a:cs typeface="Arial" panose="020B0604020202020204" pitchFamily="34" charset="0"/>
              </a:rPr>
              <a:t>ndex</a:t>
            </a:r>
            <a:r>
              <a:rPr lang="lv-LV" sz="2100" b="1">
                <a:latin typeface="Verdana" panose="020B0604030504040204" pitchFamily="34" charset="0"/>
                <a:ea typeface="Verdana" panose="020B0604030504040204" pitchFamily="34" charset="0"/>
                <a:cs typeface="Arial" panose="020B0604020202020204" pitchFamily="34" charset="0"/>
              </a:rPr>
              <a:t> </a:t>
            </a:r>
            <a:r>
              <a:rPr lang="lv-LV" sz="2100" b="1" err="1">
                <a:latin typeface="Verdana" panose="020B0604030504040204" pitchFamily="34" charset="0"/>
                <a:ea typeface="Verdana" panose="020B0604030504040204" pitchFamily="34" charset="0"/>
                <a:cs typeface="Arial" panose="020B0604020202020204" pitchFamily="34" charset="0"/>
              </a:rPr>
              <a:t>and</a:t>
            </a:r>
            <a:br>
              <a:rPr lang="lv-LV" sz="2100" b="1">
                <a:latin typeface="Verdana" panose="020B0604030504040204" pitchFamily="34" charset="0"/>
                <a:ea typeface="Verdana" panose="020B0604030504040204" pitchFamily="34" charset="0"/>
                <a:cs typeface="Arial" panose="020B0604020202020204" pitchFamily="34" charset="0"/>
              </a:rPr>
            </a:br>
            <a:r>
              <a:rPr lang="lv-LV" sz="2100" b="1" err="1">
                <a:latin typeface="Verdana" panose="020B0604030504040204" pitchFamily="34" charset="0"/>
                <a:ea typeface="Verdana" panose="020B0604030504040204" pitchFamily="34" charset="0"/>
                <a:cs typeface="Arial" panose="020B0604020202020204" pitchFamily="34" charset="0"/>
              </a:rPr>
              <a:t>Safest</a:t>
            </a:r>
            <a:r>
              <a:rPr lang="lv-LV" sz="2100" b="1">
                <a:latin typeface="Verdana" panose="020B0604030504040204" pitchFamily="34" charset="0"/>
                <a:ea typeface="Verdana" panose="020B0604030504040204" pitchFamily="34" charset="0"/>
                <a:cs typeface="Arial" panose="020B0604020202020204" pitchFamily="34" charset="0"/>
              </a:rPr>
              <a:t> </a:t>
            </a:r>
            <a:r>
              <a:rPr lang="lv-LV" sz="2100" b="1" err="1">
                <a:latin typeface="Verdana" panose="020B0604030504040204" pitchFamily="34" charset="0"/>
                <a:ea typeface="Verdana" panose="020B0604030504040204" pitchFamily="34" charset="0"/>
                <a:cs typeface="Arial" panose="020B0604020202020204" pitchFamily="34" charset="0"/>
              </a:rPr>
              <a:t>Company</a:t>
            </a:r>
            <a:r>
              <a:rPr lang="lv-LV" sz="2100" b="1">
                <a:latin typeface="Verdana" panose="020B0604030504040204" pitchFamily="34" charset="0"/>
                <a:ea typeface="Verdana" panose="020B0604030504040204" pitchFamily="34" charset="0"/>
                <a:cs typeface="Arial" panose="020B0604020202020204" pitchFamily="34" charset="0"/>
              </a:rPr>
              <a:t> Car </a:t>
            </a:r>
            <a:r>
              <a:rPr lang="lv-LV" sz="2100" b="1" err="1">
                <a:latin typeface="Verdana" panose="020B0604030504040204" pitchFamily="34" charset="0"/>
                <a:ea typeface="Verdana" panose="020B0604030504040204" pitchFamily="34" charset="0"/>
                <a:cs typeface="Arial" panose="020B0604020202020204" pitchFamily="34" charset="0"/>
              </a:rPr>
              <a:t>Fleet</a:t>
            </a:r>
            <a:r>
              <a:rPr lang="lv-LV" sz="2100" b="1">
                <a:latin typeface="Verdana" panose="020B0604030504040204" pitchFamily="34" charset="0"/>
                <a:ea typeface="Verdana" panose="020B0604030504040204" pitchFamily="34" charset="0"/>
                <a:cs typeface="Arial" panose="020B0604020202020204" pitchFamily="34" charset="0"/>
              </a:rPr>
              <a:t> </a:t>
            </a:r>
            <a:r>
              <a:rPr lang="lv-LV" sz="2100" b="1" err="1">
                <a:latin typeface="Verdana" panose="020B0604030504040204" pitchFamily="34" charset="0"/>
                <a:ea typeface="Verdana" panose="020B0604030504040204" pitchFamily="34" charset="0"/>
                <a:cs typeface="Arial" panose="020B0604020202020204" pitchFamily="34" charset="0"/>
              </a:rPr>
              <a:t>award</a:t>
            </a:r>
            <a:br>
              <a:rPr lang="lv-LV" sz="2100" b="1">
                <a:latin typeface="Verdana" panose="020B0604030504040204" pitchFamily="34" charset="0"/>
                <a:ea typeface="Verdana" panose="020B0604030504040204" pitchFamily="34" charset="0"/>
                <a:cs typeface="Arial" panose="020B0604020202020204" pitchFamily="34" charset="0"/>
              </a:rPr>
            </a:br>
            <a:endParaRPr lang="en-US" sz="2100" b="1">
              <a:latin typeface="Verdana" panose="020B0604030504040204" pitchFamily="34" charset="0"/>
              <a:ea typeface="Verdana" panose="020B0604030504040204" pitchFamily="34" charset="0"/>
              <a:cs typeface="Arial" panose="020B0604020202020204" pitchFamily="34" charset="0"/>
            </a:endParaRPr>
          </a:p>
        </p:txBody>
      </p:sp>
      <p:pic>
        <p:nvPicPr>
          <p:cNvPr id="8" name="Picture 7" descr="A black and white poster with white text&#10;&#10;Description automatically generated">
            <a:extLst>
              <a:ext uri="{FF2B5EF4-FFF2-40B4-BE49-F238E27FC236}">
                <a16:creationId xmlns:a16="http://schemas.microsoft.com/office/drawing/2014/main" id="{41AAB086-4A16-09C2-C9C4-5B760DB9BB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866" y="1275835"/>
            <a:ext cx="3268763" cy="3268763"/>
          </a:xfrm>
          <a:prstGeom prst="rect">
            <a:avLst/>
          </a:prstGeom>
        </p:spPr>
      </p:pic>
      <p:sp>
        <p:nvSpPr>
          <p:cNvPr id="4" name="Content Placeholder 3">
            <a:extLst>
              <a:ext uri="{FF2B5EF4-FFF2-40B4-BE49-F238E27FC236}">
                <a16:creationId xmlns:a16="http://schemas.microsoft.com/office/drawing/2014/main" id="{6A467239-3405-4B06-9DDE-30F7980FEDFF}"/>
              </a:ext>
            </a:extLst>
          </p:cNvPr>
          <p:cNvSpPr>
            <a:spLocks noGrp="1" noChangeArrowheads="1"/>
          </p:cNvSpPr>
          <p:nvPr>
            <p:ph idx="1"/>
          </p:nvPr>
        </p:nvSpPr>
        <p:spPr>
          <a:xfrm>
            <a:off x="706607" y="2077716"/>
            <a:ext cx="3367412" cy="2010807"/>
          </a:xfrm>
          <a:solidFill>
            <a:schemeClr val="bg1">
              <a:lumMod val="8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defRPr/>
            </a:pPr>
            <a:r>
              <a:rPr lang="lv-LV" altLang="lv-LV" sz="1400" b="1" err="1">
                <a:solidFill>
                  <a:srgbClr val="FFFF00"/>
                </a:solidFill>
                <a:latin typeface="Arial" panose="020B0604020202020204" pitchFamily="34" charset="0"/>
                <a:cs typeface="Arial" panose="020B0604020202020204" pitchFamily="34" charset="0"/>
              </a:rPr>
              <a:t>Road</a:t>
            </a:r>
            <a:r>
              <a:rPr lang="lv-LV" altLang="lv-LV" sz="1400" b="1">
                <a:solidFill>
                  <a:srgbClr val="FFFF00"/>
                </a:solidFill>
                <a:latin typeface="Arial" panose="020B0604020202020204" pitchFamily="34" charset="0"/>
                <a:cs typeface="Arial" panose="020B0604020202020204" pitchFamily="34" charset="0"/>
              </a:rPr>
              <a:t> </a:t>
            </a:r>
            <a:r>
              <a:rPr lang="lv-LV" altLang="lv-LV" sz="1400" b="1" err="1">
                <a:solidFill>
                  <a:srgbClr val="FFFF00"/>
                </a:solidFill>
                <a:latin typeface="Arial" panose="020B0604020202020204" pitchFamily="34" charset="0"/>
                <a:cs typeface="Arial" panose="020B0604020202020204" pitchFamily="34" charset="0"/>
              </a:rPr>
              <a:t>traffic</a:t>
            </a:r>
            <a:r>
              <a:rPr lang="lv-LV" altLang="lv-LV" sz="1400" b="1">
                <a:solidFill>
                  <a:srgbClr val="FFFF00"/>
                </a:solidFill>
                <a:latin typeface="Arial" panose="020B0604020202020204" pitchFamily="34" charset="0"/>
                <a:cs typeface="Arial" panose="020B0604020202020204" pitchFamily="34" charset="0"/>
              </a:rPr>
              <a:t> </a:t>
            </a:r>
            <a:r>
              <a:rPr lang="lv-LV" altLang="lv-LV" sz="1400" b="1" err="1">
                <a:solidFill>
                  <a:srgbClr val="FFFF00"/>
                </a:solidFill>
                <a:latin typeface="Arial" panose="020B0604020202020204" pitchFamily="34" charset="0"/>
                <a:cs typeface="Arial" panose="020B0604020202020204" pitchFamily="34" charset="0"/>
              </a:rPr>
              <a:t>safety</a:t>
            </a:r>
            <a:r>
              <a:rPr lang="lv-LV" altLang="lv-LV" sz="1400" b="1">
                <a:solidFill>
                  <a:srgbClr val="FFFF00"/>
                </a:solidFill>
                <a:latin typeface="Arial" panose="020B0604020202020204" pitchFamily="34" charset="0"/>
                <a:cs typeface="Arial" panose="020B0604020202020204" pitchFamily="34" charset="0"/>
              </a:rPr>
              <a:t> </a:t>
            </a:r>
            <a:r>
              <a:rPr lang="lv-LV" altLang="lv-LV" sz="1400" b="1" err="1">
                <a:solidFill>
                  <a:srgbClr val="FFFF00"/>
                </a:solidFill>
                <a:latin typeface="Arial" panose="020B0604020202020204" pitchFamily="34" charset="0"/>
                <a:cs typeface="Arial" panose="020B0604020202020204" pitchFamily="34" charset="0"/>
              </a:rPr>
              <a:t>award</a:t>
            </a:r>
            <a:r>
              <a:rPr lang="lv-LV" altLang="lv-LV" sz="1400" b="1">
                <a:solidFill>
                  <a:srgbClr val="FFFF00"/>
                </a:solidFill>
                <a:latin typeface="Arial" panose="020B0604020202020204" pitchFamily="34" charset="0"/>
                <a:cs typeface="Arial" panose="020B0604020202020204" pitchFamily="34" charset="0"/>
              </a:rPr>
              <a:t> 2023</a:t>
            </a:r>
          </a:p>
          <a:p>
            <a:pPr marL="0" indent="0" algn="ctr">
              <a:buNone/>
              <a:defRPr/>
            </a:pPr>
            <a:endParaRPr lang="lv-LV" altLang="lv-LV" sz="1000" b="1">
              <a:solidFill>
                <a:schemeClr val="accent5">
                  <a:lumMod val="50000"/>
                </a:schemeClr>
              </a:solidFill>
              <a:latin typeface="Arial" panose="020B0604020202020204" pitchFamily="34" charset="0"/>
              <a:cs typeface="Arial" panose="020B0604020202020204" pitchFamily="34" charset="0"/>
            </a:endParaRPr>
          </a:p>
          <a:p>
            <a:pPr marL="0" indent="0" algn="ctr">
              <a:buNone/>
              <a:defRPr/>
            </a:pPr>
            <a:r>
              <a:rPr lang="lv-LV" altLang="lv-LV" sz="1200" b="1" err="1">
                <a:solidFill>
                  <a:schemeClr val="accent5">
                    <a:lumMod val="50000"/>
                  </a:schemeClr>
                </a:solidFill>
                <a:latin typeface="Arial" panose="020B0604020202020204" pitchFamily="34" charset="0"/>
                <a:cs typeface="Arial" panose="020B0604020202020204" pitchFamily="34" charset="0"/>
              </a:rPr>
              <a:t>Safest</a:t>
            </a:r>
            <a:r>
              <a:rPr lang="lv-LV" altLang="lv-LV" sz="1200" b="1">
                <a:solidFill>
                  <a:schemeClr val="accent5">
                    <a:lumMod val="50000"/>
                  </a:schemeClr>
                </a:solidFill>
                <a:latin typeface="Arial" panose="020B0604020202020204" pitchFamily="34" charset="0"/>
                <a:cs typeface="Arial" panose="020B0604020202020204" pitchFamily="34" charset="0"/>
              </a:rPr>
              <a:t> </a:t>
            </a:r>
            <a:r>
              <a:rPr lang="lv-LV" altLang="lv-LV" sz="1200" b="1" err="1">
                <a:solidFill>
                  <a:schemeClr val="accent5">
                    <a:lumMod val="50000"/>
                  </a:schemeClr>
                </a:solidFill>
                <a:latin typeface="Arial" panose="020B0604020202020204" pitchFamily="34" charset="0"/>
                <a:cs typeface="Arial" panose="020B0604020202020204" pitchFamily="34" charset="0"/>
              </a:rPr>
              <a:t>city</a:t>
            </a:r>
            <a:r>
              <a:rPr lang="lv-LV" altLang="lv-LV" sz="1200" b="1">
                <a:solidFill>
                  <a:schemeClr val="accent5">
                    <a:lumMod val="50000"/>
                  </a:schemeClr>
                </a:solidFill>
                <a:latin typeface="Arial" panose="020B0604020202020204" pitchFamily="34" charset="0"/>
                <a:cs typeface="Arial" panose="020B0604020202020204" pitchFamily="34" charset="0"/>
              </a:rPr>
              <a:t>:        </a:t>
            </a:r>
            <a:r>
              <a:rPr lang="lv-LV" altLang="lv-LV" sz="1200" b="1" err="1">
                <a:solidFill>
                  <a:schemeClr val="accent5">
                    <a:lumMod val="50000"/>
                  </a:schemeClr>
                </a:solidFill>
                <a:latin typeface="Arial" panose="020B0604020202020204" pitchFamily="34" charset="0"/>
                <a:cs typeface="Arial" panose="020B0604020202020204" pitchFamily="34" charset="0"/>
              </a:rPr>
              <a:t>Safest</a:t>
            </a:r>
            <a:r>
              <a:rPr lang="lv-LV" altLang="lv-LV" sz="1200" b="1">
                <a:solidFill>
                  <a:schemeClr val="accent5">
                    <a:lumMod val="50000"/>
                  </a:schemeClr>
                </a:solidFill>
                <a:latin typeface="Arial" panose="020B0604020202020204" pitchFamily="34" charset="0"/>
                <a:cs typeface="Arial" panose="020B0604020202020204" pitchFamily="34" charset="0"/>
              </a:rPr>
              <a:t> </a:t>
            </a:r>
            <a:r>
              <a:rPr lang="lv-LV" altLang="lv-LV" sz="1200" b="1" err="1">
                <a:solidFill>
                  <a:schemeClr val="accent5">
                    <a:lumMod val="50000"/>
                  </a:schemeClr>
                </a:solidFill>
                <a:latin typeface="Arial" panose="020B0604020202020204" pitchFamily="34" charset="0"/>
                <a:cs typeface="Arial" panose="020B0604020202020204" pitchFamily="34" charset="0"/>
              </a:rPr>
              <a:t>municipality</a:t>
            </a:r>
            <a:r>
              <a:rPr lang="lv-LV" altLang="lv-LV" sz="1200" b="1">
                <a:solidFill>
                  <a:schemeClr val="accent5">
                    <a:lumMod val="50000"/>
                  </a:schemeClr>
                </a:solidFill>
                <a:latin typeface="Arial" panose="020B0604020202020204" pitchFamily="34" charset="0"/>
                <a:cs typeface="Arial" panose="020B0604020202020204" pitchFamily="34" charset="0"/>
              </a:rPr>
              <a:t>:</a:t>
            </a:r>
          </a:p>
          <a:p>
            <a:pPr marL="0" indent="0">
              <a:buNone/>
              <a:defRPr/>
            </a:pPr>
            <a:r>
              <a:rPr lang="lv-LV" altLang="lv-LV" sz="1200" b="1">
                <a:solidFill>
                  <a:schemeClr val="accent5">
                    <a:lumMod val="50000"/>
                  </a:schemeClr>
                </a:solidFill>
                <a:latin typeface="Arial" panose="020B0604020202020204" pitchFamily="34" charset="0"/>
                <a:cs typeface="Arial" panose="020B0604020202020204" pitchFamily="34" charset="0"/>
              </a:rPr>
              <a:t>       1. Ventspils              1.Valka</a:t>
            </a:r>
          </a:p>
          <a:p>
            <a:pPr marL="0" indent="0" algn="ctr">
              <a:buNone/>
              <a:defRPr/>
            </a:pPr>
            <a:endParaRPr lang="lv-LV" altLang="lv-LV" sz="1200">
              <a:latin typeface="Arial" panose="020B0604020202020204" pitchFamily="34" charset="0"/>
              <a:cs typeface="Arial" panose="020B0604020202020204" pitchFamily="34" charset="0"/>
            </a:endParaRPr>
          </a:p>
          <a:p>
            <a:pPr marL="0" indent="0" algn="ctr">
              <a:buNone/>
              <a:defRPr/>
            </a:pPr>
            <a:endParaRPr lang="lv-LV" altLang="lv-LV">
              <a:latin typeface="Arial" panose="020B0604020202020204" pitchFamily="34" charset="0"/>
              <a:cs typeface="Arial" panose="020B0604020202020204" pitchFamily="34" charset="0"/>
            </a:endParaRPr>
          </a:p>
          <a:p>
            <a:pPr marL="0" indent="0" algn="ctr">
              <a:buNone/>
              <a:defRPr/>
            </a:pPr>
            <a:endParaRPr lang="lv-LV" altLang="lv-LV">
              <a:latin typeface="Arial" panose="020B0604020202020204" pitchFamily="34" charset="0"/>
              <a:cs typeface="Arial" panose="020B0604020202020204" pitchFamily="34" charset="0"/>
            </a:endParaRPr>
          </a:p>
          <a:p>
            <a:pPr marL="0" indent="0" algn="ctr">
              <a:buNone/>
              <a:defRPr/>
            </a:pPr>
            <a:endParaRPr lang="en-US" altLang="lv-LV">
              <a:latin typeface="Arial" panose="020B0604020202020204" pitchFamily="34" charset="0"/>
              <a:cs typeface="Arial" panose="020B0604020202020204" pitchFamily="34" charset="0"/>
            </a:endParaRPr>
          </a:p>
        </p:txBody>
      </p:sp>
      <p:pic>
        <p:nvPicPr>
          <p:cNvPr id="2" name="Picture 2">
            <a:extLst>
              <a:ext uri="{FF2B5EF4-FFF2-40B4-BE49-F238E27FC236}">
                <a16:creationId xmlns:a16="http://schemas.microsoft.com/office/drawing/2014/main" id="{18005899-8E5B-C310-C713-A8564C0D4D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8082" y="1179069"/>
            <a:ext cx="2849311" cy="11397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9E4FC75E-E3BC-C0FC-C8EB-8295D1E9406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72778"/>
          <a:stretch/>
        </p:blipFill>
        <p:spPr bwMode="auto">
          <a:xfrm>
            <a:off x="6446823" y="2339308"/>
            <a:ext cx="1447622" cy="485399"/>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540C0AE-452A-2BE4-ADA1-32E1951A33C2}"/>
              </a:ext>
            </a:extLst>
          </p:cNvPr>
          <p:cNvSpPr txBox="1"/>
          <p:nvPr/>
        </p:nvSpPr>
        <p:spPr>
          <a:xfrm>
            <a:off x="5435182" y="3098505"/>
            <a:ext cx="3367412" cy="1631216"/>
          </a:xfrm>
          <a:prstGeom prst="rect">
            <a:avLst/>
          </a:prstGeom>
          <a:noFill/>
        </p:spPr>
        <p:txBody>
          <a:bodyPr wrap="square">
            <a:spAutoFit/>
          </a:bodyPr>
          <a:lstStyle/>
          <a:p>
            <a:pPr algn="just">
              <a:defRPr/>
            </a:pPr>
            <a:r>
              <a:rPr lang="lv-LV" altLang="lv-LV" sz="1000">
                <a:latin typeface="Verdana" panose="020B0604030504040204" pitchFamily="34" charset="0"/>
                <a:ea typeface="Verdana" panose="020B0604030504040204" pitchFamily="34" charset="0"/>
                <a:cs typeface="Arial" panose="020B0604020202020204" pitchFamily="34" charset="0"/>
              </a:rPr>
              <a:t>To </a:t>
            </a:r>
            <a:r>
              <a:rPr lang="en-US" altLang="lv-LV" sz="1000">
                <a:latin typeface="Verdana" panose="020B0604030504040204" pitchFamily="34" charset="0"/>
                <a:ea typeface="Verdana" panose="020B0604030504040204" pitchFamily="34" charset="0"/>
                <a:cs typeface="Arial" panose="020B0604020202020204" pitchFamily="34" charset="0"/>
              </a:rPr>
              <a:t>encourage fleet managers to create a safe company fleet and promote good practices in their management</a:t>
            </a:r>
            <a:endParaRPr lang="lv-LV" altLang="lv-LV" sz="1000">
              <a:latin typeface="Verdana" panose="020B0604030504040204" pitchFamily="34" charset="0"/>
              <a:ea typeface="Verdana" panose="020B0604030504040204" pitchFamily="34" charset="0"/>
              <a:cs typeface="Arial" panose="020B0604020202020204" pitchFamily="34" charset="0"/>
            </a:endParaRPr>
          </a:p>
          <a:p>
            <a:pPr marL="0" indent="0" algn="just">
              <a:buNone/>
              <a:defRPr/>
            </a:pPr>
            <a:endParaRPr lang="lv-LV" altLang="lv-LV" sz="1000" b="1">
              <a:latin typeface="Verdana" panose="020B0604030504040204" pitchFamily="34" charset="0"/>
              <a:ea typeface="Verdana" panose="020B0604030504040204" pitchFamily="34" charset="0"/>
              <a:cs typeface="Arial" panose="020B0604020202020204" pitchFamily="34" charset="0"/>
            </a:endParaRPr>
          </a:p>
          <a:p>
            <a:pPr marL="0" indent="0" algn="just">
              <a:buNone/>
              <a:defRPr/>
            </a:pPr>
            <a:r>
              <a:rPr lang="lv-LV" altLang="lv-LV" sz="1000" b="1">
                <a:latin typeface="Verdana" panose="020B0604030504040204" pitchFamily="34" charset="0"/>
                <a:ea typeface="Verdana" panose="020B0604030504040204" pitchFamily="34" charset="0"/>
                <a:cs typeface="Arial" panose="020B0604020202020204" pitchFamily="34" charset="0"/>
              </a:rPr>
              <a:t>C</a:t>
            </a:r>
            <a:r>
              <a:rPr lang="en-US" altLang="lv-LV" sz="1000" b="1" err="1">
                <a:latin typeface="Verdana" panose="020B0604030504040204" pitchFamily="34" charset="0"/>
                <a:ea typeface="Verdana" panose="020B0604030504040204" pitchFamily="34" charset="0"/>
                <a:cs typeface="Arial" panose="020B0604020202020204" pitchFamily="34" charset="0"/>
              </a:rPr>
              <a:t>ategories</a:t>
            </a:r>
            <a:r>
              <a:rPr lang="en-US" altLang="lv-LV" sz="1000" b="1">
                <a:latin typeface="Verdana" panose="020B0604030504040204" pitchFamily="34" charset="0"/>
                <a:ea typeface="Verdana" panose="020B0604030504040204" pitchFamily="34" charset="0"/>
                <a:cs typeface="Arial" panose="020B0604020202020204" pitchFamily="34" charset="0"/>
              </a:rPr>
              <a:t>:</a:t>
            </a:r>
            <a:endParaRPr lang="lv-LV" altLang="lv-LV" sz="1000" b="1">
              <a:latin typeface="Verdana" panose="020B0604030504040204" pitchFamily="34" charset="0"/>
              <a:ea typeface="Verdana" panose="020B0604030504040204" pitchFamily="34" charset="0"/>
              <a:cs typeface="Arial" panose="020B0604020202020204" pitchFamily="34" charset="0"/>
            </a:endParaRPr>
          </a:p>
          <a:p>
            <a:pPr marL="0" indent="0" algn="just">
              <a:buNone/>
              <a:defRPr/>
            </a:pPr>
            <a:r>
              <a:rPr lang="lv-LV" altLang="lv-LV" sz="1000">
                <a:latin typeface="Verdana" panose="020B0604030504040204" pitchFamily="34" charset="0"/>
                <a:ea typeface="Verdana" panose="020B0604030504040204" pitchFamily="34" charset="0"/>
                <a:cs typeface="Arial" panose="020B0604020202020204" pitchFamily="34" charset="0"/>
              </a:rPr>
              <a:t>-</a:t>
            </a:r>
            <a:r>
              <a:rPr lang="en-US" altLang="lv-LV" sz="1000">
                <a:latin typeface="Verdana" panose="020B0604030504040204" pitchFamily="34" charset="0"/>
                <a:ea typeface="Verdana" panose="020B0604030504040204" pitchFamily="34" charset="0"/>
                <a:cs typeface="Arial" panose="020B0604020202020204" pitchFamily="34" charset="0"/>
              </a:rPr>
              <a:t>Passenger carriers</a:t>
            </a:r>
            <a:endParaRPr lang="lv-LV" altLang="lv-LV" sz="1000">
              <a:latin typeface="Verdana" panose="020B0604030504040204" pitchFamily="34" charset="0"/>
              <a:ea typeface="Verdana" panose="020B0604030504040204" pitchFamily="34" charset="0"/>
              <a:cs typeface="Arial" panose="020B0604020202020204" pitchFamily="34" charset="0"/>
            </a:endParaRPr>
          </a:p>
          <a:p>
            <a:pPr marL="0" indent="0" algn="just">
              <a:buNone/>
              <a:defRPr/>
            </a:pPr>
            <a:r>
              <a:rPr lang="lv-LV" altLang="lv-LV" sz="1000">
                <a:latin typeface="Verdana" panose="020B0604030504040204" pitchFamily="34" charset="0"/>
                <a:ea typeface="Verdana" panose="020B0604030504040204" pitchFamily="34" charset="0"/>
                <a:cs typeface="Arial" panose="020B0604020202020204" pitchFamily="34" charset="0"/>
              </a:rPr>
              <a:t>-</a:t>
            </a:r>
            <a:r>
              <a:rPr lang="en-US" altLang="lv-LV" sz="1000">
                <a:latin typeface="Verdana" panose="020B0604030504040204" pitchFamily="34" charset="0"/>
                <a:ea typeface="Verdana" panose="020B0604030504040204" pitchFamily="34" charset="0"/>
                <a:cs typeface="Arial" panose="020B0604020202020204" pitchFamily="34" charset="0"/>
              </a:rPr>
              <a:t>Local (Baltic) freight carriers and special purpose vehicle fleets</a:t>
            </a:r>
            <a:endParaRPr lang="lv-LV" altLang="lv-LV" sz="1000">
              <a:latin typeface="Verdana" panose="020B0604030504040204" pitchFamily="34" charset="0"/>
              <a:ea typeface="Verdana" panose="020B0604030504040204" pitchFamily="34" charset="0"/>
              <a:cs typeface="Arial" panose="020B0604020202020204" pitchFamily="34" charset="0"/>
            </a:endParaRPr>
          </a:p>
          <a:p>
            <a:pPr marL="0" indent="0" algn="just">
              <a:buNone/>
              <a:defRPr/>
            </a:pPr>
            <a:r>
              <a:rPr lang="lv-LV" altLang="lv-LV" sz="1000">
                <a:latin typeface="Verdana" panose="020B0604030504040204" pitchFamily="34" charset="0"/>
                <a:ea typeface="Verdana" panose="020B0604030504040204" pitchFamily="34" charset="0"/>
                <a:cs typeface="Arial" panose="020B0604020202020204" pitchFamily="34" charset="0"/>
              </a:rPr>
              <a:t>-</a:t>
            </a:r>
            <a:r>
              <a:rPr lang="en-US" altLang="lv-LV" sz="1000">
                <a:latin typeface="Verdana" panose="020B0604030504040204" pitchFamily="34" charset="0"/>
                <a:ea typeface="Verdana" panose="020B0604030504040204" pitchFamily="34" charset="0"/>
                <a:cs typeface="Arial" panose="020B0604020202020204" pitchFamily="34" charset="0"/>
              </a:rPr>
              <a:t>International cargo carriers</a:t>
            </a:r>
            <a:endParaRPr lang="lv-LV" altLang="lv-LV" sz="1000">
              <a:latin typeface="Verdana" panose="020B0604030504040204" pitchFamily="34" charset="0"/>
              <a:ea typeface="Verdana" panose="020B0604030504040204" pitchFamily="34" charset="0"/>
              <a:cs typeface="Arial" panose="020B0604020202020204" pitchFamily="34" charset="0"/>
            </a:endParaRPr>
          </a:p>
          <a:p>
            <a:pPr marL="0" indent="0" algn="just">
              <a:buNone/>
              <a:defRPr/>
            </a:pPr>
            <a:r>
              <a:rPr lang="lv-LV" altLang="lv-LV" sz="1000">
                <a:latin typeface="Verdana" panose="020B0604030504040204" pitchFamily="34" charset="0"/>
                <a:ea typeface="Verdana" panose="020B0604030504040204" pitchFamily="34" charset="0"/>
                <a:cs typeface="Arial" panose="020B0604020202020204" pitchFamily="34" charset="0"/>
              </a:rPr>
              <a:t>-</a:t>
            </a:r>
            <a:r>
              <a:rPr lang="en-US" altLang="lv-LV" sz="1000">
                <a:latin typeface="Verdana" panose="020B0604030504040204" pitchFamily="34" charset="0"/>
                <a:ea typeface="Verdana" panose="020B0604030504040204" pitchFamily="34" charset="0"/>
                <a:cs typeface="Arial" panose="020B0604020202020204" pitchFamily="34" charset="0"/>
              </a:rPr>
              <a:t>Lower risk, state and municipal fleets</a:t>
            </a:r>
          </a:p>
        </p:txBody>
      </p:sp>
      <p:sp>
        <p:nvSpPr>
          <p:cNvPr id="10" name="Title 2">
            <a:extLst>
              <a:ext uri="{FF2B5EF4-FFF2-40B4-BE49-F238E27FC236}">
                <a16:creationId xmlns:a16="http://schemas.microsoft.com/office/drawing/2014/main" id="{FE96FB7C-F60C-4139-967E-592FBBC62E9F}"/>
              </a:ext>
            </a:extLst>
          </p:cNvPr>
          <p:cNvSpPr txBox="1">
            <a:spLocks/>
          </p:cNvSpPr>
          <p:nvPr/>
        </p:nvSpPr>
        <p:spPr bwMode="auto">
          <a:xfrm>
            <a:off x="3346132" y="2535188"/>
            <a:ext cx="6626766" cy="719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ctr" anchorCtr="0" compatLnSpc="1">
            <a:prstTxWarp prst="textNoShape">
              <a:avLst/>
            </a:prstTxWarp>
            <a:normAutofit/>
          </a:bodyPr>
          <a:lstStyle>
            <a:lvl1pPr algn="ctr" defTabSz="938202" rtl="0" eaLnBrk="0" fontAlgn="base" hangingPunct="0">
              <a:spcBef>
                <a:spcPct val="0"/>
              </a:spcBef>
              <a:spcAft>
                <a:spcPct val="0"/>
              </a:spcAft>
              <a:defRPr sz="4500" kern="1200">
                <a:solidFill>
                  <a:schemeClr val="tx1"/>
                </a:solidFill>
                <a:latin typeface="+mj-lt"/>
                <a:ea typeface="MS PGothic" panose="020B0600070205080204" pitchFamily="34" charset="-128"/>
                <a:cs typeface="ＭＳ Ｐゴシック" charset="0"/>
              </a:defRPr>
            </a:lvl1pPr>
            <a:lvl2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2pPr>
            <a:lvl3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3pPr>
            <a:lvl4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4pPr>
            <a:lvl5pPr algn="ctr" defTabSz="938202" rtl="0" eaLnBrk="0" fontAlgn="base" hangingPunct="0">
              <a:spcBef>
                <a:spcPct val="0"/>
              </a:spcBef>
              <a:spcAft>
                <a:spcPct val="0"/>
              </a:spcAft>
              <a:defRPr sz="4500">
                <a:solidFill>
                  <a:schemeClr val="tx1"/>
                </a:solidFill>
                <a:latin typeface="Verdana bold" panose="020B0804030504040204" pitchFamily="34" charset="0"/>
                <a:ea typeface="MS PGothic" panose="020B0600070205080204" pitchFamily="34" charset="-128"/>
                <a:cs typeface="ＭＳ Ｐゴシック" charset="0"/>
              </a:defRPr>
            </a:lvl5pPr>
            <a:lvl6pPr marL="457195" algn="ctr" defTabSz="938202" rtl="0" eaLnBrk="1" fontAlgn="base" hangingPunct="1">
              <a:spcBef>
                <a:spcPct val="0"/>
              </a:spcBef>
              <a:spcAft>
                <a:spcPct val="0"/>
              </a:spcAft>
              <a:defRPr sz="4500">
                <a:solidFill>
                  <a:schemeClr val="tx1"/>
                </a:solidFill>
                <a:latin typeface="Times New Roman" pitchFamily="18" charset="0"/>
              </a:defRPr>
            </a:lvl6pPr>
            <a:lvl7pPr marL="914388" algn="ctr" defTabSz="938202" rtl="0" eaLnBrk="1" fontAlgn="base" hangingPunct="1">
              <a:spcBef>
                <a:spcPct val="0"/>
              </a:spcBef>
              <a:spcAft>
                <a:spcPct val="0"/>
              </a:spcAft>
              <a:defRPr sz="4500">
                <a:solidFill>
                  <a:schemeClr val="tx1"/>
                </a:solidFill>
                <a:latin typeface="Times New Roman" pitchFamily="18" charset="0"/>
              </a:defRPr>
            </a:lvl7pPr>
            <a:lvl8pPr marL="1371583" algn="ctr" defTabSz="938202" rtl="0" eaLnBrk="1" fontAlgn="base" hangingPunct="1">
              <a:spcBef>
                <a:spcPct val="0"/>
              </a:spcBef>
              <a:spcAft>
                <a:spcPct val="0"/>
              </a:spcAft>
              <a:defRPr sz="4500">
                <a:solidFill>
                  <a:schemeClr val="tx1"/>
                </a:solidFill>
                <a:latin typeface="Times New Roman" pitchFamily="18" charset="0"/>
              </a:defRPr>
            </a:lvl8pPr>
            <a:lvl9pPr marL="1828777" algn="ctr" defTabSz="938202" rtl="0" eaLnBrk="1" fontAlgn="base" hangingPunct="1">
              <a:spcBef>
                <a:spcPct val="0"/>
              </a:spcBef>
              <a:spcAft>
                <a:spcPct val="0"/>
              </a:spcAft>
              <a:defRPr sz="4500">
                <a:solidFill>
                  <a:schemeClr val="tx1"/>
                </a:solidFill>
                <a:latin typeface="Times New Roman" pitchFamily="18" charset="0"/>
              </a:defRPr>
            </a:lvl9pPr>
          </a:lstStyle>
          <a:p>
            <a:r>
              <a:rPr lang="lv-LV" sz="1000" b="1" err="1">
                <a:latin typeface="Verdana" panose="020B0604030504040204" pitchFamily="34" charset="0"/>
                <a:ea typeface="Verdana" panose="020B0604030504040204" pitchFamily="34" charset="0"/>
                <a:cs typeface="Arial" panose="020B0604020202020204" pitchFamily="34" charset="0"/>
              </a:rPr>
              <a:t>Safest</a:t>
            </a:r>
            <a:r>
              <a:rPr lang="lv-LV" sz="1000" b="1">
                <a:latin typeface="Verdana" panose="020B0604030504040204" pitchFamily="34" charset="0"/>
                <a:ea typeface="Verdana" panose="020B0604030504040204" pitchFamily="34" charset="0"/>
                <a:cs typeface="Arial" panose="020B0604020202020204" pitchFamily="34" charset="0"/>
              </a:rPr>
              <a:t> </a:t>
            </a:r>
            <a:r>
              <a:rPr lang="lv-LV" sz="1000" b="1" err="1">
                <a:latin typeface="Verdana" panose="020B0604030504040204" pitchFamily="34" charset="0"/>
                <a:ea typeface="Verdana" panose="020B0604030504040204" pitchFamily="34" charset="0"/>
                <a:cs typeface="Arial" panose="020B0604020202020204" pitchFamily="34" charset="0"/>
              </a:rPr>
              <a:t>company</a:t>
            </a:r>
            <a:r>
              <a:rPr lang="lv-LV" sz="1000" b="1">
                <a:latin typeface="Verdana" panose="020B0604030504040204" pitchFamily="34" charset="0"/>
                <a:ea typeface="Verdana" panose="020B0604030504040204" pitchFamily="34" charset="0"/>
                <a:cs typeface="Arial" panose="020B0604020202020204" pitchFamily="34" charset="0"/>
              </a:rPr>
              <a:t> car </a:t>
            </a:r>
            <a:r>
              <a:rPr lang="lv-LV" sz="1000" b="1" err="1">
                <a:latin typeface="Verdana" panose="020B0604030504040204" pitchFamily="34" charset="0"/>
                <a:ea typeface="Verdana" panose="020B0604030504040204" pitchFamily="34" charset="0"/>
                <a:cs typeface="Arial" panose="020B0604020202020204" pitchFamily="34" charset="0"/>
              </a:rPr>
              <a:t>fleet</a:t>
            </a:r>
            <a:r>
              <a:rPr lang="lv-LV" sz="1000" b="1">
                <a:latin typeface="Verdana" panose="020B0604030504040204" pitchFamily="34" charset="0"/>
                <a:ea typeface="Verdana" panose="020B0604030504040204" pitchFamily="34" charset="0"/>
                <a:cs typeface="Arial" panose="020B0604020202020204" pitchFamily="34" charset="0"/>
              </a:rPr>
              <a:t> </a:t>
            </a:r>
            <a:r>
              <a:rPr lang="lv-LV" sz="1000" b="1" err="1">
                <a:latin typeface="Verdana" panose="020B0604030504040204" pitchFamily="34" charset="0"/>
                <a:ea typeface="Verdana" panose="020B0604030504040204" pitchFamily="34" charset="0"/>
                <a:cs typeface="Arial" panose="020B0604020202020204" pitchFamily="34" charset="0"/>
              </a:rPr>
              <a:t>award</a:t>
            </a:r>
            <a:endParaRPr lang="en-US" sz="1000" b="1">
              <a:latin typeface="Verdana" panose="020B0604030504040204" pitchFamily="34" charset="0"/>
              <a:ea typeface="Verdana" panose="020B0604030504040204" pitchFamily="34" charset="0"/>
              <a:cs typeface="Arial" panose="020B0604020202020204" pitchFamily="34" charset="0"/>
            </a:endParaRPr>
          </a:p>
        </p:txBody>
      </p:sp>
      <p:pic>
        <p:nvPicPr>
          <p:cNvPr id="11" name="Graphic 10" descr="Trophy outline">
            <a:extLst>
              <a:ext uri="{FF2B5EF4-FFF2-40B4-BE49-F238E27FC236}">
                <a16:creationId xmlns:a16="http://schemas.microsoft.com/office/drawing/2014/main" id="{C8527B50-3F8D-E6C2-FC58-D3D67F23937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94445" y="40549"/>
            <a:ext cx="1085896" cy="1085896"/>
          </a:xfrm>
          <a:prstGeom prst="rect">
            <a:avLst/>
          </a:prstGeom>
        </p:spPr>
      </p:pic>
      <p:sp>
        <p:nvSpPr>
          <p:cNvPr id="7" name="TextBox 6">
            <a:extLst>
              <a:ext uri="{FF2B5EF4-FFF2-40B4-BE49-F238E27FC236}">
                <a16:creationId xmlns:a16="http://schemas.microsoft.com/office/drawing/2014/main" id="{4F02A722-4F6E-7535-BB8F-17C974CA25DC}"/>
              </a:ext>
            </a:extLst>
          </p:cNvPr>
          <p:cNvSpPr txBox="1"/>
          <p:nvPr/>
        </p:nvSpPr>
        <p:spPr>
          <a:xfrm>
            <a:off x="922313" y="3159779"/>
            <a:ext cx="2936000" cy="707886"/>
          </a:xfrm>
          <a:prstGeom prst="rect">
            <a:avLst/>
          </a:prstGeom>
          <a:noFill/>
        </p:spPr>
        <p:txBody>
          <a:bodyPr wrap="square">
            <a:spAutoFit/>
          </a:bodyPr>
          <a:lstStyle/>
          <a:p>
            <a:pPr algn="just">
              <a:defRPr/>
            </a:pPr>
            <a:r>
              <a:rPr lang="lv-LV" altLang="lv-LV" sz="1000" b="1" err="1">
                <a:latin typeface="Verdana" panose="020B0604030504040204" pitchFamily="34" charset="0"/>
                <a:ea typeface="Verdana" panose="020B0604030504040204" pitchFamily="34" charset="0"/>
                <a:cs typeface="Arial" panose="020B0604020202020204" pitchFamily="34" charset="0"/>
              </a:rPr>
              <a:t>Annual</a:t>
            </a:r>
            <a:r>
              <a:rPr lang="lv-LV" altLang="lv-LV" sz="1000" b="1">
                <a:latin typeface="Verdana" panose="020B0604030504040204" pitchFamily="34" charset="0"/>
                <a:ea typeface="Verdana" panose="020B0604030504040204" pitchFamily="34" charset="0"/>
                <a:cs typeface="Arial" panose="020B0604020202020204" pitchFamily="34" charset="0"/>
              </a:rPr>
              <a:t>  </a:t>
            </a:r>
            <a:r>
              <a:rPr lang="lv-LV" altLang="lv-LV" sz="1000" b="1" err="1">
                <a:latin typeface="Verdana" panose="020B0604030504040204" pitchFamily="34" charset="0"/>
                <a:ea typeface="Verdana" panose="020B0604030504040204" pitchFamily="34" charset="0"/>
                <a:cs typeface="Arial" panose="020B0604020202020204" pitchFamily="34" charset="0"/>
              </a:rPr>
              <a:t>Road</a:t>
            </a:r>
            <a:r>
              <a:rPr lang="lv-LV" altLang="lv-LV" sz="1000" b="1">
                <a:latin typeface="Verdana" panose="020B0604030504040204" pitchFamily="34" charset="0"/>
                <a:ea typeface="Verdana" panose="020B0604030504040204" pitchFamily="34" charset="0"/>
                <a:cs typeface="Arial" panose="020B0604020202020204" pitchFamily="34" charset="0"/>
              </a:rPr>
              <a:t> </a:t>
            </a:r>
            <a:r>
              <a:rPr lang="lv-LV" altLang="lv-LV" sz="1000" b="1" err="1">
                <a:latin typeface="Verdana" panose="020B0604030504040204" pitchFamily="34" charset="0"/>
                <a:ea typeface="Verdana" panose="020B0604030504040204" pitchFamily="34" charset="0"/>
                <a:cs typeface="Arial" panose="020B0604020202020204" pitchFamily="34" charset="0"/>
              </a:rPr>
              <a:t>Traffic</a:t>
            </a:r>
            <a:r>
              <a:rPr lang="lv-LV" altLang="lv-LV" sz="1000" b="1">
                <a:latin typeface="Verdana" panose="020B0604030504040204" pitchFamily="34" charset="0"/>
                <a:ea typeface="Verdana" panose="020B0604030504040204" pitchFamily="34" charset="0"/>
                <a:cs typeface="Arial" panose="020B0604020202020204" pitchFamily="34" charset="0"/>
              </a:rPr>
              <a:t> </a:t>
            </a:r>
            <a:r>
              <a:rPr lang="lv-LV" altLang="lv-LV" sz="1000" b="1" err="1">
                <a:latin typeface="Verdana" panose="020B0604030504040204" pitchFamily="34" charset="0"/>
                <a:ea typeface="Verdana" panose="020B0604030504040204" pitchFamily="34" charset="0"/>
                <a:cs typeface="Arial" panose="020B0604020202020204" pitchFamily="34" charset="0"/>
              </a:rPr>
              <a:t>Safety</a:t>
            </a:r>
            <a:r>
              <a:rPr lang="lv-LV" altLang="lv-LV" sz="1000" b="1">
                <a:latin typeface="Verdana" panose="020B0604030504040204" pitchFamily="34" charset="0"/>
                <a:ea typeface="Verdana" panose="020B0604030504040204" pitchFamily="34" charset="0"/>
                <a:cs typeface="Arial" panose="020B0604020202020204" pitchFamily="34" charset="0"/>
              </a:rPr>
              <a:t> </a:t>
            </a:r>
            <a:r>
              <a:rPr lang="lv-LV" altLang="lv-LV" sz="1000" b="1" err="1">
                <a:latin typeface="Verdana" panose="020B0604030504040204" pitchFamily="34" charset="0"/>
                <a:ea typeface="Verdana" panose="020B0604030504040204" pitchFamily="34" charset="0"/>
                <a:cs typeface="Arial" panose="020B0604020202020204" pitchFamily="34" charset="0"/>
              </a:rPr>
              <a:t>Index</a:t>
            </a:r>
            <a:endParaRPr lang="lv-LV" altLang="lv-LV" sz="1000" b="1">
              <a:latin typeface="Verdana" panose="020B0604030504040204" pitchFamily="34" charset="0"/>
              <a:ea typeface="Verdana" panose="020B0604030504040204" pitchFamily="34" charset="0"/>
              <a:cs typeface="Arial" panose="020B0604020202020204" pitchFamily="34" charset="0"/>
            </a:endParaRPr>
          </a:p>
          <a:p>
            <a:pPr algn="just">
              <a:defRPr/>
            </a:pPr>
            <a:endParaRPr lang="lv-LV" altLang="lv-LV" sz="1000">
              <a:latin typeface="Verdana" panose="020B0604030504040204" pitchFamily="34" charset="0"/>
              <a:ea typeface="Verdana" panose="020B0604030504040204" pitchFamily="34" charset="0"/>
              <a:cs typeface="Arial" panose="020B0604020202020204" pitchFamily="34" charset="0"/>
            </a:endParaRPr>
          </a:p>
          <a:p>
            <a:pPr algn="just">
              <a:defRPr/>
            </a:pPr>
            <a:r>
              <a:rPr lang="lv-LV" altLang="lv-LV" sz="1000">
                <a:latin typeface="Verdana" panose="020B0604030504040204" pitchFamily="34" charset="0"/>
                <a:ea typeface="Verdana" panose="020B0604030504040204" pitchFamily="34" charset="0"/>
                <a:cs typeface="Arial" panose="020B0604020202020204" pitchFamily="34" charset="0"/>
              </a:rPr>
              <a:t>To </a:t>
            </a:r>
            <a:r>
              <a:rPr lang="en-US" altLang="lv-LV" sz="1000">
                <a:latin typeface="Verdana" panose="020B0604030504040204" pitchFamily="34" charset="0"/>
                <a:ea typeface="Verdana" panose="020B0604030504040204" pitchFamily="34" charset="0"/>
                <a:cs typeface="Arial" panose="020B0604020202020204" pitchFamily="34" charset="0"/>
              </a:rPr>
              <a:t>create a </a:t>
            </a:r>
            <a:r>
              <a:rPr lang="lv-LV" altLang="lv-LV" sz="1000" err="1">
                <a:latin typeface="Verdana" panose="020B0604030504040204" pitchFamily="34" charset="0"/>
                <a:ea typeface="Verdana" panose="020B0604030504040204" pitchFamily="34" charset="0"/>
                <a:cs typeface="Arial" panose="020B0604020202020204" pitchFamily="34" charset="0"/>
              </a:rPr>
              <a:t>healthy</a:t>
            </a:r>
            <a:r>
              <a:rPr lang="lv-LV" altLang="lv-LV" sz="1000">
                <a:latin typeface="Verdana" panose="020B0604030504040204" pitchFamily="34" charset="0"/>
                <a:ea typeface="Verdana" panose="020B0604030504040204" pitchFamily="34" charset="0"/>
                <a:cs typeface="Arial" panose="020B0604020202020204" pitchFamily="34" charset="0"/>
              </a:rPr>
              <a:t> </a:t>
            </a:r>
            <a:r>
              <a:rPr lang="lv-LV" altLang="lv-LV" sz="1000" err="1">
                <a:latin typeface="Verdana" panose="020B0604030504040204" pitchFamily="34" charset="0"/>
                <a:ea typeface="Verdana" panose="020B0604030504040204" pitchFamily="34" charset="0"/>
                <a:cs typeface="Arial" panose="020B0604020202020204" pitchFamily="34" charset="0"/>
              </a:rPr>
              <a:t>competition</a:t>
            </a:r>
            <a:r>
              <a:rPr lang="lv-LV" altLang="lv-LV" sz="1000">
                <a:latin typeface="Verdana" panose="020B0604030504040204" pitchFamily="34" charset="0"/>
                <a:ea typeface="Verdana" panose="020B0604030504040204" pitchFamily="34" charset="0"/>
                <a:cs typeface="Arial" panose="020B0604020202020204" pitchFamily="34" charset="0"/>
              </a:rPr>
              <a:t> </a:t>
            </a:r>
            <a:r>
              <a:rPr lang="lv-LV" altLang="lv-LV" sz="1000" err="1">
                <a:latin typeface="Verdana" panose="020B0604030504040204" pitchFamily="34" charset="0"/>
                <a:ea typeface="Verdana" panose="020B0604030504040204" pitchFamily="34" charset="0"/>
                <a:cs typeface="Arial" panose="020B0604020202020204" pitchFamily="34" charset="0"/>
              </a:rPr>
              <a:t>between</a:t>
            </a:r>
            <a:endParaRPr lang="lv-LV" altLang="lv-LV" sz="1000">
              <a:latin typeface="Verdana" panose="020B0604030504040204" pitchFamily="34" charset="0"/>
              <a:ea typeface="Verdana" panose="020B0604030504040204" pitchFamily="34" charset="0"/>
              <a:cs typeface="Arial" panose="020B0604020202020204" pitchFamily="34" charset="0"/>
            </a:endParaRPr>
          </a:p>
          <a:p>
            <a:pPr algn="just">
              <a:defRPr/>
            </a:pPr>
            <a:r>
              <a:rPr lang="lv-LV" altLang="lv-LV" sz="1000" err="1">
                <a:latin typeface="Verdana" panose="020B0604030504040204" pitchFamily="34" charset="0"/>
                <a:ea typeface="Verdana" panose="020B0604030504040204" pitchFamily="34" charset="0"/>
                <a:cs typeface="Arial" panose="020B0604020202020204" pitchFamily="34" charset="0"/>
              </a:rPr>
              <a:t>municipalities</a:t>
            </a:r>
            <a:r>
              <a:rPr lang="lv-LV" altLang="lv-LV" sz="1000">
                <a:latin typeface="Verdana" panose="020B0604030504040204" pitchFamily="34" charset="0"/>
                <a:ea typeface="Verdana" panose="020B0604030504040204" pitchFamily="34" charset="0"/>
                <a:cs typeface="Arial" panose="020B0604020202020204" pitchFamily="34" charset="0"/>
              </a:rPr>
              <a:t> </a:t>
            </a:r>
            <a:r>
              <a:rPr lang="lv-LV" altLang="lv-LV" sz="1000" err="1">
                <a:latin typeface="Verdana" panose="020B0604030504040204" pitchFamily="34" charset="0"/>
                <a:ea typeface="Verdana" panose="020B0604030504040204" pitchFamily="34" charset="0"/>
                <a:cs typeface="Arial" panose="020B0604020202020204" pitchFamily="34" charset="0"/>
              </a:rPr>
              <a:t>and</a:t>
            </a:r>
            <a:r>
              <a:rPr lang="lv-LV" altLang="lv-LV" sz="1000">
                <a:latin typeface="Verdana" panose="020B0604030504040204" pitchFamily="34" charset="0"/>
                <a:ea typeface="Verdana" panose="020B0604030504040204" pitchFamily="34" charset="0"/>
                <a:cs typeface="Arial" panose="020B0604020202020204" pitchFamily="34" charset="0"/>
              </a:rPr>
              <a:t> </a:t>
            </a:r>
            <a:r>
              <a:rPr lang="lv-LV" altLang="lv-LV" sz="1000" err="1">
                <a:latin typeface="Verdana" panose="020B0604030504040204" pitchFamily="34" charset="0"/>
                <a:ea typeface="Verdana" panose="020B0604030504040204" pitchFamily="34" charset="0"/>
                <a:cs typeface="Arial" panose="020B0604020202020204" pitchFamily="34" charset="0"/>
              </a:rPr>
              <a:t>promote</a:t>
            </a:r>
            <a:r>
              <a:rPr lang="lv-LV" altLang="lv-LV" sz="1000">
                <a:latin typeface="Verdana" panose="020B0604030504040204" pitchFamily="34" charset="0"/>
                <a:ea typeface="Verdana" panose="020B0604030504040204" pitchFamily="34" charset="0"/>
                <a:cs typeface="Arial" panose="020B0604020202020204" pitchFamily="34" charset="0"/>
              </a:rPr>
              <a:t> </a:t>
            </a:r>
            <a:r>
              <a:rPr lang="lv-LV" altLang="lv-LV" sz="1000" err="1">
                <a:latin typeface="Verdana" panose="020B0604030504040204" pitchFamily="34" charset="0"/>
                <a:ea typeface="Verdana" panose="020B0604030504040204" pitchFamily="34" charset="0"/>
                <a:cs typeface="Arial" panose="020B0604020202020204" pitchFamily="34" charset="0"/>
              </a:rPr>
              <a:t>good</a:t>
            </a:r>
            <a:r>
              <a:rPr lang="lv-LV" altLang="lv-LV" sz="1000">
                <a:latin typeface="Verdana" panose="020B0604030504040204" pitchFamily="34" charset="0"/>
                <a:ea typeface="Verdana" panose="020B0604030504040204" pitchFamily="34" charset="0"/>
                <a:cs typeface="Arial" panose="020B0604020202020204" pitchFamily="34" charset="0"/>
              </a:rPr>
              <a:t> </a:t>
            </a:r>
            <a:r>
              <a:rPr lang="lv-LV" altLang="lv-LV" sz="1000" err="1">
                <a:latin typeface="Verdana" panose="020B0604030504040204" pitchFamily="34" charset="0"/>
                <a:ea typeface="Verdana" panose="020B0604030504040204" pitchFamily="34" charset="0"/>
                <a:cs typeface="Arial" panose="020B0604020202020204" pitchFamily="34" charset="0"/>
              </a:rPr>
              <a:t>practices</a:t>
            </a:r>
            <a:endParaRPr lang="en-US" altLang="lv-LV" sz="100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187404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17D0-2BD1-36FC-30D5-C399F6C11353}"/>
              </a:ext>
            </a:extLst>
          </p:cNvPr>
          <p:cNvSpPr>
            <a:spLocks noGrp="1"/>
          </p:cNvSpPr>
          <p:nvPr>
            <p:ph type="title"/>
          </p:nvPr>
        </p:nvSpPr>
        <p:spPr>
          <a:xfrm>
            <a:off x="1971660" y="273690"/>
            <a:ext cx="6529849" cy="777482"/>
          </a:xfrm>
        </p:spPr>
        <p:txBody>
          <a:bodyPr>
            <a:normAutofit/>
          </a:bodyPr>
          <a:lstStyle/>
          <a:p>
            <a:r>
              <a:rPr lang="lv-LV" sz="2100"/>
              <a:t>Just 100 </a:t>
            </a:r>
            <a:r>
              <a:rPr lang="lv-LV" sz="2100" err="1"/>
              <a:t>years</a:t>
            </a:r>
            <a:r>
              <a:rPr lang="lv-LV" sz="2100"/>
              <a:t> </a:t>
            </a:r>
            <a:r>
              <a:rPr lang="lv-LV" sz="2100" err="1"/>
              <a:t>ago</a:t>
            </a:r>
            <a:r>
              <a:rPr lang="lv-LV" sz="2100"/>
              <a:t>..</a:t>
            </a:r>
            <a:br>
              <a:rPr lang="lv-LV" sz="2100"/>
            </a:br>
            <a:r>
              <a:rPr lang="lv-LV" sz="2100" err="1"/>
              <a:t>Same</a:t>
            </a:r>
            <a:r>
              <a:rPr lang="lv-LV" sz="2100"/>
              <a:t> </a:t>
            </a:r>
            <a:r>
              <a:rPr lang="lv-LV" sz="2100" err="1"/>
              <a:t>problems</a:t>
            </a:r>
            <a:r>
              <a:rPr lang="lv-LV" sz="2100"/>
              <a:t>!</a:t>
            </a:r>
          </a:p>
        </p:txBody>
      </p:sp>
      <p:sp>
        <p:nvSpPr>
          <p:cNvPr id="3" name="Content Placeholder 2">
            <a:extLst>
              <a:ext uri="{FF2B5EF4-FFF2-40B4-BE49-F238E27FC236}">
                <a16:creationId xmlns:a16="http://schemas.microsoft.com/office/drawing/2014/main" id="{FB65D045-DE92-A96A-4FD4-F76B348DEDCD}"/>
              </a:ext>
            </a:extLst>
          </p:cNvPr>
          <p:cNvSpPr>
            <a:spLocks noGrp="1"/>
          </p:cNvSpPr>
          <p:nvPr>
            <p:ph idx="1"/>
          </p:nvPr>
        </p:nvSpPr>
        <p:spPr>
          <a:xfrm>
            <a:off x="149107" y="1549899"/>
            <a:ext cx="7666359" cy="3317431"/>
          </a:xfrm>
        </p:spPr>
        <p:txBody>
          <a:bodyPr>
            <a:normAutofit/>
          </a:bodyPr>
          <a:lstStyle/>
          <a:p>
            <a:r>
              <a:rPr lang="lv-LV" sz="1200" b="1">
                <a:solidFill>
                  <a:schemeClr val="accent5">
                    <a:lumMod val="50000"/>
                  </a:schemeClr>
                </a:solidFill>
              </a:rPr>
              <a:t>…</a:t>
            </a:r>
            <a:r>
              <a:rPr lang="lv-LV" sz="1200" b="1" err="1">
                <a:solidFill>
                  <a:schemeClr val="accent5">
                    <a:lumMod val="50000"/>
                  </a:schemeClr>
                </a:solidFill>
              </a:rPr>
              <a:t>are</a:t>
            </a:r>
            <a:r>
              <a:rPr lang="lv-LV" sz="1200" b="1">
                <a:solidFill>
                  <a:schemeClr val="accent5">
                    <a:lumMod val="50000"/>
                  </a:schemeClr>
                </a:solidFill>
              </a:rPr>
              <a:t> </a:t>
            </a:r>
            <a:r>
              <a:rPr lang="lv-LV" sz="1200" b="1" err="1">
                <a:solidFill>
                  <a:schemeClr val="accent5">
                    <a:lumMod val="50000"/>
                  </a:schemeClr>
                </a:solidFill>
              </a:rPr>
              <a:t>we</a:t>
            </a:r>
            <a:r>
              <a:rPr lang="lv-LV" sz="1200" b="1">
                <a:solidFill>
                  <a:schemeClr val="accent5">
                    <a:lumMod val="50000"/>
                  </a:schemeClr>
                </a:solidFill>
              </a:rPr>
              <a:t> </a:t>
            </a:r>
            <a:r>
              <a:rPr lang="lv-LV" sz="1200" b="1" err="1">
                <a:solidFill>
                  <a:schemeClr val="accent5">
                    <a:lumMod val="50000"/>
                  </a:schemeClr>
                </a:solidFill>
              </a:rPr>
              <a:t>still</a:t>
            </a:r>
            <a:r>
              <a:rPr lang="lv-LV" sz="1200" b="1">
                <a:solidFill>
                  <a:schemeClr val="accent5">
                    <a:lumMod val="50000"/>
                  </a:schemeClr>
                </a:solidFill>
              </a:rPr>
              <a:t> </a:t>
            </a:r>
            <a:r>
              <a:rPr lang="lv-LV" sz="1200" b="1" err="1">
                <a:solidFill>
                  <a:schemeClr val="accent5">
                    <a:lumMod val="50000"/>
                  </a:schemeClr>
                </a:solidFill>
              </a:rPr>
              <a:t>facing</a:t>
            </a:r>
            <a:r>
              <a:rPr lang="lv-LV" sz="1200" b="1">
                <a:solidFill>
                  <a:schemeClr val="accent5">
                    <a:lumMod val="50000"/>
                  </a:schemeClr>
                </a:solidFill>
              </a:rPr>
              <a:t> </a:t>
            </a:r>
            <a:r>
              <a:rPr lang="lv-LV" sz="1200" b="1" err="1">
                <a:solidFill>
                  <a:schemeClr val="accent5">
                    <a:lumMod val="50000"/>
                  </a:schemeClr>
                </a:solidFill>
              </a:rPr>
              <a:t>the</a:t>
            </a:r>
            <a:r>
              <a:rPr lang="lv-LV" sz="1200" b="1">
                <a:solidFill>
                  <a:schemeClr val="accent5">
                    <a:lumMod val="50000"/>
                  </a:schemeClr>
                </a:solidFill>
              </a:rPr>
              <a:t> </a:t>
            </a:r>
            <a:r>
              <a:rPr lang="lv-LV" sz="1200" b="1" err="1">
                <a:solidFill>
                  <a:schemeClr val="accent5">
                    <a:lumMod val="50000"/>
                  </a:schemeClr>
                </a:solidFill>
              </a:rPr>
              <a:t>same</a:t>
            </a:r>
            <a:r>
              <a:rPr lang="lv-LV" sz="1200" b="1">
                <a:solidFill>
                  <a:schemeClr val="accent5">
                    <a:lumMod val="50000"/>
                  </a:schemeClr>
                </a:solidFill>
              </a:rPr>
              <a:t> </a:t>
            </a:r>
            <a:r>
              <a:rPr lang="lv-LV" sz="1200" b="1" err="1">
                <a:solidFill>
                  <a:schemeClr val="accent5">
                    <a:lumMod val="50000"/>
                  </a:schemeClr>
                </a:solidFill>
              </a:rPr>
              <a:t>problems</a:t>
            </a:r>
            <a:r>
              <a:rPr lang="lv-LV" sz="1200" b="1">
                <a:solidFill>
                  <a:schemeClr val="accent5">
                    <a:lumMod val="50000"/>
                  </a:schemeClr>
                </a:solidFill>
              </a:rPr>
              <a:t>??</a:t>
            </a:r>
          </a:p>
          <a:p>
            <a:endParaRPr lang="lv-LV" sz="1200">
              <a:solidFill>
                <a:schemeClr val="accent5">
                  <a:lumMod val="50000"/>
                </a:schemeClr>
              </a:solidFill>
            </a:endParaRPr>
          </a:p>
          <a:p>
            <a:r>
              <a:rPr lang="lv-LV" sz="800" b="1">
                <a:sym typeface="Wingdings" panose="05000000000000000000" pitchFamily="2" charset="2"/>
              </a:rPr>
              <a:t>«Ceļš un satiksme» (1938»)</a:t>
            </a:r>
          </a:p>
          <a:p>
            <a:r>
              <a:rPr lang="lv-LV" sz="800">
                <a:latin typeface="Segoe Print" panose="02000600000000000000" pitchFamily="2" charset="0"/>
                <a:sym typeface="Wingdings" panose="05000000000000000000" pitchFamily="2" charset="2"/>
              </a:rPr>
              <a:t>«.. Beidzamā laikā mūsu satiksmē atkal ir notikušas </a:t>
            </a:r>
          </a:p>
          <a:p>
            <a:r>
              <a:rPr lang="lv-LV" sz="800">
                <a:latin typeface="Segoe Print" panose="02000600000000000000" pitchFamily="2" charset="0"/>
                <a:sym typeface="Wingdings" panose="05000000000000000000" pitchFamily="2" charset="2"/>
              </a:rPr>
              <a:t>vairākas autokatastrofas ar ļoti smagām sekām.</a:t>
            </a:r>
          </a:p>
          <a:p>
            <a:r>
              <a:rPr lang="lv-LV" sz="800">
                <a:latin typeface="Segoe Print" panose="02000600000000000000" pitchFamily="2" charset="0"/>
                <a:sym typeface="Wingdings" panose="05000000000000000000" pitchFamily="2" charset="2"/>
              </a:rPr>
              <a:t>Šo notikumu izmeklēšanas rezultāti ir </a:t>
            </a:r>
          </a:p>
          <a:p>
            <a:r>
              <a:rPr lang="lv-LV" sz="800">
                <a:latin typeface="Segoe Print" panose="02000600000000000000" pitchFamily="2" charset="0"/>
                <a:sym typeface="Wingdings" panose="05000000000000000000" pitchFamily="2" charset="2"/>
              </a:rPr>
              <a:t>pārsteidzoši: tie liecina, ka </a:t>
            </a:r>
            <a:r>
              <a:rPr lang="lv-LV" sz="800">
                <a:solidFill>
                  <a:srgbClr val="FF0000"/>
                </a:solidFill>
                <a:latin typeface="Segoe Print" panose="02000600000000000000" pitchFamily="2" charset="0"/>
                <a:sym typeface="Wingdings" panose="05000000000000000000" pitchFamily="2" charset="2"/>
              </a:rPr>
              <a:t>automobiļus, kuri </a:t>
            </a:r>
          </a:p>
          <a:p>
            <a:r>
              <a:rPr lang="lv-LV" sz="800">
                <a:solidFill>
                  <a:srgbClr val="FF0000"/>
                </a:solidFill>
                <a:latin typeface="Segoe Print" panose="02000600000000000000" pitchFamily="2" charset="0"/>
                <a:sym typeface="Wingdings" panose="05000000000000000000" pitchFamily="2" charset="2"/>
              </a:rPr>
              <a:t>katastrofas radījuši, vadījušas iereibušas personas</a:t>
            </a:r>
            <a:r>
              <a:rPr lang="lv-LV" sz="800">
                <a:latin typeface="Segoe Print" panose="02000600000000000000" pitchFamily="2" charset="0"/>
                <a:sym typeface="Wingdings" panose="05000000000000000000" pitchFamily="2" charset="2"/>
              </a:rPr>
              <a:t>.</a:t>
            </a:r>
          </a:p>
          <a:p>
            <a:r>
              <a:rPr lang="lv-LV" sz="800">
                <a:latin typeface="Segoe Print" panose="02000600000000000000" pitchFamily="2" charset="0"/>
                <a:sym typeface="Wingdings" panose="05000000000000000000" pitchFamily="2" charset="2"/>
              </a:rPr>
              <a:t> Tā tad vienmēr vēl rodas tādi cilvēki, kuri negrib</a:t>
            </a:r>
          </a:p>
          <a:p>
            <a:r>
              <a:rPr lang="lv-LV" sz="800">
                <a:latin typeface="Segoe Print" panose="02000600000000000000" pitchFamily="2" charset="0"/>
                <a:sym typeface="Wingdings" panose="05000000000000000000" pitchFamily="2" charset="2"/>
              </a:rPr>
              <a:t>saprast, ka automobiļa motors nav rotaļas lietiņa, </a:t>
            </a:r>
          </a:p>
          <a:p>
            <a:r>
              <a:rPr lang="lv-LV" sz="800">
                <a:latin typeface="Segoe Print" panose="02000600000000000000" pitchFamily="2" charset="0"/>
                <a:sym typeface="Wingdings" panose="05000000000000000000" pitchFamily="2" charset="2"/>
              </a:rPr>
              <a:t>bet gan spēcīga mašīna, kura pie vieglprātīgas, </a:t>
            </a:r>
          </a:p>
          <a:p>
            <a:r>
              <a:rPr lang="lv-LV" sz="800">
                <a:latin typeface="Segoe Print" panose="02000600000000000000" pitchFamily="2" charset="0"/>
                <a:sym typeface="Wingdings" panose="05000000000000000000" pitchFamily="2" charset="2"/>
              </a:rPr>
              <a:t>aušīgas vadīšanas apdraud kā paša mašīnas vadītāja, tā arī</a:t>
            </a:r>
          </a:p>
          <a:p>
            <a:r>
              <a:rPr lang="lv-LV" sz="800">
                <a:latin typeface="Segoe Print" panose="02000600000000000000" pitchFamily="2" charset="0"/>
                <a:sym typeface="Wingdings" panose="05000000000000000000" pitchFamily="2" charset="2"/>
              </a:rPr>
              <a:t>līdzbraucēju un citu cilvēku dzīvības.»</a:t>
            </a:r>
          </a:p>
        </p:txBody>
      </p:sp>
      <p:pic>
        <p:nvPicPr>
          <p:cNvPr id="1026" name="Picture 2">
            <a:extLst>
              <a:ext uri="{FF2B5EF4-FFF2-40B4-BE49-F238E27FC236}">
                <a16:creationId xmlns:a16="http://schemas.microsoft.com/office/drawing/2014/main" id="{368EB688-F975-7903-3929-CE89C86B5A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936312">
            <a:off x="5570701" y="188292"/>
            <a:ext cx="1663575" cy="124768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a:extLst>
              <a:ext uri="{FF2B5EF4-FFF2-40B4-BE49-F238E27FC236}">
                <a16:creationId xmlns:a16="http://schemas.microsoft.com/office/drawing/2014/main" id="{ED310A07-DF55-33A9-4F41-78F0BB38287A}"/>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rot="2429813">
            <a:off x="7018348" y="161875"/>
            <a:ext cx="1316864" cy="198841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8A3A8101-7EE1-9FBA-BAE5-63BD07464DCF}"/>
              </a:ext>
            </a:extLst>
          </p:cNvPr>
          <p:cNvSpPr/>
          <p:nvPr/>
        </p:nvSpPr>
        <p:spPr>
          <a:xfrm>
            <a:off x="142222" y="3618595"/>
            <a:ext cx="2459648" cy="284693"/>
          </a:xfrm>
          <a:prstGeom prst="rect">
            <a:avLst/>
          </a:prstGeom>
          <a:noFill/>
        </p:spPr>
        <p:txBody>
          <a:bodyPr wrap="none" lIns="68580" tIns="34290" rIns="68580" bIns="34290">
            <a:spAutoFit/>
          </a:bodyPr>
          <a:lstStyle/>
          <a:p>
            <a:pPr algn="ctr"/>
            <a:r>
              <a:rPr lang="lv-LV" sz="1400" b="1" err="1">
                <a:ln w="0"/>
                <a:solidFill>
                  <a:schemeClr val="accent1">
                    <a:lumMod val="50000"/>
                  </a:schemeClr>
                </a:solidFill>
                <a:latin typeface="Verdana" panose="020B0604030504040204" pitchFamily="34" charset="0"/>
                <a:ea typeface="Verdana" panose="020B0604030504040204" pitchFamily="34" charset="0"/>
              </a:rPr>
              <a:t>Drunk</a:t>
            </a:r>
            <a:r>
              <a:rPr lang="lv-LV" sz="1400" b="1">
                <a:ln w="0"/>
                <a:solidFill>
                  <a:schemeClr val="accent1">
                    <a:lumMod val="50000"/>
                  </a:schemeClr>
                </a:solidFill>
                <a:latin typeface="Verdana" panose="020B0604030504040204" pitchFamily="34" charset="0"/>
                <a:ea typeface="Verdana" panose="020B0604030504040204" pitchFamily="34" charset="0"/>
              </a:rPr>
              <a:t> </a:t>
            </a:r>
            <a:r>
              <a:rPr lang="lv-LV" sz="1400" b="1" err="1">
                <a:ln w="0"/>
                <a:solidFill>
                  <a:schemeClr val="accent1">
                    <a:lumMod val="50000"/>
                  </a:schemeClr>
                </a:solidFill>
                <a:latin typeface="Verdana" panose="020B0604030504040204" pitchFamily="34" charset="0"/>
                <a:ea typeface="Verdana" panose="020B0604030504040204" pitchFamily="34" charset="0"/>
              </a:rPr>
              <a:t>drivers</a:t>
            </a:r>
            <a:r>
              <a:rPr lang="lv-LV" sz="1400" b="1">
                <a:ln w="0"/>
                <a:solidFill>
                  <a:schemeClr val="accent1">
                    <a:lumMod val="50000"/>
                  </a:schemeClr>
                </a:solidFill>
                <a:latin typeface="Verdana" panose="020B0604030504040204" pitchFamily="34" charset="0"/>
                <a:ea typeface="Verdana" panose="020B0604030504040204" pitchFamily="34" charset="0"/>
              </a:rPr>
              <a:t> </a:t>
            </a:r>
            <a:r>
              <a:rPr lang="lv-LV" sz="1400" b="1" err="1">
                <a:ln w="0"/>
                <a:solidFill>
                  <a:schemeClr val="accent1">
                    <a:lumMod val="50000"/>
                  </a:schemeClr>
                </a:solidFill>
                <a:latin typeface="Verdana" panose="020B0604030504040204" pitchFamily="34" charset="0"/>
                <a:ea typeface="Verdana" panose="020B0604030504040204" pitchFamily="34" charset="0"/>
              </a:rPr>
              <a:t>on</a:t>
            </a:r>
            <a:r>
              <a:rPr lang="lv-LV" sz="1400" b="1">
                <a:ln w="0"/>
                <a:solidFill>
                  <a:schemeClr val="accent1">
                    <a:lumMod val="50000"/>
                  </a:schemeClr>
                </a:solidFill>
                <a:latin typeface="Verdana" panose="020B0604030504040204" pitchFamily="34" charset="0"/>
                <a:ea typeface="Verdana" panose="020B0604030504040204" pitchFamily="34" charset="0"/>
              </a:rPr>
              <a:t> </a:t>
            </a:r>
            <a:r>
              <a:rPr lang="lv-LV" sz="1400" b="1" err="1">
                <a:ln w="0"/>
                <a:solidFill>
                  <a:schemeClr val="accent1">
                    <a:lumMod val="50000"/>
                  </a:schemeClr>
                </a:solidFill>
                <a:latin typeface="Verdana" panose="020B0604030504040204" pitchFamily="34" charset="0"/>
                <a:ea typeface="Verdana" panose="020B0604030504040204" pitchFamily="34" charset="0"/>
              </a:rPr>
              <a:t>roads</a:t>
            </a:r>
            <a:endParaRPr lang="en-US" sz="1400" b="1">
              <a:ln w="0"/>
              <a:solidFill>
                <a:schemeClr val="accent1">
                  <a:lumMod val="50000"/>
                </a:schemeClr>
              </a:solidFill>
              <a:latin typeface="Verdana" panose="020B0604030504040204" pitchFamily="34" charset="0"/>
              <a:ea typeface="Verdana" panose="020B0604030504040204" pitchFamily="34" charset="0"/>
            </a:endParaRPr>
          </a:p>
        </p:txBody>
      </p:sp>
      <p:pic>
        <p:nvPicPr>
          <p:cNvPr id="9" name="Graphic 8" descr="Bottle outline">
            <a:extLst>
              <a:ext uri="{FF2B5EF4-FFF2-40B4-BE49-F238E27FC236}">
                <a16:creationId xmlns:a16="http://schemas.microsoft.com/office/drawing/2014/main" id="{87625F35-1323-C2CF-7260-66BDB677C1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984467">
            <a:off x="2725266" y="2086789"/>
            <a:ext cx="999439" cy="999439"/>
          </a:xfrm>
          <a:prstGeom prst="rect">
            <a:avLst/>
          </a:prstGeom>
        </p:spPr>
      </p:pic>
      <p:pic>
        <p:nvPicPr>
          <p:cNvPr id="1030" name="Picture 6" descr="Stunning Pictures of Car Wrecks From 1930s - Business Insider">
            <a:extLst>
              <a:ext uri="{FF2B5EF4-FFF2-40B4-BE49-F238E27FC236}">
                <a16:creationId xmlns:a16="http://schemas.microsoft.com/office/drawing/2014/main" id="{424CC1C6-14BC-1F20-0F32-518FE2CEFFF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rot="21057131">
            <a:off x="7571076" y="1261729"/>
            <a:ext cx="1531516" cy="1149658"/>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2">
            <a:extLst>
              <a:ext uri="{FF2B5EF4-FFF2-40B4-BE49-F238E27FC236}">
                <a16:creationId xmlns:a16="http://schemas.microsoft.com/office/drawing/2014/main" id="{B4AE8179-D9BF-B1F1-A4DE-A27B51C366C8}"/>
              </a:ext>
            </a:extLst>
          </p:cNvPr>
          <p:cNvSpPr txBox="1">
            <a:spLocks/>
          </p:cNvSpPr>
          <p:nvPr/>
        </p:nvSpPr>
        <p:spPr bwMode="auto">
          <a:xfrm>
            <a:off x="3710249" y="1735130"/>
            <a:ext cx="6724066" cy="33174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Autofit/>
          </a:bodyPr>
          <a:lstStyle>
            <a:lvl1pPr marL="0" indent="0" algn="l" defTabSz="938202" rtl="0" eaLnBrk="0" fontAlgn="base" hangingPunct="0">
              <a:spcBef>
                <a:spcPct val="20000"/>
              </a:spcBef>
              <a:spcAft>
                <a:spcPct val="0"/>
              </a:spcAft>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90" indent="-292096"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47"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43"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37"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03"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585"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368"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49"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pPr algn="just"/>
            <a:r>
              <a:rPr lang="lv-LV" sz="800" b="1"/>
              <a:t> </a:t>
            </a:r>
            <a:r>
              <a:rPr lang="lv-LV" sz="800" b="1">
                <a:sym typeface="Wingdings" panose="05000000000000000000" pitchFamily="2" charset="2"/>
              </a:rPr>
              <a:t>«</a:t>
            </a:r>
            <a:r>
              <a:rPr lang="lv-LV" sz="800" b="1" err="1">
                <a:sym typeface="Wingdings" panose="05000000000000000000" pitchFamily="2" charset="2"/>
              </a:rPr>
              <a:t>Iekšlietu</a:t>
            </a:r>
            <a:r>
              <a:rPr lang="lv-LV" sz="800" b="1">
                <a:sym typeface="Wingdings" panose="05000000000000000000" pitchFamily="2" charset="2"/>
              </a:rPr>
              <a:t> ministrijas Vēstnesis» (1929»)</a:t>
            </a:r>
          </a:p>
          <a:p>
            <a:pPr algn="just"/>
            <a:r>
              <a:rPr lang="lv-LV" sz="800">
                <a:latin typeface="Segoe Print" panose="02000600000000000000" pitchFamily="2" charset="0"/>
                <a:sym typeface="Wingdings" panose="05000000000000000000" pitchFamily="2" charset="2"/>
              </a:rPr>
              <a:t>«.. Ik gadus, pieaugot motorratu skaitam un viņu </a:t>
            </a:r>
          </a:p>
          <a:p>
            <a:pPr algn="just"/>
            <a:r>
              <a:rPr lang="lv-LV" sz="800">
                <a:latin typeface="Segoe Print" panose="02000600000000000000" pitchFamily="2" charset="0"/>
                <a:sym typeface="Wingdings" panose="05000000000000000000" pitchFamily="2" charset="2"/>
              </a:rPr>
              <a:t>kustības ātrumam, ir pieaudzis ari nelaimes </a:t>
            </a:r>
          </a:p>
          <a:p>
            <a:pPr algn="just"/>
            <a:r>
              <a:rPr lang="lv-LV" sz="800">
                <a:latin typeface="Segoe Print" panose="02000600000000000000" pitchFamily="2" charset="0"/>
                <a:sym typeface="Wingdings" panose="05000000000000000000" pitchFamily="2" charset="2"/>
              </a:rPr>
              <a:t>gadījumu skaits… </a:t>
            </a:r>
            <a:r>
              <a:rPr lang="lv-LV" sz="800">
                <a:solidFill>
                  <a:srgbClr val="FF0000"/>
                </a:solidFill>
                <a:latin typeface="Segoe Print" panose="02000600000000000000" pitchFamily="2" charset="0"/>
                <a:sym typeface="Wingdings" panose="05000000000000000000" pitchFamily="2" charset="2"/>
              </a:rPr>
              <a:t>Interesanti ir atzīmēt, ka 35% no visiem </a:t>
            </a:r>
          </a:p>
          <a:p>
            <a:pPr algn="just"/>
            <a:r>
              <a:rPr lang="lv-LV" sz="800">
                <a:solidFill>
                  <a:srgbClr val="FF0000"/>
                </a:solidFill>
                <a:latin typeface="Segoe Print" panose="02000600000000000000" pitchFamily="2" charset="0"/>
                <a:sym typeface="Wingdings" panose="05000000000000000000" pitchFamily="2" charset="2"/>
              </a:rPr>
              <a:t>nelaimes gadījumiem pēc Anglijas iestāžu atzinuma ir cēlušies </a:t>
            </a:r>
          </a:p>
          <a:p>
            <a:pPr algn="just"/>
            <a:r>
              <a:rPr lang="lv-LV" sz="800">
                <a:solidFill>
                  <a:srgbClr val="FF0000"/>
                </a:solidFill>
                <a:latin typeface="Segoe Print" panose="02000600000000000000" pitchFamily="2" charset="0"/>
                <a:sym typeface="Wingdings" panose="05000000000000000000" pitchFamily="2" charset="2"/>
              </a:rPr>
              <a:t>kājnieku vainas </a:t>
            </a:r>
            <a:r>
              <a:rPr lang="lv-LV" sz="800" err="1">
                <a:solidFill>
                  <a:srgbClr val="FF0000"/>
                </a:solidFill>
                <a:latin typeface="Segoe Print" panose="02000600000000000000" pitchFamily="2" charset="0"/>
                <a:sym typeface="Wingdings" panose="05000000000000000000" pitchFamily="2" charset="2"/>
              </a:rPr>
              <a:t>del</a:t>
            </a:r>
            <a:r>
              <a:rPr lang="lv-LV" sz="800">
                <a:latin typeface="Segoe Print" panose="02000600000000000000" pitchFamily="2" charset="0"/>
                <a:sym typeface="Wingdings" panose="05000000000000000000" pitchFamily="2" charset="2"/>
              </a:rPr>
              <a:t>,.Vispirms komisija atzinusi, ka jāgādā par lielākam </a:t>
            </a:r>
          </a:p>
          <a:p>
            <a:pPr algn="just"/>
            <a:r>
              <a:rPr lang="lv-LV" sz="800">
                <a:latin typeface="Segoe Print" panose="02000600000000000000" pitchFamily="2" charset="0"/>
                <a:sym typeface="Wingdings" panose="05000000000000000000" pitchFamily="2" charset="2"/>
              </a:rPr>
              <a:t>kājnieku ērtībām, un gar visām </a:t>
            </a:r>
            <a:r>
              <a:rPr lang="lv-LV" sz="800" err="1">
                <a:latin typeface="Segoe Print" panose="02000600000000000000" pitchFamily="2" charset="0"/>
                <a:sym typeface="Wingdings" panose="05000000000000000000" pitchFamily="2" charset="2"/>
              </a:rPr>
              <a:t>jaun</a:t>
            </a:r>
            <a:r>
              <a:rPr lang="lv-LV" sz="800">
                <a:latin typeface="Segoe Print" panose="02000600000000000000" pitchFamily="2" charset="0"/>
                <a:sym typeface="Wingdings" panose="05000000000000000000" pitchFamily="2" charset="2"/>
              </a:rPr>
              <a:t>- un pārbūvējamām </a:t>
            </a:r>
          </a:p>
          <a:p>
            <a:pPr algn="just"/>
            <a:r>
              <a:rPr lang="lv-LV" sz="800">
                <a:latin typeface="Segoe Print" panose="02000600000000000000" pitchFamily="2" charset="0"/>
                <a:sym typeface="Wingdings" panose="05000000000000000000" pitchFamily="2" charset="2"/>
              </a:rPr>
              <a:t>šosejām jāierīko samērīgi trotuāri kājniekiem.</a:t>
            </a:r>
          </a:p>
          <a:p>
            <a:pPr algn="just"/>
            <a:r>
              <a:rPr lang="lv-LV" sz="800">
                <a:latin typeface="Segoe Print" panose="02000600000000000000" pitchFamily="2" charset="0"/>
                <a:sym typeface="Wingdings" panose="05000000000000000000" pitchFamily="2" charset="2"/>
              </a:rPr>
              <a:t>Tāpat, kur vien tas iespējams, ari gar jau pastāvošām šosejām</a:t>
            </a:r>
          </a:p>
          <a:p>
            <a:pPr algn="just"/>
            <a:r>
              <a:rPr lang="lv-LV" sz="800">
                <a:latin typeface="Segoe Print" panose="02000600000000000000" pitchFamily="2" charset="0"/>
                <a:sym typeface="Wingdings" panose="05000000000000000000" pitchFamily="2" charset="2"/>
              </a:rPr>
              <a:t>un lauku ceļiem jāierīko trotuāri...»</a:t>
            </a:r>
          </a:p>
        </p:txBody>
      </p:sp>
      <p:pic>
        <p:nvPicPr>
          <p:cNvPr id="13" name="Graphic 12" descr="Man outline">
            <a:extLst>
              <a:ext uri="{FF2B5EF4-FFF2-40B4-BE49-F238E27FC236}">
                <a16:creationId xmlns:a16="http://schemas.microsoft.com/office/drawing/2014/main" id="{1EB1D6C2-54BB-733C-E902-B7BC9CA8ED8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246866" y="2556420"/>
            <a:ext cx="777482" cy="777482"/>
          </a:xfrm>
          <a:prstGeom prst="rect">
            <a:avLst/>
          </a:prstGeom>
        </p:spPr>
      </p:pic>
      <p:sp>
        <p:nvSpPr>
          <p:cNvPr id="14" name="Rectangle 13">
            <a:extLst>
              <a:ext uri="{FF2B5EF4-FFF2-40B4-BE49-F238E27FC236}">
                <a16:creationId xmlns:a16="http://schemas.microsoft.com/office/drawing/2014/main" id="{32C44EC9-1D3C-37C4-03B6-0108539EABD0}"/>
              </a:ext>
            </a:extLst>
          </p:cNvPr>
          <p:cNvSpPr/>
          <p:nvPr/>
        </p:nvSpPr>
        <p:spPr>
          <a:xfrm>
            <a:off x="4234735" y="3333902"/>
            <a:ext cx="3600685" cy="284693"/>
          </a:xfrm>
          <a:prstGeom prst="rect">
            <a:avLst/>
          </a:prstGeom>
          <a:noFill/>
        </p:spPr>
        <p:txBody>
          <a:bodyPr wrap="square" lIns="68580" tIns="34290" rIns="68580" bIns="34290">
            <a:spAutoFit/>
          </a:bodyPr>
          <a:lstStyle/>
          <a:p>
            <a:pPr algn="ctr"/>
            <a:r>
              <a:rPr lang="lv-LV" sz="1400" b="1" err="1">
                <a:ln w="0"/>
                <a:solidFill>
                  <a:schemeClr val="accent1">
                    <a:lumMod val="50000"/>
                  </a:schemeClr>
                </a:solidFill>
                <a:latin typeface="Verdana" panose="020B0604030504040204" pitchFamily="34" charset="0"/>
                <a:ea typeface="Verdana" panose="020B0604030504040204" pitchFamily="34" charset="0"/>
              </a:rPr>
              <a:t>Safety</a:t>
            </a:r>
            <a:r>
              <a:rPr lang="lv-LV" sz="1400" b="1">
                <a:ln w="0"/>
                <a:solidFill>
                  <a:schemeClr val="accent1">
                    <a:lumMod val="50000"/>
                  </a:schemeClr>
                </a:solidFill>
                <a:latin typeface="Verdana" panose="020B0604030504040204" pitchFamily="34" charset="0"/>
                <a:ea typeface="Verdana" panose="020B0604030504040204" pitchFamily="34" charset="0"/>
              </a:rPr>
              <a:t> </a:t>
            </a:r>
            <a:r>
              <a:rPr lang="lv-LV" sz="1400" b="1" err="1">
                <a:ln w="0"/>
                <a:solidFill>
                  <a:schemeClr val="accent1">
                    <a:lumMod val="50000"/>
                  </a:schemeClr>
                </a:solidFill>
                <a:latin typeface="Verdana" panose="020B0604030504040204" pitchFamily="34" charset="0"/>
                <a:ea typeface="Verdana" panose="020B0604030504040204" pitchFamily="34" charset="0"/>
              </a:rPr>
              <a:t>for</a:t>
            </a:r>
            <a:r>
              <a:rPr lang="lv-LV" sz="1400" b="1">
                <a:ln w="0"/>
                <a:solidFill>
                  <a:schemeClr val="accent1">
                    <a:lumMod val="50000"/>
                  </a:schemeClr>
                </a:solidFill>
                <a:latin typeface="Verdana" panose="020B0604030504040204" pitchFamily="34" charset="0"/>
                <a:ea typeface="Verdana" panose="020B0604030504040204" pitchFamily="34" charset="0"/>
              </a:rPr>
              <a:t> </a:t>
            </a:r>
            <a:r>
              <a:rPr lang="lv-LV" sz="1400" b="1" err="1">
                <a:ln w="0"/>
                <a:solidFill>
                  <a:schemeClr val="accent1">
                    <a:lumMod val="50000"/>
                  </a:schemeClr>
                </a:solidFill>
                <a:latin typeface="Verdana" panose="020B0604030504040204" pitchFamily="34" charset="0"/>
                <a:ea typeface="Verdana" panose="020B0604030504040204" pitchFamily="34" charset="0"/>
              </a:rPr>
              <a:t>vulnerable</a:t>
            </a:r>
            <a:r>
              <a:rPr lang="lv-LV" sz="1400" b="1">
                <a:ln w="0"/>
                <a:solidFill>
                  <a:schemeClr val="accent1">
                    <a:lumMod val="50000"/>
                  </a:schemeClr>
                </a:solidFill>
                <a:latin typeface="Verdana" panose="020B0604030504040204" pitchFamily="34" charset="0"/>
                <a:ea typeface="Verdana" panose="020B0604030504040204" pitchFamily="34" charset="0"/>
              </a:rPr>
              <a:t> </a:t>
            </a:r>
            <a:r>
              <a:rPr lang="lv-LV" sz="1400" b="1" err="1">
                <a:ln w="0"/>
                <a:solidFill>
                  <a:schemeClr val="accent1">
                    <a:lumMod val="50000"/>
                  </a:schemeClr>
                </a:solidFill>
                <a:latin typeface="Verdana" panose="020B0604030504040204" pitchFamily="34" charset="0"/>
                <a:ea typeface="Verdana" panose="020B0604030504040204" pitchFamily="34" charset="0"/>
              </a:rPr>
              <a:t>road</a:t>
            </a:r>
            <a:r>
              <a:rPr lang="lv-LV" sz="1400" b="1">
                <a:ln w="0"/>
                <a:solidFill>
                  <a:schemeClr val="accent1">
                    <a:lumMod val="50000"/>
                  </a:schemeClr>
                </a:solidFill>
                <a:latin typeface="Verdana" panose="020B0604030504040204" pitchFamily="34" charset="0"/>
                <a:ea typeface="Verdana" panose="020B0604030504040204" pitchFamily="34" charset="0"/>
              </a:rPr>
              <a:t> </a:t>
            </a:r>
            <a:r>
              <a:rPr lang="lv-LV" sz="1400" b="1" err="1">
                <a:ln w="0"/>
                <a:solidFill>
                  <a:schemeClr val="accent1">
                    <a:lumMod val="50000"/>
                  </a:schemeClr>
                </a:solidFill>
                <a:latin typeface="Verdana" panose="020B0604030504040204" pitchFamily="34" charset="0"/>
                <a:ea typeface="Verdana" panose="020B0604030504040204" pitchFamily="34" charset="0"/>
              </a:rPr>
              <a:t>users</a:t>
            </a:r>
            <a:endParaRPr lang="en-US" sz="1400" b="1">
              <a:ln w="0"/>
              <a:solidFill>
                <a:schemeClr val="accent1">
                  <a:lumMod val="50000"/>
                </a:schemeClr>
              </a:solidFill>
              <a:latin typeface="Verdana" panose="020B0604030504040204" pitchFamily="34" charset="0"/>
              <a:ea typeface="Verdana" panose="020B0604030504040204" pitchFamily="34" charset="0"/>
            </a:endParaRPr>
          </a:p>
        </p:txBody>
      </p:sp>
      <p:sp>
        <p:nvSpPr>
          <p:cNvPr id="15" name="Content Placeholder 2">
            <a:extLst>
              <a:ext uri="{FF2B5EF4-FFF2-40B4-BE49-F238E27FC236}">
                <a16:creationId xmlns:a16="http://schemas.microsoft.com/office/drawing/2014/main" id="{A72550F3-7B6C-CC2F-B506-96B6D7C45365}"/>
              </a:ext>
            </a:extLst>
          </p:cNvPr>
          <p:cNvSpPr txBox="1">
            <a:spLocks/>
          </p:cNvSpPr>
          <p:nvPr/>
        </p:nvSpPr>
        <p:spPr bwMode="auto">
          <a:xfrm>
            <a:off x="2740041" y="3772697"/>
            <a:ext cx="4174491" cy="1078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957" tIns="46979" rIns="93957" bIns="46979" numCol="1" anchor="t" anchorCtr="0" compatLnSpc="1">
            <a:prstTxWarp prst="textNoShape">
              <a:avLst/>
            </a:prstTxWarp>
            <a:normAutofit/>
          </a:bodyPr>
          <a:lstStyle>
            <a:lvl1pPr marL="0" indent="0" algn="l" defTabSz="938202" rtl="0" eaLnBrk="0" fontAlgn="base" hangingPunct="0">
              <a:spcBef>
                <a:spcPct val="20000"/>
              </a:spcBef>
              <a:spcAft>
                <a:spcPct val="0"/>
              </a:spcAft>
              <a:buFont typeface="Arial" panose="020B0604020202020204" pitchFamily="34" charset="0"/>
              <a:buNone/>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761990" indent="-292096"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1173147"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643043"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2112937" indent="-233359" algn="l" defTabSz="938202"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2583803"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6pPr>
            <a:lvl7pPr marL="3053585"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7pPr>
            <a:lvl8pPr marL="3523368"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8pPr>
            <a:lvl9pPr marL="3993149" indent="-234890" algn="l" defTabSz="939562" rtl="0" eaLnBrk="1" latinLnBrk="0" hangingPunct="1">
              <a:spcBef>
                <a:spcPct val="20000"/>
              </a:spcBef>
              <a:buFont typeface="Arial" pitchFamily="34" charset="0"/>
              <a:buChar char="•"/>
              <a:defRPr sz="1900" kern="1200">
                <a:solidFill>
                  <a:schemeClr val="tx1"/>
                </a:solidFill>
                <a:latin typeface="+mn-lt"/>
                <a:ea typeface="+mn-ea"/>
                <a:cs typeface="+mn-cs"/>
              </a:defRPr>
            </a:lvl9pPr>
          </a:lstStyle>
          <a:p>
            <a:r>
              <a:rPr lang="lv-LV" sz="800" b="1">
                <a:sym typeface="Wingdings" panose="05000000000000000000" pitchFamily="2" charset="2"/>
              </a:rPr>
              <a:t>«Satiksme un Tehnika» (1943»)</a:t>
            </a:r>
          </a:p>
          <a:p>
            <a:r>
              <a:rPr lang="lv-LV" sz="800">
                <a:solidFill>
                  <a:schemeClr val="accent5">
                    <a:lumMod val="50000"/>
                  </a:schemeClr>
                </a:solidFill>
                <a:latin typeface="Segoe Print" panose="02000600000000000000" pitchFamily="2" charset="0"/>
                <a:sym typeface="Wingdings" panose="05000000000000000000" pitchFamily="2" charset="2"/>
              </a:rPr>
              <a:t>«..</a:t>
            </a:r>
            <a:r>
              <a:rPr lang="lv-LV" sz="800">
                <a:solidFill>
                  <a:schemeClr val="accent5">
                    <a:lumMod val="50000"/>
                  </a:schemeClr>
                </a:solidFill>
                <a:highlight>
                  <a:srgbClr val="FFFFFF"/>
                </a:highlight>
                <a:latin typeface="Segoe Print" panose="02000600000000000000" pitchFamily="2" charset="0"/>
              </a:rPr>
              <a:t> Lai noskaidrotu kādu aizdomīgu troksni motorā, </a:t>
            </a:r>
            <a:r>
              <a:rPr lang="lv-LV" sz="800">
                <a:solidFill>
                  <a:srgbClr val="FF0000"/>
                </a:solidFill>
                <a:highlight>
                  <a:srgbClr val="FFFFFF"/>
                </a:highlight>
                <a:latin typeface="Segoe Print" panose="02000600000000000000" pitchFamily="2" charset="0"/>
              </a:rPr>
              <a:t>līdzbraucējs braukšanas laikā atvēra preču automobiļa durvis. Spēcīgais pretvējš atrāva durvis pilnīgi vaļā, izrāva tās no virām un līdz ar durvīm izrāva arī līdzbraucēju. </a:t>
            </a:r>
            <a:r>
              <a:rPr lang="lv-LV" sz="800">
                <a:solidFill>
                  <a:schemeClr val="accent5">
                    <a:lumMod val="50000"/>
                  </a:schemeClr>
                </a:solidFill>
                <a:highlight>
                  <a:srgbClr val="FFFFFF"/>
                </a:highlight>
                <a:latin typeface="Segoe Print" panose="02000600000000000000" pitchFamily="2" charset="0"/>
              </a:rPr>
              <a:t>Pēdējais dabūja ļoti smagus miesas bojājumus — galvas kausa lūzumu un smagu smadzeņu satricinājumu..»</a:t>
            </a:r>
          </a:p>
        </p:txBody>
      </p:sp>
      <p:sp>
        <p:nvSpPr>
          <p:cNvPr id="17" name="TextBox 16">
            <a:extLst>
              <a:ext uri="{FF2B5EF4-FFF2-40B4-BE49-F238E27FC236}">
                <a16:creationId xmlns:a16="http://schemas.microsoft.com/office/drawing/2014/main" id="{357A93C2-E99F-CDE2-167D-F3487E0A91BF}"/>
              </a:ext>
            </a:extLst>
          </p:cNvPr>
          <p:cNvSpPr txBox="1"/>
          <p:nvPr/>
        </p:nvSpPr>
        <p:spPr>
          <a:xfrm>
            <a:off x="3293633" y="4594824"/>
            <a:ext cx="5207876" cy="307777"/>
          </a:xfrm>
          <a:prstGeom prst="rect">
            <a:avLst/>
          </a:prstGeom>
          <a:noFill/>
        </p:spPr>
        <p:txBody>
          <a:bodyPr wrap="square">
            <a:spAutoFit/>
          </a:bodyPr>
          <a:lstStyle/>
          <a:p>
            <a:r>
              <a:rPr lang="lv-LV" sz="1400" b="1">
                <a:solidFill>
                  <a:schemeClr val="accent1">
                    <a:lumMod val="50000"/>
                  </a:schemeClr>
                </a:solidFill>
                <a:latin typeface="Verdana" panose="020B0604030504040204" pitchFamily="34" charset="0"/>
                <a:ea typeface="Verdana" panose="020B0604030504040204" pitchFamily="34" charset="0"/>
              </a:rPr>
              <a:t>I</a:t>
            </a:r>
            <a:r>
              <a:rPr lang="en-US" sz="1400" b="1" err="1">
                <a:solidFill>
                  <a:schemeClr val="accent1">
                    <a:lumMod val="50000"/>
                  </a:schemeClr>
                </a:solidFill>
                <a:latin typeface="Verdana" panose="020B0604030504040204" pitchFamily="34" charset="0"/>
                <a:ea typeface="Verdana" panose="020B0604030504040204" pitchFamily="34" charset="0"/>
              </a:rPr>
              <a:t>nadequate</a:t>
            </a:r>
            <a:r>
              <a:rPr lang="en-US" sz="1400" b="1">
                <a:solidFill>
                  <a:schemeClr val="accent1">
                    <a:lumMod val="50000"/>
                  </a:schemeClr>
                </a:solidFill>
                <a:latin typeface="Verdana" panose="020B0604030504040204" pitchFamily="34" charset="0"/>
                <a:ea typeface="Verdana" panose="020B0604030504040204" pitchFamily="34" charset="0"/>
              </a:rPr>
              <a:t> passengers</a:t>
            </a:r>
          </a:p>
        </p:txBody>
      </p:sp>
      <p:pic>
        <p:nvPicPr>
          <p:cNvPr id="18" name="Graphic 17" descr="Crash outline">
            <a:extLst>
              <a:ext uri="{FF2B5EF4-FFF2-40B4-BE49-F238E27FC236}">
                <a16:creationId xmlns:a16="http://schemas.microsoft.com/office/drawing/2014/main" id="{6C3BFFC2-24D6-4308-67FB-D84E7A9A62D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950910" y="3821268"/>
            <a:ext cx="1078593" cy="1078593"/>
          </a:xfrm>
          <a:prstGeom prst="rect">
            <a:avLst/>
          </a:prstGeom>
        </p:spPr>
      </p:pic>
    </p:spTree>
    <p:extLst>
      <p:ext uri="{BB962C8B-B14F-4D97-AF65-F5344CB8AC3E}">
        <p14:creationId xmlns:p14="http://schemas.microsoft.com/office/powerpoint/2010/main" val="33272578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17D0-2BD1-36FC-30D5-C399F6C11353}"/>
              </a:ext>
            </a:extLst>
          </p:cNvPr>
          <p:cNvSpPr>
            <a:spLocks noGrp="1"/>
          </p:cNvSpPr>
          <p:nvPr>
            <p:ph type="title"/>
          </p:nvPr>
        </p:nvSpPr>
        <p:spPr>
          <a:xfrm>
            <a:off x="2156952" y="285750"/>
            <a:ext cx="6529849" cy="777482"/>
          </a:xfrm>
        </p:spPr>
        <p:txBody>
          <a:bodyPr>
            <a:normAutofit/>
          </a:bodyPr>
          <a:lstStyle/>
          <a:p>
            <a:r>
              <a:rPr lang="lv-LV" sz="2100"/>
              <a:t>Just 100 </a:t>
            </a:r>
            <a:r>
              <a:rPr lang="lv-LV" sz="2100" err="1"/>
              <a:t>years</a:t>
            </a:r>
            <a:r>
              <a:rPr lang="lv-LV" sz="2100"/>
              <a:t> </a:t>
            </a:r>
            <a:r>
              <a:rPr lang="lv-LV" sz="2100" err="1"/>
              <a:t>ago</a:t>
            </a:r>
            <a:r>
              <a:rPr lang="lv-LV" sz="2100"/>
              <a:t> </a:t>
            </a:r>
            <a:r>
              <a:rPr lang="lv-LV" sz="2100" err="1"/>
              <a:t>and</a:t>
            </a:r>
            <a:r>
              <a:rPr lang="lv-LV" sz="2100"/>
              <a:t> </a:t>
            </a:r>
            <a:r>
              <a:rPr lang="lv-LV" sz="2100" err="1"/>
              <a:t>now</a:t>
            </a:r>
            <a:r>
              <a:rPr lang="lv-LV" sz="2100"/>
              <a:t>:</a:t>
            </a:r>
            <a:br>
              <a:rPr lang="lv-LV" sz="2100"/>
            </a:br>
            <a:r>
              <a:rPr lang="lv-LV" sz="2100" err="1"/>
              <a:t>Different</a:t>
            </a:r>
            <a:r>
              <a:rPr lang="lv-LV" sz="2100"/>
              <a:t> </a:t>
            </a:r>
            <a:r>
              <a:rPr lang="lv-LV" sz="2100" err="1"/>
              <a:t>solutions</a:t>
            </a:r>
            <a:r>
              <a:rPr lang="lv-LV" sz="2100"/>
              <a:t>!</a:t>
            </a:r>
          </a:p>
        </p:txBody>
      </p:sp>
      <p:pic>
        <p:nvPicPr>
          <p:cNvPr id="11" name="Picture 10" descr="A person in uniform standing in the middle of a street&#10;&#10;Description automatically generated">
            <a:extLst>
              <a:ext uri="{FF2B5EF4-FFF2-40B4-BE49-F238E27FC236}">
                <a16:creationId xmlns:a16="http://schemas.microsoft.com/office/drawing/2014/main" id="{D6C8C4F3-53D2-BF43-DE14-95CAA3E14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5389" y="1921416"/>
            <a:ext cx="1973411" cy="1941136"/>
          </a:xfrm>
          <a:prstGeom prst="rect">
            <a:avLst/>
          </a:prstGeom>
        </p:spPr>
      </p:pic>
      <p:sp>
        <p:nvSpPr>
          <p:cNvPr id="15" name="Arrow: Right 14">
            <a:extLst>
              <a:ext uri="{FF2B5EF4-FFF2-40B4-BE49-F238E27FC236}">
                <a16:creationId xmlns:a16="http://schemas.microsoft.com/office/drawing/2014/main" id="{C98509AD-1414-235F-1B9D-03AFACF6C878}"/>
              </a:ext>
            </a:extLst>
          </p:cNvPr>
          <p:cNvSpPr/>
          <p:nvPr/>
        </p:nvSpPr>
        <p:spPr>
          <a:xfrm>
            <a:off x="3545772" y="2401941"/>
            <a:ext cx="1284849" cy="565408"/>
          </a:xfrm>
          <a:prstGeom prst="rightArrow">
            <a:avLst/>
          </a:prstGeom>
          <a:solidFill>
            <a:schemeClr val="accent5">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lv-LV" sz="1275"/>
          </a:p>
        </p:txBody>
      </p:sp>
      <p:pic>
        <p:nvPicPr>
          <p:cNvPr id="7" name="Picture 6">
            <a:extLst>
              <a:ext uri="{FF2B5EF4-FFF2-40B4-BE49-F238E27FC236}">
                <a16:creationId xmlns:a16="http://schemas.microsoft.com/office/drawing/2014/main" id="{5036F9E2-44D8-5585-5A69-67D5877A5EC9}"/>
              </a:ext>
            </a:extLst>
          </p:cNvPr>
          <p:cNvPicPr>
            <a:picLocks noChangeAspect="1"/>
          </p:cNvPicPr>
          <p:nvPr/>
        </p:nvPicPr>
        <p:blipFill>
          <a:blip r:embed="rId4"/>
          <a:stretch>
            <a:fillRect/>
          </a:stretch>
        </p:blipFill>
        <p:spPr>
          <a:xfrm>
            <a:off x="5357593" y="1825860"/>
            <a:ext cx="2282977" cy="2282977"/>
          </a:xfrm>
          <a:prstGeom prst="rect">
            <a:avLst/>
          </a:prstGeom>
        </p:spPr>
      </p:pic>
      <p:sp>
        <p:nvSpPr>
          <p:cNvPr id="4" name="TextBox 3">
            <a:extLst>
              <a:ext uri="{FF2B5EF4-FFF2-40B4-BE49-F238E27FC236}">
                <a16:creationId xmlns:a16="http://schemas.microsoft.com/office/drawing/2014/main" id="{E314D5CB-CCBB-CF32-1B01-E8E243A45EB3}"/>
              </a:ext>
            </a:extLst>
          </p:cNvPr>
          <p:cNvSpPr txBox="1"/>
          <p:nvPr/>
        </p:nvSpPr>
        <p:spPr>
          <a:xfrm>
            <a:off x="1154676" y="4306058"/>
            <a:ext cx="8534400" cy="307777"/>
          </a:xfrm>
          <a:prstGeom prst="rect">
            <a:avLst/>
          </a:prstGeom>
          <a:noFill/>
        </p:spPr>
        <p:txBody>
          <a:bodyPr wrap="square">
            <a:spAutoFit/>
          </a:bodyPr>
          <a:lstStyle/>
          <a:p>
            <a:r>
              <a:rPr lang="lv-LV" sz="1400" b="1" err="1">
                <a:latin typeface="Verdana" panose="020B0604030504040204" pitchFamily="34" charset="0"/>
                <a:ea typeface="Verdana" panose="020B0604030504040204" pitchFamily="34" charset="0"/>
              </a:rPr>
              <a:t>People</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will</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not</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change</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but</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we</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can</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create</a:t>
            </a:r>
            <a:r>
              <a:rPr lang="lv-LV" sz="1400" b="1">
                <a:latin typeface="Verdana" panose="020B0604030504040204" pitchFamily="34" charset="0"/>
                <a:ea typeface="Verdana" panose="020B0604030504040204" pitchFamily="34" charset="0"/>
              </a:rPr>
              <a:t> a </a:t>
            </a:r>
            <a:r>
              <a:rPr lang="lv-LV" sz="1400" b="1" err="1">
                <a:latin typeface="Verdana" panose="020B0604030504040204" pitchFamily="34" charset="0"/>
                <a:ea typeface="Verdana" panose="020B0604030504040204" pitchFamily="34" charset="0"/>
              </a:rPr>
              <a:t>system</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that</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is</a:t>
            </a:r>
            <a:r>
              <a:rPr lang="lv-LV" sz="1400" b="1">
                <a:latin typeface="Verdana" panose="020B0604030504040204" pitchFamily="34" charset="0"/>
                <a:ea typeface="Verdana" panose="020B0604030504040204" pitchFamily="34" charset="0"/>
              </a:rPr>
              <a:t> </a:t>
            </a:r>
            <a:r>
              <a:rPr lang="lv-LV" sz="1400" b="1" err="1">
                <a:latin typeface="Verdana" panose="020B0604030504040204" pitchFamily="34" charset="0"/>
                <a:ea typeface="Verdana" panose="020B0604030504040204" pitchFamily="34" charset="0"/>
              </a:rPr>
              <a:t>safe</a:t>
            </a:r>
            <a:endParaRPr lang="en-US" sz="1400" b="1">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1740729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A0385D-4728-F24F-042D-D94059FA5E82}"/>
              </a:ext>
            </a:extLst>
          </p:cNvPr>
          <p:cNvPicPr>
            <a:picLocks noChangeAspect="1"/>
          </p:cNvPicPr>
          <p:nvPr/>
        </p:nvPicPr>
        <p:blipFill>
          <a:blip r:embed="rId2"/>
          <a:stretch>
            <a:fillRect/>
          </a:stretch>
        </p:blipFill>
        <p:spPr>
          <a:xfrm>
            <a:off x="2744640" y="1995192"/>
            <a:ext cx="3818000" cy="2771017"/>
          </a:xfrm>
          <a:prstGeom prst="rect">
            <a:avLst/>
          </a:prstGeom>
        </p:spPr>
      </p:pic>
    </p:spTree>
    <p:extLst>
      <p:ext uri="{BB962C8B-B14F-4D97-AF65-F5344CB8AC3E}">
        <p14:creationId xmlns:p14="http://schemas.microsoft.com/office/powerpoint/2010/main" val="3798450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33E54-A5D2-FDA9-7987-0EC06C60063B}"/>
              </a:ext>
            </a:extLst>
          </p:cNvPr>
          <p:cNvSpPr>
            <a:spLocks noGrp="1"/>
          </p:cNvSpPr>
          <p:nvPr>
            <p:ph type="title"/>
          </p:nvPr>
        </p:nvSpPr>
        <p:spPr>
          <a:xfrm>
            <a:off x="2011052" y="160127"/>
            <a:ext cx="6096000" cy="777482"/>
          </a:xfrm>
        </p:spPr>
        <p:txBody>
          <a:bodyPr>
            <a:normAutofit/>
          </a:bodyPr>
          <a:lstStyle/>
          <a:p>
            <a:r>
              <a:rPr lang="lv-LV" sz="2100">
                <a:sym typeface="Wingdings" panose="05000000000000000000" pitchFamily="2" charset="2"/>
              </a:rPr>
              <a:t>Latvia – </a:t>
            </a:r>
            <a:r>
              <a:rPr lang="lv-LV" sz="2100" err="1">
                <a:sym typeface="Wingdings" panose="05000000000000000000" pitchFamily="2" charset="2"/>
              </a:rPr>
              <a:t>few</a:t>
            </a:r>
            <a:r>
              <a:rPr lang="lv-LV" sz="2100">
                <a:sym typeface="Wingdings" panose="05000000000000000000" pitchFamily="2" charset="2"/>
              </a:rPr>
              <a:t> </a:t>
            </a:r>
            <a:r>
              <a:rPr lang="lv-LV" sz="2100" err="1">
                <a:sym typeface="Wingdings" panose="05000000000000000000" pitchFamily="2" charset="2"/>
              </a:rPr>
              <a:t>facts</a:t>
            </a:r>
            <a:endParaRPr lang="lv-LV" sz="2100"/>
          </a:p>
        </p:txBody>
      </p:sp>
      <p:sp>
        <p:nvSpPr>
          <p:cNvPr id="4" name="Text Placeholder 3">
            <a:extLst>
              <a:ext uri="{FF2B5EF4-FFF2-40B4-BE49-F238E27FC236}">
                <a16:creationId xmlns:a16="http://schemas.microsoft.com/office/drawing/2014/main" id="{5AF2D590-0A96-6987-1EC7-DF0ADBF573C8}"/>
              </a:ext>
            </a:extLst>
          </p:cNvPr>
          <p:cNvSpPr>
            <a:spLocks noGrp="1"/>
          </p:cNvSpPr>
          <p:nvPr>
            <p:ph type="body" sz="quarter" idx="10"/>
          </p:nvPr>
        </p:nvSpPr>
        <p:spPr>
          <a:xfrm>
            <a:off x="434419" y="4856700"/>
            <a:ext cx="1981200" cy="228600"/>
          </a:xfrm>
        </p:spPr>
        <p:txBody>
          <a:bodyPr>
            <a:normAutofit/>
          </a:bodyPr>
          <a:lstStyle/>
          <a:p>
            <a:r>
              <a:rPr lang="lv-LV" sz="750" err="1"/>
              <a:t>Source</a:t>
            </a:r>
            <a:r>
              <a:rPr lang="lv-LV" sz="750"/>
              <a:t>: csp.gov.lv, LVC </a:t>
            </a:r>
            <a:r>
              <a:rPr lang="lv-LV" sz="750" err="1"/>
              <a:t>and</a:t>
            </a:r>
            <a:r>
              <a:rPr lang="lv-LV" sz="750"/>
              <a:t> CSDD</a:t>
            </a:r>
          </a:p>
        </p:txBody>
      </p:sp>
      <p:sp>
        <p:nvSpPr>
          <p:cNvPr id="6" name="Slide Number Placeholder 5">
            <a:extLst>
              <a:ext uri="{FF2B5EF4-FFF2-40B4-BE49-F238E27FC236}">
                <a16:creationId xmlns:a16="http://schemas.microsoft.com/office/drawing/2014/main" id="{9511DD20-A2D9-8048-EB60-5AB2E23B1B2F}"/>
              </a:ext>
            </a:extLst>
          </p:cNvPr>
          <p:cNvSpPr>
            <a:spLocks noGrp="1"/>
          </p:cNvSpPr>
          <p:nvPr>
            <p:ph type="sldNum" sz="quarter" idx="13"/>
          </p:nvPr>
        </p:nvSpPr>
        <p:spPr/>
        <p:txBody>
          <a:bodyPr/>
          <a:lstStyle/>
          <a:p>
            <a:pPr>
              <a:defRPr/>
            </a:pPr>
            <a:fld id="{89CFFAB2-1830-4DA9-8E70-E73C392B5204}" type="slidenum">
              <a:rPr lang="en-US" altLang="lv-LV" smtClean="0"/>
              <a:pPr>
                <a:defRPr/>
              </a:pPr>
              <a:t>2</a:t>
            </a:fld>
            <a:endParaRPr lang="en-US" altLang="lv-LV"/>
          </a:p>
        </p:txBody>
      </p:sp>
      <p:sp>
        <p:nvSpPr>
          <p:cNvPr id="14" name="TextBox 13">
            <a:extLst>
              <a:ext uri="{FF2B5EF4-FFF2-40B4-BE49-F238E27FC236}">
                <a16:creationId xmlns:a16="http://schemas.microsoft.com/office/drawing/2014/main" id="{7CD6D7D9-00A1-36F0-14B2-DEBE98673427}"/>
              </a:ext>
            </a:extLst>
          </p:cNvPr>
          <p:cNvSpPr txBox="1"/>
          <p:nvPr/>
        </p:nvSpPr>
        <p:spPr>
          <a:xfrm rot="10800000" flipH="1" flipV="1">
            <a:off x="434418" y="1621078"/>
            <a:ext cx="4288536" cy="3943387"/>
          </a:xfrm>
          <a:prstGeom prst="rect">
            <a:avLst/>
          </a:prstGeom>
          <a:noFill/>
        </p:spPr>
        <p:txBody>
          <a:bodyPr wrap="square" rtlCol="0">
            <a:spAutoFit/>
          </a:bodyPr>
          <a:lstStyle/>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Total</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area</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64 589 km</a:t>
            </a:r>
            <a:r>
              <a:rPr lang="lv-LV" sz="1200" b="1" baseline="300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2       </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Population</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 1 871 882</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Roads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and</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streets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71 157 km</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Road</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density</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1,102 km per km</a:t>
            </a:r>
            <a:r>
              <a:rPr lang="lv-LV" sz="1200" b="1" baseline="300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2</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Driving</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licences: 886 863</a:t>
            </a:r>
          </a:p>
          <a:p>
            <a:endPar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Vehicle</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fleet</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943 188 (</a:t>
            </a:r>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roadworthy</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Passenger</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cars: 723 662</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Trucks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92 597</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Buses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3515</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Motorcycles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35 782</a:t>
            </a:r>
          </a:p>
          <a:p>
            <a:r>
              <a:rPr lang="lv-LV" sz="1200" b="1" dirty="0"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Mopeds</a:t>
            </a:r>
            <a:r>
              <a:rPr lang="lv-LV" sz="12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 39 037</a:t>
            </a:r>
          </a:p>
          <a:p>
            <a:r>
              <a:rPr lang="lv-LV" sz="1000" b="1"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(2024)</a:t>
            </a:r>
          </a:p>
          <a:p>
            <a:endParaRPr lang="lv-LV" sz="1275" dirty="0">
              <a:solidFill>
                <a:srgbClr val="000000"/>
              </a:solidFill>
              <a:latin typeface="Arial" panose="020B0604020202020204" pitchFamily="34" charset="0"/>
              <a:cs typeface="Arial" panose="020B0604020202020204" pitchFamily="34" charset="0"/>
            </a:endParaRPr>
          </a:p>
          <a:p>
            <a:endParaRPr lang="lv-LV" sz="1275" dirty="0">
              <a:solidFill>
                <a:srgbClr val="000000"/>
              </a:solidFill>
              <a:latin typeface="Arial" panose="020B0604020202020204" pitchFamily="34" charset="0"/>
              <a:cs typeface="Arial" panose="020B0604020202020204" pitchFamily="34" charset="0"/>
            </a:endParaRPr>
          </a:p>
          <a:p>
            <a:endParaRPr lang="lv-LV" sz="1275" dirty="0">
              <a:solidFill>
                <a:srgbClr val="000000"/>
              </a:solidFill>
              <a:latin typeface="Arial" panose="020B0604020202020204" pitchFamily="34" charset="0"/>
            </a:endParaRPr>
          </a:p>
          <a:p>
            <a:endParaRPr lang="lv-LV" sz="1275" dirty="0">
              <a:solidFill>
                <a:srgbClr val="000000"/>
              </a:solidFill>
              <a:latin typeface="Arial" panose="020B0604020202020204" pitchFamily="34" charset="0"/>
            </a:endParaRPr>
          </a:p>
          <a:p>
            <a:endParaRPr lang="lv-LV" sz="1275" dirty="0">
              <a:solidFill>
                <a:srgbClr val="000000"/>
              </a:solidFill>
              <a:latin typeface="Arial" panose="020B0604020202020204" pitchFamily="34" charset="0"/>
            </a:endParaRPr>
          </a:p>
          <a:p>
            <a:r>
              <a:rPr lang="lv-LV" sz="1275" baseline="30000" dirty="0">
                <a:solidFill>
                  <a:srgbClr val="000000"/>
                </a:solidFill>
                <a:latin typeface="Arial" panose="020B0604020202020204" pitchFamily="34" charset="0"/>
              </a:rPr>
              <a:t>       </a:t>
            </a:r>
          </a:p>
        </p:txBody>
      </p:sp>
      <p:pic>
        <p:nvPicPr>
          <p:cNvPr id="5" name="Picture 4">
            <a:extLst>
              <a:ext uri="{FF2B5EF4-FFF2-40B4-BE49-F238E27FC236}">
                <a16:creationId xmlns:a16="http://schemas.microsoft.com/office/drawing/2014/main" id="{CF4B84C8-9CFC-2842-1A67-010590F40B09}"/>
              </a:ext>
            </a:extLst>
          </p:cNvPr>
          <p:cNvPicPr>
            <a:picLocks noChangeAspect="1"/>
          </p:cNvPicPr>
          <p:nvPr/>
        </p:nvPicPr>
        <p:blipFill>
          <a:blip r:embed="rId3"/>
          <a:stretch>
            <a:fillRect/>
          </a:stretch>
        </p:blipFill>
        <p:spPr>
          <a:xfrm>
            <a:off x="5029386" y="1473727"/>
            <a:ext cx="3657414" cy="2196045"/>
          </a:xfrm>
          <a:prstGeom prst="rect">
            <a:avLst/>
          </a:prstGeom>
        </p:spPr>
      </p:pic>
      <p:pic>
        <p:nvPicPr>
          <p:cNvPr id="7" name="Graphic 6" descr="Man outline">
            <a:extLst>
              <a:ext uri="{FF2B5EF4-FFF2-40B4-BE49-F238E27FC236}">
                <a16:creationId xmlns:a16="http://schemas.microsoft.com/office/drawing/2014/main" id="{085A0260-2072-A854-FDF1-09D06FADA6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88733" y="1947152"/>
            <a:ext cx="621900" cy="621900"/>
          </a:xfrm>
          <a:prstGeom prst="rect">
            <a:avLst/>
          </a:prstGeom>
        </p:spPr>
      </p:pic>
      <p:pic>
        <p:nvPicPr>
          <p:cNvPr id="9" name="Graphic 8" descr="Convertible outline">
            <a:extLst>
              <a:ext uri="{FF2B5EF4-FFF2-40B4-BE49-F238E27FC236}">
                <a16:creationId xmlns:a16="http://schemas.microsoft.com/office/drawing/2014/main" id="{6678B361-D2E3-28ED-6E64-48C74478355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979860" y="2956625"/>
            <a:ext cx="561404" cy="561404"/>
          </a:xfrm>
          <a:prstGeom prst="rect">
            <a:avLst/>
          </a:prstGeom>
        </p:spPr>
      </p:pic>
      <p:pic>
        <p:nvPicPr>
          <p:cNvPr id="1026" name="Picture 2" descr="Flag of Latvia - Wikipedia">
            <a:extLst>
              <a:ext uri="{FF2B5EF4-FFF2-40B4-BE49-F238E27FC236}">
                <a16:creationId xmlns:a16="http://schemas.microsoft.com/office/drawing/2014/main" id="{9E29558B-1F1E-0AC0-D698-FC37D309E9A2}"/>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7602366" y="160127"/>
            <a:ext cx="1236833" cy="618417"/>
          </a:xfrm>
          <a:prstGeom prst="rect">
            <a:avLst/>
          </a:prstGeom>
          <a:noFill/>
          <a:extLst>
            <a:ext uri="{909E8E84-426E-40DD-AFC4-6F175D3DCCD1}">
              <a14:hiddenFill xmlns:a14="http://schemas.microsoft.com/office/drawing/2010/main">
                <a:solidFill>
                  <a:srgbClr val="FFFFFF"/>
                </a:solidFill>
              </a14:hiddenFill>
            </a:ext>
          </a:extLst>
        </p:spPr>
      </p:pic>
      <p:pic>
        <p:nvPicPr>
          <p:cNvPr id="8" name="Graphic 7" descr="Road outline">
            <a:extLst>
              <a:ext uri="{FF2B5EF4-FFF2-40B4-BE49-F238E27FC236}">
                <a16:creationId xmlns:a16="http://schemas.microsoft.com/office/drawing/2014/main" id="{1560F9D5-C54A-D9BE-7D3A-8D76D8D2B8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926438" y="1291772"/>
            <a:ext cx="688790" cy="688790"/>
          </a:xfrm>
          <a:prstGeom prst="rect">
            <a:avLst/>
          </a:prstGeom>
        </p:spPr>
      </p:pic>
      <p:pic>
        <p:nvPicPr>
          <p:cNvPr id="11" name="Graphic 10" descr="Truck outline">
            <a:extLst>
              <a:ext uri="{FF2B5EF4-FFF2-40B4-BE49-F238E27FC236}">
                <a16:creationId xmlns:a16="http://schemas.microsoft.com/office/drawing/2014/main" id="{5E65ABBC-3C91-AFE4-A8C5-3E30091C82C1}"/>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076259" y="3486000"/>
            <a:ext cx="472713" cy="472713"/>
          </a:xfrm>
          <a:prstGeom prst="rect">
            <a:avLst/>
          </a:prstGeom>
        </p:spPr>
      </p:pic>
      <p:pic>
        <p:nvPicPr>
          <p:cNvPr id="13" name="Graphic 12" descr="Bus outline">
            <a:extLst>
              <a:ext uri="{FF2B5EF4-FFF2-40B4-BE49-F238E27FC236}">
                <a16:creationId xmlns:a16="http://schemas.microsoft.com/office/drawing/2014/main" id="{D9CAD97A-1627-0FF9-07F5-6C84AF3A3F2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4011336" y="3958713"/>
            <a:ext cx="518993" cy="518993"/>
          </a:xfrm>
          <a:prstGeom prst="rect">
            <a:avLst/>
          </a:prstGeom>
        </p:spPr>
      </p:pic>
      <p:pic>
        <p:nvPicPr>
          <p:cNvPr id="16" name="Graphic 15" descr="Motorcycle outline">
            <a:extLst>
              <a:ext uri="{FF2B5EF4-FFF2-40B4-BE49-F238E27FC236}">
                <a16:creationId xmlns:a16="http://schemas.microsoft.com/office/drawing/2014/main" id="{17A7D240-1B8C-B6D0-7F05-C706E6D87939}"/>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11336" y="4356986"/>
            <a:ext cx="561404" cy="561404"/>
          </a:xfrm>
          <a:prstGeom prst="rect">
            <a:avLst/>
          </a:prstGeom>
        </p:spPr>
      </p:pic>
    </p:spTree>
    <p:extLst>
      <p:ext uri="{BB962C8B-B14F-4D97-AF65-F5344CB8AC3E}">
        <p14:creationId xmlns:p14="http://schemas.microsoft.com/office/powerpoint/2010/main" val="2188677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AA689-475E-44B5-B52D-5829EFF30691}"/>
              </a:ext>
            </a:extLst>
          </p:cNvPr>
          <p:cNvSpPr>
            <a:spLocks noGrp="1"/>
          </p:cNvSpPr>
          <p:nvPr>
            <p:ph type="title"/>
          </p:nvPr>
        </p:nvSpPr>
        <p:spPr>
          <a:xfrm>
            <a:off x="1922860" y="1153716"/>
            <a:ext cx="5695950" cy="34528"/>
          </a:xfrm>
        </p:spPr>
        <p:txBody>
          <a:bodyPr>
            <a:normAutofit fontScale="90000"/>
          </a:bodyPr>
          <a:lstStyle/>
          <a:p>
            <a:pPr defTabSz="527745">
              <a:defRPr/>
            </a:pPr>
            <a:br>
              <a:rPr lang="lv-LV" b="0"/>
            </a:br>
            <a:br>
              <a:rPr lang="lv-LV" b="0"/>
            </a:br>
            <a:br>
              <a:rPr lang="lv-LV" b="0"/>
            </a:br>
            <a:endParaRPr lang="lv-LV" b="0"/>
          </a:p>
        </p:txBody>
      </p:sp>
      <p:sp>
        <p:nvSpPr>
          <p:cNvPr id="17412" name="Slide Number Placeholder 5">
            <a:extLst>
              <a:ext uri="{FF2B5EF4-FFF2-40B4-BE49-F238E27FC236}">
                <a16:creationId xmlns:a16="http://schemas.microsoft.com/office/drawing/2014/main" id="{924675AF-5482-4DFD-AC5C-9F880D9691A9}"/>
              </a:ext>
            </a:extLst>
          </p:cNvPr>
          <p:cNvSpPr>
            <a:spLocks noGrp="1"/>
          </p:cNvSpPr>
          <p:nvPr>
            <p:ph type="sldNum" sz="quarter" idx="13"/>
          </p:nvPr>
        </p:nvSpPr>
        <p:spPr bwMode="auto"/>
        <p:txBody>
          <a:bodyPr/>
          <a:lstStyle/>
          <a:p>
            <a:pPr>
              <a:defRPr/>
            </a:pPr>
            <a:fld id="{E8B49190-E4B1-47BC-BA5B-31307E274622}" type="slidenum">
              <a:rPr lang="en-US" altLang="lv-LV"/>
              <a:pPr>
                <a:defRPr/>
              </a:pPr>
              <a:t>3</a:t>
            </a:fld>
            <a:endParaRPr lang="en-US" altLang="lv-LV"/>
          </a:p>
        </p:txBody>
      </p:sp>
      <p:pic>
        <p:nvPicPr>
          <p:cNvPr id="14343" name="Picture 11" descr="upload.wikimedia.org/wikipedia/commons/thumb/b/...">
            <a:extLst>
              <a:ext uri="{FF2B5EF4-FFF2-40B4-BE49-F238E27FC236}">
                <a16:creationId xmlns:a16="http://schemas.microsoft.com/office/drawing/2014/main" id="{6EB45DD7-6851-45E0-A2EB-2F1F765CC6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8811" y="101151"/>
            <a:ext cx="1049096" cy="699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itle 1">
            <a:extLst>
              <a:ext uri="{FF2B5EF4-FFF2-40B4-BE49-F238E27FC236}">
                <a16:creationId xmlns:a16="http://schemas.microsoft.com/office/drawing/2014/main" id="{41C82076-CAD0-45FA-C87C-05118B1B130B}"/>
              </a:ext>
            </a:extLst>
          </p:cNvPr>
          <p:cNvSpPr txBox="1">
            <a:spLocks/>
          </p:cNvSpPr>
          <p:nvPr/>
        </p:nvSpPr>
        <p:spPr bwMode="auto">
          <a:xfrm>
            <a:off x="1788800" y="225100"/>
            <a:ext cx="6529849" cy="77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468" tIns="35234" rIns="70468" bIns="35234" numCol="1" anchor="t" anchorCtr="0" compatLnSpc="1">
            <a:prstTxWarp prst="textNoShape">
              <a:avLst/>
            </a:prstTxWarp>
            <a:normAutofit fontScale="97500"/>
          </a:bodyPr>
          <a:lstStyle>
            <a:lvl1pPr algn="l" defTabSz="703263" rtl="0" eaLnBrk="0" fontAlgn="base" hangingPunct="0">
              <a:spcBef>
                <a:spcPct val="0"/>
              </a:spcBef>
              <a:spcAft>
                <a:spcPct val="0"/>
              </a:spcAft>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2pPr>
            <a:lvl3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3pPr>
            <a:lvl4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4pPr>
            <a:lvl5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5pPr>
            <a:lvl6pPr marL="342900" algn="ctr" defTabSz="703660" rtl="0" eaLnBrk="1" fontAlgn="base" hangingPunct="1">
              <a:spcBef>
                <a:spcPct val="0"/>
              </a:spcBef>
              <a:spcAft>
                <a:spcPct val="0"/>
              </a:spcAft>
              <a:defRPr sz="3375">
                <a:solidFill>
                  <a:schemeClr val="tx1"/>
                </a:solidFill>
                <a:latin typeface="Times New Roman" pitchFamily="18" charset="0"/>
              </a:defRPr>
            </a:lvl6pPr>
            <a:lvl7pPr marL="685800" algn="ctr" defTabSz="703660" rtl="0" eaLnBrk="1" fontAlgn="base" hangingPunct="1">
              <a:spcBef>
                <a:spcPct val="0"/>
              </a:spcBef>
              <a:spcAft>
                <a:spcPct val="0"/>
              </a:spcAft>
              <a:defRPr sz="3375">
                <a:solidFill>
                  <a:schemeClr val="tx1"/>
                </a:solidFill>
                <a:latin typeface="Times New Roman" pitchFamily="18" charset="0"/>
              </a:defRPr>
            </a:lvl7pPr>
            <a:lvl8pPr marL="1028700" algn="ctr" defTabSz="703660" rtl="0" eaLnBrk="1" fontAlgn="base" hangingPunct="1">
              <a:spcBef>
                <a:spcPct val="0"/>
              </a:spcBef>
              <a:spcAft>
                <a:spcPct val="0"/>
              </a:spcAft>
              <a:defRPr sz="3375">
                <a:solidFill>
                  <a:schemeClr val="tx1"/>
                </a:solidFill>
                <a:latin typeface="Times New Roman" pitchFamily="18" charset="0"/>
              </a:defRPr>
            </a:lvl8pPr>
            <a:lvl9pPr marL="1371600" algn="ctr" defTabSz="703660" rtl="0" eaLnBrk="1" fontAlgn="base" hangingPunct="1">
              <a:spcBef>
                <a:spcPct val="0"/>
              </a:spcBef>
              <a:spcAft>
                <a:spcPct val="0"/>
              </a:spcAft>
              <a:defRPr sz="3375">
                <a:solidFill>
                  <a:schemeClr val="tx1"/>
                </a:solidFill>
                <a:latin typeface="Times New Roman" pitchFamily="18" charset="0"/>
              </a:defRPr>
            </a:lvl9pPr>
          </a:lstStyle>
          <a:p>
            <a:r>
              <a:rPr lang="lv-LV" sz="2100" err="1"/>
              <a:t>Where</a:t>
            </a:r>
            <a:r>
              <a:rPr lang="lv-LV" sz="2100"/>
              <a:t> </a:t>
            </a:r>
            <a:r>
              <a:rPr lang="lv-LV" sz="2100" err="1"/>
              <a:t>we</a:t>
            </a:r>
            <a:r>
              <a:rPr lang="lv-LV" sz="2100"/>
              <a:t> </a:t>
            </a:r>
            <a:r>
              <a:rPr lang="lv-LV" sz="2100" err="1"/>
              <a:t>are</a:t>
            </a:r>
            <a:r>
              <a:rPr lang="lv-LV" sz="2100"/>
              <a:t> </a:t>
            </a:r>
            <a:r>
              <a:rPr lang="lv-LV" sz="2100" err="1"/>
              <a:t>in</a:t>
            </a:r>
            <a:r>
              <a:rPr lang="lv-LV" sz="2100"/>
              <a:t> EU? </a:t>
            </a:r>
          </a:p>
        </p:txBody>
      </p:sp>
      <p:sp>
        <p:nvSpPr>
          <p:cNvPr id="5" name="TextBox 4">
            <a:extLst>
              <a:ext uri="{FF2B5EF4-FFF2-40B4-BE49-F238E27FC236}">
                <a16:creationId xmlns:a16="http://schemas.microsoft.com/office/drawing/2014/main" id="{554635D4-BC39-2309-1308-27B869A7646B}"/>
              </a:ext>
            </a:extLst>
          </p:cNvPr>
          <p:cNvSpPr txBox="1"/>
          <p:nvPr/>
        </p:nvSpPr>
        <p:spPr>
          <a:xfrm>
            <a:off x="1922860" y="1250107"/>
            <a:ext cx="5821658" cy="307777"/>
          </a:xfrm>
          <a:prstGeom prst="rect">
            <a:avLst/>
          </a:prstGeom>
          <a:noFill/>
        </p:spPr>
        <p:txBody>
          <a:bodyPr wrap="none" rtlCol="0">
            <a:spAutoFit/>
          </a:bodyPr>
          <a:lstStyle/>
          <a:p>
            <a:r>
              <a:rPr lang="lv-LV" sz="1400" err="1">
                <a:latin typeface="Verdana" panose="020B0604030504040204" pitchFamily="34" charset="0"/>
                <a:ea typeface="Verdana" panose="020B0604030504040204" pitchFamily="34" charset="0"/>
                <a:cs typeface="Arial" panose="020B0604020202020204" pitchFamily="34" charset="0"/>
              </a:rPr>
              <a:t>Fatalities</a:t>
            </a:r>
            <a:r>
              <a:rPr lang="lv-LV" sz="1400">
                <a:latin typeface="Verdana" panose="020B0604030504040204" pitchFamily="34" charset="0"/>
                <a:ea typeface="Verdana" panose="020B0604030504040204" pitchFamily="34" charset="0"/>
                <a:cs typeface="Arial" panose="020B0604020202020204" pitchFamily="34" charset="0"/>
              </a:rPr>
              <a:t> per </a:t>
            </a:r>
            <a:r>
              <a:rPr lang="lv-LV" sz="1400" err="1">
                <a:latin typeface="Verdana" panose="020B0604030504040204" pitchFamily="34" charset="0"/>
                <a:ea typeface="Verdana" panose="020B0604030504040204" pitchFamily="34" charset="0"/>
                <a:cs typeface="Arial" panose="020B0604020202020204" pitchFamily="34" charset="0"/>
              </a:rPr>
              <a:t>million</a:t>
            </a:r>
            <a:r>
              <a:rPr lang="lv-LV" sz="1400">
                <a:latin typeface="Verdana" panose="020B0604030504040204" pitchFamily="34" charset="0"/>
                <a:ea typeface="Verdana" panose="020B0604030504040204" pitchFamily="34" charset="0"/>
                <a:cs typeface="Arial" panose="020B0604020202020204" pitchFamily="34" charset="0"/>
              </a:rPr>
              <a:t> </a:t>
            </a:r>
            <a:r>
              <a:rPr lang="lv-LV" sz="1400" err="1">
                <a:latin typeface="Verdana" panose="020B0604030504040204" pitchFamily="34" charset="0"/>
                <a:ea typeface="Verdana" panose="020B0604030504040204" pitchFamily="34" charset="0"/>
                <a:cs typeface="Arial" panose="020B0604020202020204" pitchFamily="34" charset="0"/>
              </a:rPr>
              <a:t>inhabitants</a:t>
            </a:r>
            <a:r>
              <a:rPr lang="lv-LV" sz="1400">
                <a:latin typeface="Verdana" panose="020B0604030504040204" pitchFamily="34" charset="0"/>
                <a:ea typeface="Verdana" panose="020B0604030504040204" pitchFamily="34" charset="0"/>
                <a:cs typeface="Arial" panose="020B0604020202020204" pitchFamily="34" charset="0"/>
              </a:rPr>
              <a:t> </a:t>
            </a:r>
            <a:r>
              <a:rPr lang="lv-LV" sz="1400" err="1">
                <a:latin typeface="Verdana" panose="020B0604030504040204" pitchFamily="34" charset="0"/>
                <a:ea typeface="Verdana" panose="020B0604030504040204" pitchFamily="34" charset="0"/>
                <a:cs typeface="Arial" panose="020B0604020202020204" pitchFamily="34" charset="0"/>
              </a:rPr>
              <a:t>in</a:t>
            </a:r>
            <a:r>
              <a:rPr lang="lv-LV" sz="1400">
                <a:latin typeface="Verdana" panose="020B0604030504040204" pitchFamily="34" charset="0"/>
                <a:ea typeface="Verdana" panose="020B0604030504040204" pitchFamily="34" charset="0"/>
                <a:cs typeface="Arial" panose="020B0604020202020204" pitchFamily="34" charset="0"/>
              </a:rPr>
              <a:t> EU </a:t>
            </a:r>
            <a:r>
              <a:rPr lang="lv-LV" sz="1400" err="1">
                <a:latin typeface="Verdana" panose="020B0604030504040204" pitchFamily="34" charset="0"/>
                <a:ea typeface="Verdana" panose="020B0604030504040204" pitchFamily="34" charset="0"/>
                <a:cs typeface="Arial" panose="020B0604020202020204" pitchFamily="34" charset="0"/>
              </a:rPr>
              <a:t>Member</a:t>
            </a:r>
            <a:r>
              <a:rPr lang="lv-LV" sz="1400">
                <a:latin typeface="Verdana" panose="020B0604030504040204" pitchFamily="34" charset="0"/>
                <a:ea typeface="Verdana" panose="020B0604030504040204" pitchFamily="34" charset="0"/>
                <a:cs typeface="Arial" panose="020B0604020202020204" pitchFamily="34" charset="0"/>
              </a:rPr>
              <a:t> </a:t>
            </a:r>
            <a:r>
              <a:rPr lang="lv-LV" sz="1400" err="1">
                <a:latin typeface="Verdana" panose="020B0604030504040204" pitchFamily="34" charset="0"/>
                <a:ea typeface="Verdana" panose="020B0604030504040204" pitchFamily="34" charset="0"/>
                <a:cs typeface="Arial" panose="020B0604020202020204" pitchFamily="34" charset="0"/>
              </a:rPr>
              <a:t>States</a:t>
            </a:r>
            <a:r>
              <a:rPr lang="lv-LV" sz="1400">
                <a:latin typeface="Verdana" panose="020B0604030504040204" pitchFamily="34" charset="0"/>
                <a:ea typeface="Verdana" panose="020B0604030504040204" pitchFamily="34" charset="0"/>
                <a:cs typeface="Arial" panose="020B0604020202020204" pitchFamily="34" charset="0"/>
              </a:rPr>
              <a:t> (2023)*</a:t>
            </a:r>
          </a:p>
        </p:txBody>
      </p:sp>
      <mc:AlternateContent xmlns:mc="http://schemas.openxmlformats.org/markup-compatibility/2006" xmlns:cx1="http://schemas.microsoft.com/office/drawing/2015/9/8/chartex">
        <mc:Choice Requires="cx1">
          <p:graphicFrame>
            <p:nvGraphicFramePr>
              <p:cNvPr id="6" name="Chart 5">
                <a:extLst>
                  <a:ext uri="{FF2B5EF4-FFF2-40B4-BE49-F238E27FC236}">
                    <a16:creationId xmlns:a16="http://schemas.microsoft.com/office/drawing/2014/main" id="{1D86FC0B-9E59-0337-DD4F-6D1B508AC219}"/>
                  </a:ext>
                </a:extLst>
              </p:cNvPr>
              <p:cNvGraphicFramePr/>
              <p:nvPr>
                <p:extLst>
                  <p:ext uri="{D42A27DB-BD31-4B8C-83A1-F6EECF244321}">
                    <p14:modId xmlns:p14="http://schemas.microsoft.com/office/powerpoint/2010/main" val="1465000543"/>
                  </p:ext>
                </p:extLst>
              </p:nvPr>
            </p:nvGraphicFramePr>
            <p:xfrm>
              <a:off x="871986" y="1452831"/>
              <a:ext cx="6982710" cy="3519219"/>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6" name="Chart 5">
                <a:extLst>
                  <a:ext uri="{FF2B5EF4-FFF2-40B4-BE49-F238E27FC236}">
                    <a16:creationId xmlns:a16="http://schemas.microsoft.com/office/drawing/2014/main" id="{1D86FC0B-9E59-0337-DD4F-6D1B508AC219}"/>
                  </a:ext>
                </a:extLst>
              </p:cNvPr>
              <p:cNvPicPr>
                <a:picLocks noGrp="1" noRot="1" noChangeAspect="1" noMove="1" noResize="1" noEditPoints="1" noAdjustHandles="1" noChangeArrowheads="1" noChangeShapeType="1"/>
              </p:cNvPicPr>
              <p:nvPr/>
            </p:nvPicPr>
            <p:blipFill>
              <a:blip r:embed="rId5"/>
              <a:stretch>
                <a:fillRect/>
              </a:stretch>
            </p:blipFill>
            <p:spPr>
              <a:xfrm>
                <a:off x="871986" y="1452831"/>
                <a:ext cx="6982710" cy="3519219"/>
              </a:xfrm>
              <a:prstGeom prst="rect">
                <a:avLst/>
              </a:prstGeom>
            </p:spPr>
          </p:pic>
        </mc:Fallback>
      </mc:AlternateContent>
      <p:sp>
        <p:nvSpPr>
          <p:cNvPr id="3" name="TextBox 2">
            <a:extLst>
              <a:ext uri="{FF2B5EF4-FFF2-40B4-BE49-F238E27FC236}">
                <a16:creationId xmlns:a16="http://schemas.microsoft.com/office/drawing/2014/main" id="{D6A7D283-8FD7-292B-3680-7829A2CE02B7}"/>
              </a:ext>
            </a:extLst>
          </p:cNvPr>
          <p:cNvSpPr txBox="1"/>
          <p:nvPr/>
        </p:nvSpPr>
        <p:spPr>
          <a:xfrm>
            <a:off x="275896" y="4864328"/>
            <a:ext cx="2262351" cy="215444"/>
          </a:xfrm>
          <a:prstGeom prst="rect">
            <a:avLst/>
          </a:prstGeom>
          <a:noFill/>
        </p:spPr>
        <p:txBody>
          <a:bodyPr wrap="square" rtlCol="0">
            <a:spAutoFit/>
          </a:bodyPr>
          <a:lstStyle/>
          <a:p>
            <a:r>
              <a:rPr lang="lv-LV" sz="800">
                <a:latin typeface="Verdana" panose="020B0604030504040204" pitchFamily="34" charset="0"/>
                <a:ea typeface="Verdana" panose="020B0604030504040204" pitchFamily="34" charset="0"/>
              </a:rPr>
              <a:t>*</a:t>
            </a:r>
            <a:r>
              <a:rPr lang="lv-LV" sz="800" err="1">
                <a:latin typeface="Verdana" panose="020B0604030504040204" pitchFamily="34" charset="0"/>
                <a:ea typeface="Verdana" panose="020B0604030504040204" pitchFamily="34" charset="0"/>
              </a:rPr>
              <a:t>preliminary</a:t>
            </a:r>
            <a:r>
              <a:rPr lang="lv-LV" sz="800">
                <a:latin typeface="Verdana" panose="020B0604030504040204" pitchFamily="34" charset="0"/>
                <a:ea typeface="Verdana" panose="020B0604030504040204" pitchFamily="34" charset="0"/>
              </a:rPr>
              <a:t> </a:t>
            </a:r>
            <a:r>
              <a:rPr lang="lv-LV" sz="800" err="1">
                <a:latin typeface="Verdana" panose="020B0604030504040204" pitchFamily="34" charset="0"/>
                <a:ea typeface="Verdana" panose="020B0604030504040204" pitchFamily="34" charset="0"/>
              </a:rPr>
              <a:t>data</a:t>
            </a:r>
            <a:endParaRPr lang="lv-LV" sz="800">
              <a:latin typeface="Verdana" panose="020B0604030504040204" pitchFamily="34" charset="0"/>
              <a:ea typeface="Verdana" panose="020B060403050404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252673B-6FC8-D675-7AAC-4A5FEF0714A9}"/>
              </a:ext>
            </a:extLst>
          </p:cNvPr>
          <p:cNvGraphicFramePr>
            <a:graphicFrameLocks/>
          </p:cNvGraphicFramePr>
          <p:nvPr>
            <p:extLst>
              <p:ext uri="{D42A27DB-BD31-4B8C-83A1-F6EECF244321}">
                <p14:modId xmlns:p14="http://schemas.microsoft.com/office/powerpoint/2010/main" val="1545022932"/>
              </p:ext>
            </p:extLst>
          </p:nvPr>
        </p:nvGraphicFramePr>
        <p:xfrm>
          <a:off x="349380" y="1470606"/>
          <a:ext cx="8558138" cy="3579876"/>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1">
            <a:extLst>
              <a:ext uri="{FF2B5EF4-FFF2-40B4-BE49-F238E27FC236}">
                <a16:creationId xmlns:a16="http://schemas.microsoft.com/office/drawing/2014/main" id="{A50F95BC-5A25-17DD-FDED-C5F3BA421AF7}"/>
              </a:ext>
            </a:extLst>
          </p:cNvPr>
          <p:cNvSpPr txBox="1">
            <a:spLocks/>
          </p:cNvSpPr>
          <p:nvPr/>
        </p:nvSpPr>
        <p:spPr bwMode="auto">
          <a:xfrm>
            <a:off x="1715896" y="199859"/>
            <a:ext cx="6529849" cy="777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468" tIns="35234" rIns="70468" bIns="35234" numCol="1" anchor="t" anchorCtr="0" compatLnSpc="1">
            <a:prstTxWarp prst="textNoShape">
              <a:avLst/>
            </a:prstTxWarp>
            <a:normAutofit fontScale="97500"/>
          </a:bodyPr>
          <a:lstStyle>
            <a:lvl1pPr algn="l" defTabSz="703263" rtl="0" eaLnBrk="0" fontAlgn="base" hangingPunct="0">
              <a:spcBef>
                <a:spcPct val="0"/>
              </a:spcBef>
              <a:spcAft>
                <a:spcPct val="0"/>
              </a:spcAft>
              <a:defRPr sz="1800" b="1" kern="1200" cap="none">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2pPr>
            <a:lvl3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3pPr>
            <a:lvl4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4pPr>
            <a:lvl5pPr algn="ctr" defTabSz="703263" rtl="0" eaLnBrk="0" fontAlgn="base" hangingPunct="0">
              <a:spcBef>
                <a:spcPct val="0"/>
              </a:spcBef>
              <a:spcAft>
                <a:spcPct val="0"/>
              </a:spcAft>
              <a:defRPr sz="3300">
                <a:solidFill>
                  <a:schemeClr val="tx1"/>
                </a:solidFill>
                <a:latin typeface="Times New Roman" pitchFamily="18" charset="0"/>
                <a:ea typeface="MS PGothic" panose="020B0600070205080204" pitchFamily="34" charset="-128"/>
                <a:cs typeface="ＭＳ Ｐゴシック" charset="0"/>
              </a:defRPr>
            </a:lvl5pPr>
            <a:lvl6pPr marL="342900" algn="ctr" defTabSz="703660" rtl="0" eaLnBrk="1" fontAlgn="base" hangingPunct="1">
              <a:spcBef>
                <a:spcPct val="0"/>
              </a:spcBef>
              <a:spcAft>
                <a:spcPct val="0"/>
              </a:spcAft>
              <a:defRPr sz="3375">
                <a:solidFill>
                  <a:schemeClr val="tx1"/>
                </a:solidFill>
                <a:latin typeface="Times New Roman" pitchFamily="18" charset="0"/>
              </a:defRPr>
            </a:lvl6pPr>
            <a:lvl7pPr marL="685800" algn="ctr" defTabSz="703660" rtl="0" eaLnBrk="1" fontAlgn="base" hangingPunct="1">
              <a:spcBef>
                <a:spcPct val="0"/>
              </a:spcBef>
              <a:spcAft>
                <a:spcPct val="0"/>
              </a:spcAft>
              <a:defRPr sz="3375">
                <a:solidFill>
                  <a:schemeClr val="tx1"/>
                </a:solidFill>
                <a:latin typeface="Times New Roman" pitchFamily="18" charset="0"/>
              </a:defRPr>
            </a:lvl7pPr>
            <a:lvl8pPr marL="1028700" algn="ctr" defTabSz="703660" rtl="0" eaLnBrk="1" fontAlgn="base" hangingPunct="1">
              <a:spcBef>
                <a:spcPct val="0"/>
              </a:spcBef>
              <a:spcAft>
                <a:spcPct val="0"/>
              </a:spcAft>
              <a:defRPr sz="3375">
                <a:solidFill>
                  <a:schemeClr val="tx1"/>
                </a:solidFill>
                <a:latin typeface="Times New Roman" pitchFamily="18" charset="0"/>
              </a:defRPr>
            </a:lvl8pPr>
            <a:lvl9pPr marL="1371600" algn="ctr" defTabSz="703660" rtl="0" eaLnBrk="1" fontAlgn="base" hangingPunct="1">
              <a:spcBef>
                <a:spcPct val="0"/>
              </a:spcBef>
              <a:spcAft>
                <a:spcPct val="0"/>
              </a:spcAft>
              <a:defRPr sz="3375">
                <a:solidFill>
                  <a:schemeClr val="tx1"/>
                </a:solidFill>
                <a:latin typeface="Times New Roman" pitchFamily="18" charset="0"/>
              </a:defRPr>
            </a:lvl9pPr>
          </a:lstStyle>
          <a:p>
            <a:r>
              <a:rPr lang="lv-LV" sz="2100"/>
              <a:t>LV </a:t>
            </a:r>
            <a:r>
              <a:rPr lang="lv-LV" sz="2100" err="1"/>
              <a:t>road</a:t>
            </a:r>
            <a:r>
              <a:rPr lang="lv-LV" sz="2100"/>
              <a:t> </a:t>
            </a:r>
            <a:r>
              <a:rPr lang="lv-LV" sz="2100" err="1"/>
              <a:t>fatalities</a:t>
            </a:r>
            <a:r>
              <a:rPr lang="lv-LV" sz="2100"/>
              <a:t> + </a:t>
            </a:r>
            <a:r>
              <a:rPr lang="lv-LV" sz="2100" err="1"/>
              <a:t>activities</a:t>
            </a:r>
            <a:endParaRPr lang="lv-LV" sz="2100"/>
          </a:p>
        </p:txBody>
      </p:sp>
      <p:sp>
        <p:nvSpPr>
          <p:cNvPr id="5" name="TextBox 4">
            <a:extLst>
              <a:ext uri="{FF2B5EF4-FFF2-40B4-BE49-F238E27FC236}">
                <a16:creationId xmlns:a16="http://schemas.microsoft.com/office/drawing/2014/main" id="{76A5983E-7967-B037-C65D-0E0458CA686E}"/>
              </a:ext>
            </a:extLst>
          </p:cNvPr>
          <p:cNvSpPr txBox="1"/>
          <p:nvPr/>
        </p:nvSpPr>
        <p:spPr>
          <a:xfrm>
            <a:off x="1626310" y="1766175"/>
            <a:ext cx="1796860" cy="461665"/>
          </a:xfrm>
          <a:prstGeom prst="rect">
            <a:avLst/>
          </a:prstGeom>
          <a:solidFill>
            <a:schemeClr val="accent5">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1200" b="1">
                <a:solidFill>
                  <a:schemeClr val="accent5">
                    <a:lumMod val="50000"/>
                  </a:schemeClr>
                </a:solidFill>
              </a:rPr>
              <a:t>50 km/h </a:t>
            </a:r>
            <a:r>
              <a:rPr lang="lv-LV" sz="1200" b="1" err="1">
                <a:solidFill>
                  <a:schemeClr val="accent5">
                    <a:lumMod val="50000"/>
                  </a:schemeClr>
                </a:solidFill>
              </a:rPr>
              <a:t>in</a:t>
            </a:r>
            <a:r>
              <a:rPr lang="lv-LV" sz="1200" b="1">
                <a:solidFill>
                  <a:schemeClr val="accent5">
                    <a:lumMod val="50000"/>
                  </a:schemeClr>
                </a:solidFill>
              </a:rPr>
              <a:t> </a:t>
            </a:r>
            <a:r>
              <a:rPr lang="lv-LV" sz="1200" b="1" err="1">
                <a:solidFill>
                  <a:schemeClr val="accent5">
                    <a:lumMod val="50000"/>
                  </a:schemeClr>
                </a:solidFill>
              </a:rPr>
              <a:t>the</a:t>
            </a:r>
            <a:r>
              <a:rPr lang="lv-LV" sz="1200" b="1">
                <a:solidFill>
                  <a:schemeClr val="accent5">
                    <a:lumMod val="50000"/>
                  </a:schemeClr>
                </a:solidFill>
              </a:rPr>
              <a:t> </a:t>
            </a:r>
            <a:r>
              <a:rPr lang="lv-LV" sz="1200" b="1" err="1">
                <a:solidFill>
                  <a:schemeClr val="accent5">
                    <a:lumMod val="50000"/>
                  </a:schemeClr>
                </a:solidFill>
              </a:rPr>
              <a:t>cities</a:t>
            </a:r>
            <a:r>
              <a:rPr lang="lv-LV" sz="1200" b="1">
                <a:solidFill>
                  <a:schemeClr val="accent5">
                    <a:lumMod val="50000"/>
                  </a:schemeClr>
                </a:solidFill>
              </a:rPr>
              <a:t> + </a:t>
            </a:r>
            <a:r>
              <a:rPr lang="lv-LV" sz="1200" b="1" err="1">
                <a:solidFill>
                  <a:schemeClr val="accent5">
                    <a:lumMod val="50000"/>
                  </a:schemeClr>
                </a:solidFill>
              </a:rPr>
              <a:t>Daytime</a:t>
            </a:r>
            <a:r>
              <a:rPr lang="lv-LV" sz="1200" b="1">
                <a:solidFill>
                  <a:schemeClr val="accent5">
                    <a:lumMod val="50000"/>
                  </a:schemeClr>
                </a:solidFill>
              </a:rPr>
              <a:t> </a:t>
            </a:r>
            <a:r>
              <a:rPr lang="lv-LV" sz="1200" b="1" err="1">
                <a:solidFill>
                  <a:schemeClr val="accent5">
                    <a:lumMod val="50000"/>
                  </a:schemeClr>
                </a:solidFill>
              </a:rPr>
              <a:t>Running</a:t>
            </a:r>
            <a:r>
              <a:rPr lang="lv-LV" sz="1200" b="1">
                <a:solidFill>
                  <a:schemeClr val="accent5">
                    <a:lumMod val="50000"/>
                  </a:schemeClr>
                </a:solidFill>
              </a:rPr>
              <a:t> </a:t>
            </a:r>
            <a:r>
              <a:rPr lang="lv-LV" sz="1200" b="1" err="1">
                <a:solidFill>
                  <a:schemeClr val="accent5">
                    <a:lumMod val="50000"/>
                  </a:schemeClr>
                </a:solidFill>
              </a:rPr>
              <a:t>Lights</a:t>
            </a:r>
            <a:endParaRPr lang="en-US" sz="1200" b="1">
              <a:solidFill>
                <a:schemeClr val="accent5">
                  <a:lumMod val="50000"/>
                </a:schemeClr>
              </a:solidFill>
            </a:endParaRPr>
          </a:p>
        </p:txBody>
      </p:sp>
      <p:cxnSp>
        <p:nvCxnSpPr>
          <p:cNvPr id="8" name="Straight Arrow Connector 7">
            <a:extLst>
              <a:ext uri="{FF2B5EF4-FFF2-40B4-BE49-F238E27FC236}">
                <a16:creationId xmlns:a16="http://schemas.microsoft.com/office/drawing/2014/main" id="{8A1FCD4C-FFE8-201D-6B53-687D44A6FEA2}"/>
              </a:ext>
            </a:extLst>
          </p:cNvPr>
          <p:cNvCxnSpPr>
            <a:cxnSpLocks/>
          </p:cNvCxnSpPr>
          <p:nvPr/>
        </p:nvCxnSpPr>
        <p:spPr>
          <a:xfrm flipH="1">
            <a:off x="1978572" y="2212343"/>
            <a:ext cx="526195" cy="33672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3" name="TextBox 12">
            <a:extLst>
              <a:ext uri="{FF2B5EF4-FFF2-40B4-BE49-F238E27FC236}">
                <a16:creationId xmlns:a16="http://schemas.microsoft.com/office/drawing/2014/main" id="{2B83D9C8-907D-35E3-7A64-9208402EA975}"/>
              </a:ext>
            </a:extLst>
          </p:cNvPr>
          <p:cNvSpPr txBox="1"/>
          <p:nvPr/>
        </p:nvSpPr>
        <p:spPr>
          <a:xfrm>
            <a:off x="3320860" y="1190347"/>
            <a:ext cx="1887513" cy="646331"/>
          </a:xfrm>
          <a:prstGeom prst="rect">
            <a:avLst/>
          </a:prstGeom>
          <a:solidFill>
            <a:schemeClr val="accent5">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1200" b="1" err="1">
                <a:solidFill>
                  <a:schemeClr val="accent5">
                    <a:lumMod val="50000"/>
                  </a:schemeClr>
                </a:solidFill>
              </a:rPr>
              <a:t>Special</a:t>
            </a:r>
            <a:r>
              <a:rPr lang="lv-LV" sz="1200" b="1">
                <a:solidFill>
                  <a:schemeClr val="accent5">
                    <a:lumMod val="50000"/>
                  </a:schemeClr>
                </a:solidFill>
              </a:rPr>
              <a:t> </a:t>
            </a:r>
            <a:r>
              <a:rPr lang="lv-LV" sz="1200" b="1" err="1">
                <a:solidFill>
                  <a:schemeClr val="accent5">
                    <a:lumMod val="50000"/>
                  </a:schemeClr>
                </a:solidFill>
              </a:rPr>
              <a:t>funding</a:t>
            </a:r>
            <a:r>
              <a:rPr lang="lv-LV" sz="1200" b="1">
                <a:solidFill>
                  <a:schemeClr val="accent5">
                    <a:lumMod val="50000"/>
                  </a:schemeClr>
                </a:solidFill>
              </a:rPr>
              <a:t> </a:t>
            </a:r>
            <a:r>
              <a:rPr lang="lv-LV" sz="1200" b="1" err="1">
                <a:solidFill>
                  <a:schemeClr val="accent5">
                    <a:lumMod val="50000"/>
                  </a:schemeClr>
                </a:solidFill>
              </a:rPr>
              <a:t>from</a:t>
            </a:r>
            <a:r>
              <a:rPr lang="lv-LV" sz="1200" b="1">
                <a:solidFill>
                  <a:schemeClr val="accent5">
                    <a:lumMod val="50000"/>
                  </a:schemeClr>
                </a:solidFill>
              </a:rPr>
              <a:t> </a:t>
            </a:r>
            <a:r>
              <a:rPr lang="lv-LV" sz="1200" b="1" err="1">
                <a:solidFill>
                  <a:schemeClr val="accent5">
                    <a:lumMod val="50000"/>
                  </a:schemeClr>
                </a:solidFill>
              </a:rPr>
              <a:t>ensurance</a:t>
            </a:r>
            <a:r>
              <a:rPr lang="lv-LV" sz="1200" b="1">
                <a:solidFill>
                  <a:schemeClr val="accent5">
                    <a:lumMod val="50000"/>
                  </a:schemeClr>
                </a:solidFill>
              </a:rPr>
              <a:t> (</a:t>
            </a:r>
            <a:r>
              <a:rPr lang="lv-LV" sz="1200" b="1" err="1">
                <a:solidFill>
                  <a:schemeClr val="accent5">
                    <a:lumMod val="50000"/>
                  </a:schemeClr>
                </a:solidFill>
              </a:rPr>
              <a:t>campaigns</a:t>
            </a:r>
            <a:r>
              <a:rPr lang="lv-LV" sz="1200" b="1">
                <a:solidFill>
                  <a:schemeClr val="accent5">
                    <a:lumMod val="50000"/>
                  </a:schemeClr>
                </a:solidFill>
              </a:rPr>
              <a:t>, </a:t>
            </a:r>
            <a:r>
              <a:rPr lang="lv-LV" sz="1200" b="1" err="1">
                <a:solidFill>
                  <a:schemeClr val="accent5">
                    <a:lumMod val="50000"/>
                  </a:schemeClr>
                </a:solidFill>
              </a:rPr>
              <a:t>education</a:t>
            </a:r>
            <a:r>
              <a:rPr lang="lv-LV" sz="1200" b="1">
                <a:solidFill>
                  <a:schemeClr val="accent5">
                    <a:lumMod val="50000"/>
                  </a:schemeClr>
                </a:solidFill>
              </a:rPr>
              <a:t> </a:t>
            </a:r>
            <a:r>
              <a:rPr lang="lv-LV" sz="1200" b="1" err="1">
                <a:solidFill>
                  <a:schemeClr val="accent5">
                    <a:lumMod val="50000"/>
                  </a:schemeClr>
                </a:solidFill>
              </a:rPr>
              <a:t>e.t.c</a:t>
            </a:r>
            <a:r>
              <a:rPr lang="lv-LV" sz="1200" b="1">
                <a:solidFill>
                  <a:schemeClr val="accent5">
                    <a:lumMod val="50000"/>
                  </a:schemeClr>
                </a:solidFill>
              </a:rPr>
              <a:t>)</a:t>
            </a:r>
            <a:endParaRPr lang="en-US" sz="1200" b="1">
              <a:solidFill>
                <a:schemeClr val="accent5">
                  <a:lumMod val="50000"/>
                </a:schemeClr>
              </a:solidFill>
            </a:endParaRPr>
          </a:p>
        </p:txBody>
      </p:sp>
      <p:cxnSp>
        <p:nvCxnSpPr>
          <p:cNvPr id="14" name="Straight Arrow Connector 13">
            <a:extLst>
              <a:ext uri="{FF2B5EF4-FFF2-40B4-BE49-F238E27FC236}">
                <a16:creationId xmlns:a16="http://schemas.microsoft.com/office/drawing/2014/main" id="{BAA896B2-489B-4B4C-3394-32E6EB47DC9C}"/>
              </a:ext>
            </a:extLst>
          </p:cNvPr>
          <p:cNvCxnSpPr>
            <a:cxnSpLocks/>
          </p:cNvCxnSpPr>
          <p:nvPr/>
        </p:nvCxnSpPr>
        <p:spPr>
          <a:xfrm>
            <a:off x="3583718" y="1908373"/>
            <a:ext cx="230117" cy="96740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8" name="TextBox 17">
            <a:extLst>
              <a:ext uri="{FF2B5EF4-FFF2-40B4-BE49-F238E27FC236}">
                <a16:creationId xmlns:a16="http://schemas.microsoft.com/office/drawing/2014/main" id="{8D3FFD59-EFB1-1E38-A204-DBD54F29E65C}"/>
              </a:ext>
            </a:extLst>
          </p:cNvPr>
          <p:cNvSpPr txBox="1"/>
          <p:nvPr/>
        </p:nvSpPr>
        <p:spPr>
          <a:xfrm>
            <a:off x="4049389" y="1908373"/>
            <a:ext cx="1555842" cy="461665"/>
          </a:xfrm>
          <a:prstGeom prst="rect">
            <a:avLst/>
          </a:prstGeom>
          <a:solidFill>
            <a:schemeClr val="accent5">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1200" b="1" err="1">
                <a:solidFill>
                  <a:schemeClr val="accent5">
                    <a:lumMod val="50000"/>
                  </a:schemeClr>
                </a:solidFill>
              </a:rPr>
              <a:t>Penalty</a:t>
            </a:r>
            <a:r>
              <a:rPr lang="lv-LV" sz="1200" b="1">
                <a:solidFill>
                  <a:schemeClr val="accent5">
                    <a:lumMod val="50000"/>
                  </a:schemeClr>
                </a:solidFill>
              </a:rPr>
              <a:t> </a:t>
            </a:r>
            <a:r>
              <a:rPr lang="lv-LV" sz="1200" b="1" err="1">
                <a:solidFill>
                  <a:schemeClr val="accent5">
                    <a:lumMod val="50000"/>
                  </a:schemeClr>
                </a:solidFill>
              </a:rPr>
              <a:t>point</a:t>
            </a:r>
            <a:r>
              <a:rPr lang="lv-LV" sz="1200" b="1">
                <a:solidFill>
                  <a:schemeClr val="accent5">
                    <a:lumMod val="50000"/>
                  </a:schemeClr>
                </a:solidFill>
              </a:rPr>
              <a:t> </a:t>
            </a:r>
            <a:r>
              <a:rPr lang="lv-LV" sz="1200" b="1" err="1">
                <a:solidFill>
                  <a:schemeClr val="accent5">
                    <a:lumMod val="50000"/>
                  </a:schemeClr>
                </a:solidFill>
              </a:rPr>
              <a:t>system</a:t>
            </a:r>
            <a:r>
              <a:rPr lang="lv-LV" sz="1200" b="1">
                <a:solidFill>
                  <a:schemeClr val="accent5">
                    <a:lumMod val="50000"/>
                  </a:schemeClr>
                </a:solidFill>
              </a:rPr>
              <a:t> + «</a:t>
            </a:r>
            <a:r>
              <a:rPr lang="lv-LV" sz="1200" b="1" err="1">
                <a:solidFill>
                  <a:schemeClr val="accent5">
                    <a:lumMod val="50000"/>
                  </a:schemeClr>
                </a:solidFill>
              </a:rPr>
              <a:t>black</a:t>
            </a:r>
            <a:r>
              <a:rPr lang="lv-LV" sz="1200" b="1">
                <a:solidFill>
                  <a:schemeClr val="accent5">
                    <a:lumMod val="50000"/>
                  </a:schemeClr>
                </a:solidFill>
              </a:rPr>
              <a:t> </a:t>
            </a:r>
            <a:r>
              <a:rPr lang="lv-LV" sz="1200" b="1" err="1">
                <a:solidFill>
                  <a:schemeClr val="accent5">
                    <a:lumMod val="50000"/>
                  </a:schemeClr>
                </a:solidFill>
              </a:rPr>
              <a:t>spots</a:t>
            </a:r>
            <a:r>
              <a:rPr lang="lv-LV" sz="1200" b="1">
                <a:solidFill>
                  <a:schemeClr val="accent5">
                    <a:lumMod val="50000"/>
                  </a:schemeClr>
                </a:solidFill>
              </a:rPr>
              <a:t>»</a:t>
            </a:r>
            <a:endParaRPr lang="en-US" sz="1200" b="1">
              <a:solidFill>
                <a:schemeClr val="accent5">
                  <a:lumMod val="50000"/>
                </a:schemeClr>
              </a:solidFill>
            </a:endParaRPr>
          </a:p>
        </p:txBody>
      </p:sp>
      <p:cxnSp>
        <p:nvCxnSpPr>
          <p:cNvPr id="19" name="Straight Arrow Connector 18">
            <a:extLst>
              <a:ext uri="{FF2B5EF4-FFF2-40B4-BE49-F238E27FC236}">
                <a16:creationId xmlns:a16="http://schemas.microsoft.com/office/drawing/2014/main" id="{BF6D7F47-EF92-446E-8408-FFE3E695AA21}"/>
              </a:ext>
            </a:extLst>
          </p:cNvPr>
          <p:cNvCxnSpPr>
            <a:cxnSpLocks/>
          </p:cNvCxnSpPr>
          <p:nvPr/>
        </p:nvCxnSpPr>
        <p:spPr>
          <a:xfrm flipH="1">
            <a:off x="4023659" y="2438425"/>
            <a:ext cx="548341" cy="47723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a:extLst>
              <a:ext uri="{FF2B5EF4-FFF2-40B4-BE49-F238E27FC236}">
                <a16:creationId xmlns:a16="http://schemas.microsoft.com/office/drawing/2014/main" id="{B25C6E89-B9F2-8307-9068-547A2591706F}"/>
              </a:ext>
            </a:extLst>
          </p:cNvPr>
          <p:cNvCxnSpPr>
            <a:cxnSpLocks/>
          </p:cNvCxnSpPr>
          <p:nvPr/>
        </p:nvCxnSpPr>
        <p:spPr>
          <a:xfrm flipV="1">
            <a:off x="1626310" y="2784764"/>
            <a:ext cx="89586" cy="10216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TextBox 23">
            <a:extLst>
              <a:ext uri="{FF2B5EF4-FFF2-40B4-BE49-F238E27FC236}">
                <a16:creationId xmlns:a16="http://schemas.microsoft.com/office/drawing/2014/main" id="{16D51925-F5B0-AF56-8BD1-EDE9AD7A2579}"/>
              </a:ext>
            </a:extLst>
          </p:cNvPr>
          <p:cNvSpPr txBox="1"/>
          <p:nvPr/>
        </p:nvSpPr>
        <p:spPr>
          <a:xfrm>
            <a:off x="6478950" y="2795945"/>
            <a:ext cx="1167387" cy="461665"/>
          </a:xfrm>
          <a:prstGeom prst="rect">
            <a:avLst/>
          </a:prstGeom>
          <a:solidFill>
            <a:schemeClr val="accent5">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1200" b="1" err="1">
                <a:solidFill>
                  <a:schemeClr val="accent5">
                    <a:lumMod val="50000"/>
                  </a:schemeClr>
                </a:solidFill>
              </a:rPr>
              <a:t>Renewed</a:t>
            </a:r>
            <a:r>
              <a:rPr lang="lv-LV" sz="1200" b="1">
                <a:solidFill>
                  <a:schemeClr val="accent5">
                    <a:lumMod val="50000"/>
                  </a:schemeClr>
                </a:solidFill>
              </a:rPr>
              <a:t> </a:t>
            </a:r>
            <a:r>
              <a:rPr lang="lv-LV" sz="1200" b="1" err="1">
                <a:solidFill>
                  <a:schemeClr val="accent5">
                    <a:lumMod val="50000"/>
                  </a:schemeClr>
                </a:solidFill>
              </a:rPr>
              <a:t>speed</a:t>
            </a:r>
            <a:r>
              <a:rPr lang="lv-LV" sz="1200" b="1">
                <a:solidFill>
                  <a:schemeClr val="accent5">
                    <a:lumMod val="50000"/>
                  </a:schemeClr>
                </a:solidFill>
              </a:rPr>
              <a:t> </a:t>
            </a:r>
            <a:r>
              <a:rPr lang="lv-LV" sz="1200" b="1" err="1">
                <a:solidFill>
                  <a:schemeClr val="accent5">
                    <a:lumMod val="50000"/>
                  </a:schemeClr>
                </a:solidFill>
              </a:rPr>
              <a:t>cameras</a:t>
            </a:r>
            <a:endParaRPr lang="en-US" sz="1200" b="1">
              <a:solidFill>
                <a:schemeClr val="accent5">
                  <a:lumMod val="50000"/>
                </a:schemeClr>
              </a:solidFill>
            </a:endParaRPr>
          </a:p>
        </p:txBody>
      </p:sp>
      <p:cxnSp>
        <p:nvCxnSpPr>
          <p:cNvPr id="25" name="Straight Arrow Connector 24">
            <a:extLst>
              <a:ext uri="{FF2B5EF4-FFF2-40B4-BE49-F238E27FC236}">
                <a16:creationId xmlns:a16="http://schemas.microsoft.com/office/drawing/2014/main" id="{BF5B4877-7291-353B-E305-E56BB034514F}"/>
              </a:ext>
            </a:extLst>
          </p:cNvPr>
          <p:cNvCxnSpPr>
            <a:cxnSpLocks/>
          </p:cNvCxnSpPr>
          <p:nvPr/>
        </p:nvCxnSpPr>
        <p:spPr>
          <a:xfrm flipH="1">
            <a:off x="6500719" y="3425196"/>
            <a:ext cx="272453" cy="468743"/>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8" name="Straight Arrow Connector 27">
            <a:extLst>
              <a:ext uri="{FF2B5EF4-FFF2-40B4-BE49-F238E27FC236}">
                <a16:creationId xmlns:a16="http://schemas.microsoft.com/office/drawing/2014/main" id="{F73A0EBA-DEDC-42F6-86CE-965AA5F148F5}"/>
              </a:ext>
            </a:extLst>
          </p:cNvPr>
          <p:cNvCxnSpPr>
            <a:cxnSpLocks/>
          </p:cNvCxnSpPr>
          <p:nvPr/>
        </p:nvCxnSpPr>
        <p:spPr>
          <a:xfrm flipH="1">
            <a:off x="5465631" y="3260544"/>
            <a:ext cx="111211" cy="39647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32" name="TextBox 31">
            <a:extLst>
              <a:ext uri="{FF2B5EF4-FFF2-40B4-BE49-F238E27FC236}">
                <a16:creationId xmlns:a16="http://schemas.microsoft.com/office/drawing/2014/main" id="{EE7D3A23-33A1-3765-4E26-60BC8FF4E609}"/>
              </a:ext>
            </a:extLst>
          </p:cNvPr>
          <p:cNvSpPr txBox="1"/>
          <p:nvPr/>
        </p:nvSpPr>
        <p:spPr>
          <a:xfrm>
            <a:off x="7799566" y="2438425"/>
            <a:ext cx="726597" cy="646331"/>
          </a:xfrm>
          <a:prstGeom prst="rect">
            <a:avLst/>
          </a:prstGeom>
          <a:solidFill>
            <a:schemeClr val="accent5">
              <a:lumMod val="40000"/>
              <a:lumOff val="60000"/>
            </a:schemeClr>
          </a:solidFill>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lv-LV" sz="1200" b="1" err="1">
                <a:solidFill>
                  <a:schemeClr val="accent5">
                    <a:lumMod val="50000"/>
                  </a:schemeClr>
                </a:solidFill>
              </a:rPr>
              <a:t>Average</a:t>
            </a:r>
            <a:r>
              <a:rPr lang="lv-LV" sz="1200" b="1">
                <a:solidFill>
                  <a:schemeClr val="accent5">
                    <a:lumMod val="50000"/>
                  </a:schemeClr>
                </a:solidFill>
              </a:rPr>
              <a:t> </a:t>
            </a:r>
            <a:r>
              <a:rPr lang="lv-LV" sz="1200" b="1" err="1">
                <a:solidFill>
                  <a:schemeClr val="accent5">
                    <a:lumMod val="50000"/>
                  </a:schemeClr>
                </a:solidFill>
              </a:rPr>
              <a:t>speed</a:t>
            </a:r>
            <a:r>
              <a:rPr lang="lv-LV" sz="1200" b="1">
                <a:solidFill>
                  <a:schemeClr val="accent5">
                    <a:lumMod val="50000"/>
                  </a:schemeClr>
                </a:solidFill>
              </a:rPr>
              <a:t> </a:t>
            </a:r>
            <a:r>
              <a:rPr lang="lv-LV" sz="1200" b="1" err="1">
                <a:solidFill>
                  <a:schemeClr val="accent5">
                    <a:lumMod val="50000"/>
                  </a:schemeClr>
                </a:solidFill>
              </a:rPr>
              <a:t>cameras</a:t>
            </a:r>
            <a:endParaRPr lang="en-US" sz="1200" b="1">
              <a:solidFill>
                <a:schemeClr val="accent5">
                  <a:lumMod val="50000"/>
                </a:schemeClr>
              </a:solidFill>
            </a:endParaRPr>
          </a:p>
        </p:txBody>
      </p:sp>
      <p:cxnSp>
        <p:nvCxnSpPr>
          <p:cNvPr id="33" name="Straight Arrow Connector 32">
            <a:extLst>
              <a:ext uri="{FF2B5EF4-FFF2-40B4-BE49-F238E27FC236}">
                <a16:creationId xmlns:a16="http://schemas.microsoft.com/office/drawing/2014/main" id="{9E710D5F-6394-3115-7FFF-26C31C41358E}"/>
              </a:ext>
            </a:extLst>
          </p:cNvPr>
          <p:cNvCxnSpPr>
            <a:cxnSpLocks/>
          </p:cNvCxnSpPr>
          <p:nvPr/>
        </p:nvCxnSpPr>
        <p:spPr>
          <a:xfrm>
            <a:off x="8241957" y="3243079"/>
            <a:ext cx="284206" cy="64633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0CFD5B6F-5C07-4FB6-75BE-1A769E990DAE}"/>
              </a:ext>
            </a:extLst>
          </p:cNvPr>
          <p:cNvCxnSpPr/>
          <p:nvPr/>
        </p:nvCxnSpPr>
        <p:spPr>
          <a:xfrm>
            <a:off x="8663152" y="4070953"/>
            <a:ext cx="0" cy="1069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2961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617D0-2BD1-36FC-30D5-C399F6C11353}"/>
              </a:ext>
            </a:extLst>
          </p:cNvPr>
          <p:cNvSpPr>
            <a:spLocks noGrp="1"/>
          </p:cNvSpPr>
          <p:nvPr>
            <p:ph type="title"/>
          </p:nvPr>
        </p:nvSpPr>
        <p:spPr>
          <a:xfrm>
            <a:off x="1789386" y="320308"/>
            <a:ext cx="7354614" cy="777482"/>
          </a:xfrm>
        </p:spPr>
        <p:txBody>
          <a:bodyPr>
            <a:noAutofit/>
          </a:bodyPr>
          <a:lstStyle/>
          <a:p>
            <a:r>
              <a:rPr lang="lv-LV" sz="2100"/>
              <a:t>LV </a:t>
            </a:r>
            <a:r>
              <a:rPr lang="lv-LV" sz="2100" err="1"/>
              <a:t>Road</a:t>
            </a:r>
            <a:r>
              <a:rPr lang="lv-LV" sz="2100"/>
              <a:t> </a:t>
            </a:r>
            <a:r>
              <a:rPr lang="lv-LV" sz="2100" err="1"/>
              <a:t>traffic</a:t>
            </a:r>
            <a:r>
              <a:rPr lang="lv-LV" sz="2100"/>
              <a:t> </a:t>
            </a:r>
            <a:r>
              <a:rPr lang="lv-LV" sz="2100" err="1"/>
              <a:t>accidents</a:t>
            </a:r>
            <a:r>
              <a:rPr lang="lv-LV" sz="2100"/>
              <a:t> – </a:t>
            </a:r>
            <a:r>
              <a:rPr lang="lv-LV" sz="2100" err="1">
                <a:solidFill>
                  <a:schemeClr val="accent5">
                    <a:lumMod val="50000"/>
                  </a:schemeClr>
                </a:solidFill>
              </a:rPr>
              <a:t>year</a:t>
            </a:r>
            <a:r>
              <a:rPr lang="lv-LV" sz="2100">
                <a:solidFill>
                  <a:schemeClr val="accent5">
                    <a:lumMod val="50000"/>
                  </a:schemeClr>
                </a:solidFill>
              </a:rPr>
              <a:t> 2024 </a:t>
            </a:r>
            <a:r>
              <a:rPr lang="lv-LV" sz="2100" err="1">
                <a:solidFill>
                  <a:schemeClr val="accent5">
                    <a:lumMod val="50000"/>
                  </a:schemeClr>
                </a:solidFill>
              </a:rPr>
              <a:t>so</a:t>
            </a:r>
            <a:r>
              <a:rPr lang="lv-LV" sz="2100">
                <a:solidFill>
                  <a:schemeClr val="accent5">
                    <a:lumMod val="50000"/>
                  </a:schemeClr>
                </a:solidFill>
              </a:rPr>
              <a:t> </a:t>
            </a:r>
            <a:r>
              <a:rPr lang="lv-LV" sz="2100" err="1">
                <a:solidFill>
                  <a:schemeClr val="accent5">
                    <a:lumMod val="50000"/>
                  </a:schemeClr>
                </a:solidFill>
              </a:rPr>
              <a:t>far</a:t>
            </a:r>
            <a:br>
              <a:rPr lang="lv-LV" sz="2100">
                <a:solidFill>
                  <a:srgbClr val="C00000"/>
                </a:solidFill>
              </a:rPr>
            </a:br>
            <a:br>
              <a:rPr lang="lv-LV" sz="2100">
                <a:solidFill>
                  <a:srgbClr val="C00000"/>
                </a:solidFill>
              </a:rPr>
            </a:br>
            <a:endParaRPr lang="lv-LV" sz="2100">
              <a:solidFill>
                <a:srgbClr val="C00000"/>
              </a:solidFill>
            </a:endParaRPr>
          </a:p>
        </p:txBody>
      </p:sp>
      <p:sp>
        <p:nvSpPr>
          <p:cNvPr id="6" name="Slide Number Placeholder 5">
            <a:extLst>
              <a:ext uri="{FF2B5EF4-FFF2-40B4-BE49-F238E27FC236}">
                <a16:creationId xmlns:a16="http://schemas.microsoft.com/office/drawing/2014/main" id="{08920FFD-C149-4282-3849-D9A12D21B5A0}"/>
              </a:ext>
            </a:extLst>
          </p:cNvPr>
          <p:cNvSpPr>
            <a:spLocks noGrp="1"/>
          </p:cNvSpPr>
          <p:nvPr>
            <p:ph type="sldNum" sz="quarter" idx="13"/>
          </p:nvPr>
        </p:nvSpPr>
        <p:spPr/>
        <p:txBody>
          <a:bodyPr/>
          <a:lstStyle/>
          <a:p>
            <a:pPr>
              <a:defRPr/>
            </a:pPr>
            <a:fld id="{89CFFAB2-1830-4DA9-8E70-E73C392B5204}" type="slidenum">
              <a:rPr lang="en-US" altLang="lv-LV" smtClean="0"/>
              <a:pPr>
                <a:defRPr/>
              </a:pPr>
              <a:t>5</a:t>
            </a:fld>
            <a:endParaRPr lang="en-US" altLang="lv-LV"/>
          </a:p>
        </p:txBody>
      </p:sp>
      <p:pic>
        <p:nvPicPr>
          <p:cNvPr id="2050" name="Picture 2">
            <a:extLst>
              <a:ext uri="{FF2B5EF4-FFF2-40B4-BE49-F238E27FC236}">
                <a16:creationId xmlns:a16="http://schemas.microsoft.com/office/drawing/2014/main" id="{353C7E1E-310E-6997-410B-3073CA4F537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825715" y="1883703"/>
            <a:ext cx="2835718" cy="189284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CB125CC-F1E5-65A3-679C-ECDAA671EFC9}"/>
              </a:ext>
            </a:extLst>
          </p:cNvPr>
          <p:cNvSpPr txBox="1"/>
          <p:nvPr/>
        </p:nvSpPr>
        <p:spPr>
          <a:xfrm>
            <a:off x="612584" y="1244231"/>
            <a:ext cx="5340145" cy="4732065"/>
          </a:xfrm>
          <a:prstGeom prst="rect">
            <a:avLst/>
          </a:prstGeom>
          <a:noFill/>
        </p:spPr>
        <p:txBody>
          <a:bodyPr wrap="square">
            <a:spAutoFit/>
          </a:bodyPr>
          <a:lstStyle/>
          <a:p>
            <a:endParaRPr lang="lv-LV" sz="1275" b="1"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b="1"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275"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lv-LV" sz="1050" dirty="0">
              <a:solidFill>
                <a:srgbClr val="26C4E8"/>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r>
              <a:rPr lang="lv-LV" sz="900"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t>
            </a:r>
            <a:r>
              <a:rPr lang="lv-LV" sz="900" dirty="0" err="1">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raw</a:t>
            </a:r>
            <a:r>
              <a:rPr lang="lv-LV" sz="900"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lv-LV" sz="900" dirty="0" err="1">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data</a:t>
            </a:r>
            <a:r>
              <a:rPr lang="lv-LV" sz="900" dirty="0">
                <a:solidFill>
                  <a:schemeClr val="accent1">
                    <a:lumMod val="50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    </a:t>
            </a:r>
            <a:r>
              <a:rPr lang="lv-LV" sz="9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https://www.csdd.lv/celu-satiksmes-negadijumi/ikmenesa-dati</a:t>
            </a:r>
            <a:endParaRPr lang="lv-LV" sz="900" dirty="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endParaRPr>
          </a:p>
          <a:p>
            <a:endParaRPr lang="lv-LV" sz="900" dirty="0">
              <a:latin typeface="Verdana" panose="020B0604030504040204" pitchFamily="34" charset="0"/>
              <a:ea typeface="Verdana" panose="020B0604030504040204" pitchFamily="34" charset="0"/>
            </a:endParaRPr>
          </a:p>
          <a:p>
            <a:endParaRPr lang="lv-LV" sz="1275" dirty="0"/>
          </a:p>
          <a:p>
            <a:endParaRPr lang="lv-LV" sz="1275" dirty="0"/>
          </a:p>
          <a:p>
            <a:endParaRPr lang="lv-LV" sz="1275" dirty="0"/>
          </a:p>
          <a:p>
            <a:endParaRPr lang="lv-LV" sz="1275" dirty="0"/>
          </a:p>
        </p:txBody>
      </p:sp>
      <p:graphicFrame>
        <p:nvGraphicFramePr>
          <p:cNvPr id="12" name="Chart 11">
            <a:extLst>
              <a:ext uri="{FF2B5EF4-FFF2-40B4-BE49-F238E27FC236}">
                <a16:creationId xmlns:a16="http://schemas.microsoft.com/office/drawing/2014/main" id="{F45C4ACC-4C18-8A07-B207-F320E78532CE}"/>
              </a:ext>
            </a:extLst>
          </p:cNvPr>
          <p:cNvGraphicFramePr>
            <a:graphicFrameLocks/>
          </p:cNvGraphicFramePr>
          <p:nvPr>
            <p:extLst>
              <p:ext uri="{D42A27DB-BD31-4B8C-83A1-F6EECF244321}">
                <p14:modId xmlns:p14="http://schemas.microsoft.com/office/powerpoint/2010/main" val="3098048370"/>
              </p:ext>
            </p:extLst>
          </p:nvPr>
        </p:nvGraphicFramePr>
        <p:xfrm>
          <a:off x="687118" y="2172006"/>
          <a:ext cx="4098657" cy="2184293"/>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a:extLst>
              <a:ext uri="{FF2B5EF4-FFF2-40B4-BE49-F238E27FC236}">
                <a16:creationId xmlns:a16="http://schemas.microsoft.com/office/drawing/2014/main" id="{DE981820-D6D8-FE23-713B-1D752A694BF1}"/>
              </a:ext>
            </a:extLst>
          </p:cNvPr>
          <p:cNvSpPr txBox="1"/>
          <p:nvPr/>
        </p:nvSpPr>
        <p:spPr>
          <a:xfrm>
            <a:off x="-1505643" y="1883703"/>
            <a:ext cx="184731" cy="661720"/>
          </a:xfrm>
          <a:prstGeom prst="rect">
            <a:avLst/>
          </a:prstGeom>
          <a:noFill/>
        </p:spPr>
        <p:txBody>
          <a:bodyPr wrap="none" rtlCol="0">
            <a:spAutoFit/>
          </a:bodyPr>
          <a:lstStyle/>
          <a:p>
            <a:endParaRPr lang="lv-LV" sz="2000">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endParaRPr lang="en-US"/>
          </a:p>
        </p:txBody>
      </p:sp>
      <p:sp>
        <p:nvSpPr>
          <p:cNvPr id="4" name="TextBox 3">
            <a:extLst>
              <a:ext uri="{FF2B5EF4-FFF2-40B4-BE49-F238E27FC236}">
                <a16:creationId xmlns:a16="http://schemas.microsoft.com/office/drawing/2014/main" id="{4967BA24-29FE-7045-367B-B6273A2C56F4}"/>
              </a:ext>
            </a:extLst>
          </p:cNvPr>
          <p:cNvSpPr txBox="1"/>
          <p:nvPr/>
        </p:nvSpPr>
        <p:spPr>
          <a:xfrm>
            <a:off x="482567" y="1753989"/>
            <a:ext cx="5213131" cy="276999"/>
          </a:xfrm>
          <a:prstGeom prst="rect">
            <a:avLst/>
          </a:prstGeom>
          <a:noFill/>
        </p:spPr>
        <p:txBody>
          <a:bodyPr wrap="square" rtlCol="0">
            <a:spAutoFit/>
          </a:bodyPr>
          <a:lstStyle/>
          <a:p>
            <a:r>
              <a:rPr lang="lv-LV" sz="1200" b="1" dirty="0" err="1">
                <a:latin typeface="Verdana" panose="020B0604030504040204" pitchFamily="34" charset="0"/>
                <a:ea typeface="Verdana" panose="020B0604030504040204" pitchFamily="34" charset="0"/>
              </a:rPr>
              <a:t>Fatalities</a:t>
            </a:r>
            <a:r>
              <a:rPr lang="lv-LV" sz="1200" b="1" dirty="0">
                <a:latin typeface="Verdana" panose="020B0604030504040204" pitchFamily="34" charset="0"/>
                <a:ea typeface="Verdana" panose="020B0604030504040204" pitchFamily="34" charset="0"/>
              </a:rPr>
              <a:t> </a:t>
            </a:r>
            <a:r>
              <a:rPr lang="lv-LV" sz="1200" b="1" dirty="0" err="1">
                <a:latin typeface="Verdana" panose="020B0604030504040204" pitchFamily="34" charset="0"/>
                <a:ea typeface="Verdana" panose="020B0604030504040204" pitchFamily="34" charset="0"/>
              </a:rPr>
              <a:t>on</a:t>
            </a:r>
            <a:r>
              <a:rPr lang="lv-LV" sz="1200" b="1" dirty="0">
                <a:latin typeface="Verdana" panose="020B0604030504040204" pitchFamily="34" charset="0"/>
                <a:ea typeface="Verdana" panose="020B0604030504040204" pitchFamily="34" charset="0"/>
              </a:rPr>
              <a:t> </a:t>
            </a:r>
            <a:r>
              <a:rPr lang="lv-LV" sz="1200" b="1" dirty="0" err="1">
                <a:latin typeface="Verdana" panose="020B0604030504040204" pitchFamily="34" charset="0"/>
                <a:ea typeface="Verdana" panose="020B0604030504040204" pitchFamily="34" charset="0"/>
              </a:rPr>
              <a:t>roads</a:t>
            </a:r>
            <a:r>
              <a:rPr lang="lv-LV" sz="1200" b="1" dirty="0">
                <a:latin typeface="Verdana" panose="020B0604030504040204" pitchFamily="34" charset="0"/>
                <a:ea typeface="Verdana" panose="020B0604030504040204" pitchFamily="34" charset="0"/>
              </a:rPr>
              <a:t> 01.January – </a:t>
            </a:r>
            <a:r>
              <a:rPr lang="lv-LV" sz="1200" b="1">
                <a:latin typeface="Verdana" panose="020B0604030504040204" pitchFamily="34" charset="0"/>
                <a:ea typeface="Verdana" panose="020B0604030504040204" pitchFamily="34" charset="0"/>
              </a:rPr>
              <a:t>09.September</a:t>
            </a:r>
            <a:r>
              <a:rPr lang="lv-LV" sz="1200" b="1" dirty="0">
                <a:latin typeface="Verdana" panose="020B0604030504040204" pitchFamily="34" charset="0"/>
                <a:ea typeface="Verdana" panose="020B0604030504040204" pitchFamily="34" charset="0"/>
              </a:rPr>
              <a:t>*</a:t>
            </a:r>
            <a:endParaRPr lang="en-US" sz="12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49535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D1CAD71-CDFB-483D-BC9A-06F74E06420F}"/>
              </a:ext>
            </a:extLst>
          </p:cNvPr>
          <p:cNvSpPr>
            <a:spLocks noGrp="1" noChangeArrowheads="1"/>
          </p:cNvSpPr>
          <p:nvPr>
            <p:ph idx="1"/>
          </p:nvPr>
        </p:nvSpPr>
        <p:spPr>
          <a:xfrm>
            <a:off x="352434" y="1222062"/>
            <a:ext cx="8108542" cy="2114550"/>
          </a:xfrm>
        </p:spPr>
        <p:txBody>
          <a:bodyPr/>
          <a:lstStyle/>
          <a:p>
            <a:pPr marL="0" indent="0" algn="just">
              <a:buNone/>
              <a:defRPr/>
            </a:pPr>
            <a:r>
              <a:rPr lang="en-US" altLang="lv-LV" sz="1200">
                <a:latin typeface="Verdana" panose="020B0604030504040204" pitchFamily="34" charset="0"/>
                <a:ea typeface="Verdana" panose="020B0604030504040204" pitchFamily="34" charset="0"/>
                <a:cs typeface="Arial" panose="020B0604020202020204" pitchFamily="34" charset="0"/>
              </a:rPr>
              <a:t> General tasks:</a:t>
            </a:r>
          </a:p>
          <a:p>
            <a:pPr marL="343414" indent="-343414" algn="just">
              <a:buFontTx/>
              <a:buChar char="-"/>
              <a:defRPr/>
            </a:pPr>
            <a:r>
              <a:rPr lang="en-US" altLang="lv-LV" sz="1200">
                <a:latin typeface="Verdana" panose="020B0604030504040204" pitchFamily="34" charset="0"/>
                <a:ea typeface="Verdana" panose="020B0604030504040204" pitchFamily="34" charset="0"/>
                <a:cs typeface="Arial" panose="020B0604020202020204" pitchFamily="34" charset="0"/>
              </a:rPr>
              <a:t>C</a:t>
            </a:r>
            <a:r>
              <a:rPr lang="lv-LV" altLang="lv-LV" sz="1200">
                <a:latin typeface="Verdana" panose="020B0604030504040204" pitchFamily="34" charset="0"/>
                <a:ea typeface="Verdana" panose="020B0604030504040204" pitchFamily="34" charset="0"/>
                <a:cs typeface="Arial" panose="020B0604020202020204" pitchFamily="34" charset="0"/>
              </a:rPr>
              <a:t>o</a:t>
            </a:r>
            <a:r>
              <a:rPr lang="en-US" altLang="lv-LV" sz="1200">
                <a:latin typeface="Verdana" panose="020B0604030504040204" pitchFamily="34" charset="0"/>
                <a:ea typeface="Verdana" panose="020B0604030504040204" pitchFamily="34" charset="0"/>
                <a:cs typeface="Arial" panose="020B0604020202020204" pitchFamily="34" charset="0"/>
              </a:rPr>
              <a:t>ordination of road traffic safety policy</a:t>
            </a:r>
            <a:r>
              <a:rPr lang="lv-LV" altLang="lv-LV" sz="1200">
                <a:latin typeface="Verdana" panose="020B0604030504040204" pitchFamily="34" charset="0"/>
                <a:ea typeface="Verdana" panose="020B0604030504040204" pitchFamily="34" charset="0"/>
                <a:cs typeface="Arial" panose="020B0604020202020204" pitchFamily="34" charset="0"/>
              </a:rPr>
              <a:t> </a:t>
            </a:r>
          </a:p>
          <a:p>
            <a:pPr marL="343414" indent="-343414" algn="just">
              <a:buFontTx/>
              <a:buChar char="-"/>
              <a:defRPr/>
            </a:pPr>
            <a:r>
              <a:rPr lang="lv-LV" altLang="lv-LV" sz="1200">
                <a:latin typeface="Verdana" panose="020B0604030504040204" pitchFamily="34" charset="0"/>
                <a:ea typeface="Verdana" panose="020B0604030504040204" pitchFamily="34" charset="0"/>
                <a:cs typeface="Arial" panose="020B0604020202020204" pitchFamily="34" charset="0"/>
              </a:rPr>
              <a:t>T</a:t>
            </a:r>
            <a:r>
              <a:rPr lang="en-US" altLang="lv-LV" sz="1200" err="1">
                <a:latin typeface="Verdana" panose="020B0604030504040204" pitchFamily="34" charset="0"/>
                <a:ea typeface="Verdana" panose="020B0604030504040204" pitchFamily="34" charset="0"/>
                <a:cs typeface="Arial" panose="020B0604020202020204" pitchFamily="34" charset="0"/>
              </a:rPr>
              <a:t>ake</a:t>
            </a:r>
            <a:r>
              <a:rPr lang="en-US" altLang="lv-LV" sz="1200">
                <a:latin typeface="Verdana" panose="020B0604030504040204" pitchFamily="34" charset="0"/>
                <a:ea typeface="Verdana" panose="020B0604030504040204" pitchFamily="34" charset="0"/>
                <a:cs typeface="Arial" panose="020B0604020202020204" pitchFamily="34" charset="0"/>
              </a:rPr>
              <a:t> decisions regarding the use of </a:t>
            </a:r>
            <a:r>
              <a:rPr lang="lv-LV" altLang="lv-LV" sz="1200" err="1">
                <a:latin typeface="Verdana" panose="020B0604030504040204" pitchFamily="34" charset="0"/>
                <a:ea typeface="Verdana" panose="020B0604030504040204" pitchFamily="34" charset="0"/>
                <a:cs typeface="Arial" panose="020B0604020202020204" pitchFamily="34" charset="0"/>
              </a:rPr>
              <a:t>special</a:t>
            </a:r>
            <a:r>
              <a:rPr lang="lv-LV" altLang="lv-LV" sz="1200">
                <a:latin typeface="Verdana" panose="020B0604030504040204" pitchFamily="34" charset="0"/>
                <a:ea typeface="Verdana" panose="020B0604030504040204" pitchFamily="34" charset="0"/>
                <a:cs typeface="Arial" panose="020B0604020202020204" pitchFamily="34" charset="0"/>
              </a:rPr>
              <a:t> </a:t>
            </a:r>
            <a:r>
              <a:rPr lang="en-US" altLang="lv-LV" sz="1200">
                <a:latin typeface="Verdana" panose="020B0604030504040204" pitchFamily="34" charset="0"/>
                <a:ea typeface="Verdana" panose="020B0604030504040204" pitchFamily="34" charset="0"/>
                <a:cs typeface="Arial" panose="020B0604020202020204" pitchFamily="34" charset="0"/>
              </a:rPr>
              <a:t>fund</a:t>
            </a:r>
            <a:r>
              <a:rPr lang="lv-LV" altLang="lv-LV" sz="1200" err="1">
                <a:latin typeface="Verdana" panose="020B0604030504040204" pitchFamily="34" charset="0"/>
                <a:ea typeface="Verdana" panose="020B0604030504040204" pitchFamily="34" charset="0"/>
                <a:cs typeface="Arial" panose="020B0604020202020204" pitchFamily="34" charset="0"/>
              </a:rPr>
              <a:t>ing</a:t>
            </a:r>
            <a:r>
              <a:rPr lang="en-US" altLang="lv-LV" sz="1200">
                <a:latin typeface="Verdana" panose="020B0604030504040204" pitchFamily="34" charset="0"/>
                <a:ea typeface="Verdana" panose="020B0604030504040204" pitchFamily="34" charset="0"/>
                <a:cs typeface="Arial" panose="020B0604020202020204" pitchFamily="34" charset="0"/>
              </a:rPr>
              <a:t> for measures</a:t>
            </a:r>
            <a:endParaRPr lang="lv-LV" altLang="lv-LV" sz="1200">
              <a:latin typeface="Verdana" panose="020B0604030504040204" pitchFamily="34" charset="0"/>
              <a:ea typeface="Verdana" panose="020B0604030504040204" pitchFamily="34" charset="0"/>
              <a:cs typeface="Arial" panose="020B0604020202020204" pitchFamily="34" charset="0"/>
            </a:endParaRPr>
          </a:p>
          <a:p>
            <a:pPr marL="0" indent="0" algn="just">
              <a:buNone/>
              <a:defRPr/>
            </a:pPr>
            <a:endParaRPr lang="lv-LV" altLang="lv-LV" sz="1200" b="1">
              <a:latin typeface="Verdana" panose="020B0604030504040204" pitchFamily="34" charset="0"/>
              <a:ea typeface="Verdana" panose="020B0604030504040204" pitchFamily="34" charset="0"/>
              <a:cs typeface="Arial" panose="020B0604020202020204" pitchFamily="34" charset="0"/>
            </a:endParaRPr>
          </a:p>
          <a:p>
            <a:pPr marL="0" indent="0">
              <a:buNone/>
              <a:defRPr/>
            </a:pPr>
            <a:r>
              <a:rPr lang="en-US" altLang="lv-LV" sz="1200">
                <a:latin typeface="+mj-lt"/>
                <a:cs typeface="Arial" panose="020B0604020202020204" pitchFamily="34" charset="0"/>
              </a:rPr>
              <a:t>MEMBERS:</a:t>
            </a:r>
          </a:p>
          <a:p>
            <a:pPr>
              <a:defRPr/>
            </a:pPr>
            <a:endParaRPr lang="en-US" altLang="lv-LV" sz="1875">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defRPr/>
            </a:pPr>
            <a:endParaRPr lang="lv-LV" altLang="lv-LV" sz="1875">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defRPr/>
            </a:pPr>
            <a:endParaRPr lang="lv-LV" altLang="lv-LV" sz="1875">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defRPr/>
            </a:pPr>
            <a:endParaRPr lang="lv-LV" altLang="lv-LV" sz="1875">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defRPr/>
            </a:pPr>
            <a:endParaRPr lang="lv-LV" altLang="lv-LV" sz="1875">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defRPr/>
            </a:pPr>
            <a:endParaRPr lang="lv-LV" altLang="lv-LV" sz="1875">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defRPr/>
            </a:pPr>
            <a:r>
              <a:rPr lang="lv-LV" altLang="lv-LV" sz="1875">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endParaRPr lang="en-US" altLang="lv-LV" sz="1875"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en-US" altLang="lv-LV" sz="1875"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defRPr/>
            </a:pPr>
            <a:endParaRPr lang="en-US" altLang="lv-LV" sz="1875" b="1">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57175" indent="-257175">
              <a:defRPr/>
            </a:pPr>
            <a:endParaRPr lang="en-US" altLang="lv-LV" sz="1875">
              <a:latin typeface="Arial" panose="020B0604020202020204" pitchFamily="34" charset="0"/>
              <a:cs typeface="Arial" panose="020B0604020202020204" pitchFamily="34" charset="0"/>
            </a:endParaRPr>
          </a:p>
        </p:txBody>
      </p:sp>
      <p:pic>
        <p:nvPicPr>
          <p:cNvPr id="64514" name="Picture 2" descr="Latvia Ministry of Transport | International Transport Forum 2018 Summit">
            <a:extLst>
              <a:ext uri="{FF2B5EF4-FFF2-40B4-BE49-F238E27FC236}">
                <a16:creationId xmlns:a16="http://schemas.microsoft.com/office/drawing/2014/main" id="{6B4B3585-3420-4024-853E-F370643C6E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694" y="2390765"/>
            <a:ext cx="982405" cy="845722"/>
          </a:xfrm>
          <a:prstGeom prst="rect">
            <a:avLst/>
          </a:prstGeom>
          <a:noFill/>
          <a:extLst>
            <a:ext uri="{909E8E84-426E-40DD-AFC4-6F175D3DCCD1}">
              <a14:hiddenFill xmlns:a14="http://schemas.microsoft.com/office/drawing/2010/main">
                <a:solidFill>
                  <a:srgbClr val="FFFFFF"/>
                </a:solidFill>
              </a14:hiddenFill>
            </a:ext>
          </a:extLst>
        </p:spPr>
      </p:pic>
      <p:pic>
        <p:nvPicPr>
          <p:cNvPr id="64518" name="Picture 6" descr="Sākumlapa en | Iekšlietu ministrija">
            <a:extLst>
              <a:ext uri="{FF2B5EF4-FFF2-40B4-BE49-F238E27FC236}">
                <a16:creationId xmlns:a16="http://schemas.microsoft.com/office/drawing/2014/main" id="{02512505-40A4-48F3-9F68-AD721BA8E0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2063" y="2500541"/>
            <a:ext cx="825255" cy="610246"/>
          </a:xfrm>
          <a:prstGeom prst="rect">
            <a:avLst/>
          </a:prstGeom>
          <a:noFill/>
          <a:extLst>
            <a:ext uri="{909E8E84-426E-40DD-AFC4-6F175D3DCCD1}">
              <a14:hiddenFill xmlns:a14="http://schemas.microsoft.com/office/drawing/2010/main">
                <a:solidFill>
                  <a:srgbClr val="FFFFFF"/>
                </a:solidFill>
              </a14:hiddenFill>
            </a:ext>
          </a:extLst>
        </p:spPr>
      </p:pic>
      <p:pic>
        <p:nvPicPr>
          <p:cNvPr id="64522" name="Picture 10" descr="Sākumlapa | Valsts policija">
            <a:extLst>
              <a:ext uri="{FF2B5EF4-FFF2-40B4-BE49-F238E27FC236}">
                <a16:creationId xmlns:a16="http://schemas.microsoft.com/office/drawing/2014/main" id="{572FB932-C719-4B3C-9E04-CB8879ECB834}"/>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618406" y="2454472"/>
            <a:ext cx="498866" cy="630919"/>
          </a:xfrm>
          <a:prstGeom prst="rect">
            <a:avLst/>
          </a:prstGeom>
          <a:noFill/>
          <a:extLst>
            <a:ext uri="{909E8E84-426E-40DD-AFC4-6F175D3DCCD1}">
              <a14:hiddenFill xmlns:a14="http://schemas.microsoft.com/office/drawing/2010/main">
                <a:solidFill>
                  <a:srgbClr val="FFFFFF"/>
                </a:solidFill>
              </a14:hiddenFill>
            </a:ext>
          </a:extLst>
        </p:spPr>
      </p:pic>
      <p:pic>
        <p:nvPicPr>
          <p:cNvPr id="64524" name="Picture 12" descr="Image">
            <a:extLst>
              <a:ext uri="{FF2B5EF4-FFF2-40B4-BE49-F238E27FC236}">
                <a16:creationId xmlns:a16="http://schemas.microsoft.com/office/drawing/2014/main" id="{BE319ED5-65DD-4C9C-BB04-BAE04DF6D745}"/>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586922" y="2368780"/>
            <a:ext cx="525370" cy="525370"/>
          </a:xfrm>
          <a:prstGeom prst="rect">
            <a:avLst/>
          </a:prstGeom>
          <a:noFill/>
          <a:extLst>
            <a:ext uri="{909E8E84-426E-40DD-AFC4-6F175D3DCCD1}">
              <a14:hiddenFill xmlns:a14="http://schemas.microsoft.com/office/drawing/2010/main">
                <a:solidFill>
                  <a:srgbClr val="FFFFFF"/>
                </a:solidFill>
              </a14:hiddenFill>
            </a:ext>
          </a:extLst>
        </p:spPr>
      </p:pic>
      <p:pic>
        <p:nvPicPr>
          <p:cNvPr id="64526" name="Picture 14" descr="LVC">
            <a:extLst>
              <a:ext uri="{FF2B5EF4-FFF2-40B4-BE49-F238E27FC236}">
                <a16:creationId xmlns:a16="http://schemas.microsoft.com/office/drawing/2014/main" id="{864C60F2-508A-46CD-A5D9-6C3217F5B31C}"/>
              </a:ext>
            </a:extLst>
          </p:cNvPr>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3287619" y="2814573"/>
            <a:ext cx="1120429" cy="220584"/>
          </a:xfrm>
          <a:prstGeom prst="rect">
            <a:avLst/>
          </a:prstGeom>
          <a:noFill/>
          <a:extLst>
            <a:ext uri="{909E8E84-426E-40DD-AFC4-6F175D3DCCD1}">
              <a14:hiddenFill xmlns:a14="http://schemas.microsoft.com/office/drawing/2010/main">
                <a:solidFill>
                  <a:srgbClr val="FFFFFF"/>
                </a:solidFill>
              </a14:hiddenFill>
            </a:ext>
          </a:extLst>
        </p:spPr>
      </p:pic>
      <p:pic>
        <p:nvPicPr>
          <p:cNvPr id="64528" name="Picture 16" descr="Sākumlapa | Rīgas pilsētas pašvaldība">
            <a:extLst>
              <a:ext uri="{FF2B5EF4-FFF2-40B4-BE49-F238E27FC236}">
                <a16:creationId xmlns:a16="http://schemas.microsoft.com/office/drawing/2014/main" id="{4A6C10B3-2D21-44E8-93B0-AC421557C7A8}"/>
              </a:ext>
            </a:extLst>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1188664" y="3930711"/>
            <a:ext cx="567910" cy="418346"/>
          </a:xfrm>
          <a:prstGeom prst="rect">
            <a:avLst/>
          </a:prstGeom>
          <a:noFill/>
          <a:extLst>
            <a:ext uri="{909E8E84-426E-40DD-AFC4-6F175D3DCCD1}">
              <a14:hiddenFill xmlns:a14="http://schemas.microsoft.com/office/drawing/2010/main">
                <a:solidFill>
                  <a:srgbClr val="FFFFFF"/>
                </a:solidFill>
              </a14:hiddenFill>
            </a:ext>
          </a:extLst>
        </p:spPr>
      </p:pic>
      <p:pic>
        <p:nvPicPr>
          <p:cNvPr id="64532" name="Picture 20" descr="Riga Technical University - Wikipedia">
            <a:extLst>
              <a:ext uri="{FF2B5EF4-FFF2-40B4-BE49-F238E27FC236}">
                <a16:creationId xmlns:a16="http://schemas.microsoft.com/office/drawing/2014/main" id="{042B0033-1035-4BBB-91C3-F3B2E1930053}"/>
              </a:ext>
            </a:extLst>
          </p:cNvPr>
          <p:cNvPicPr>
            <a:picLocks noChangeAspect="1" noChangeArrowheads="1"/>
          </p:cNvPicPr>
          <p:nvPr/>
        </p:nvPicPr>
        <p:blipFill>
          <a:blip r:embed="rId9" cstate="hqprint">
            <a:extLst>
              <a:ext uri="{28A0092B-C50C-407E-A947-70E740481C1C}">
                <a14:useLocalDpi xmlns:a14="http://schemas.microsoft.com/office/drawing/2010/main" val="0"/>
              </a:ext>
            </a:extLst>
          </a:blip>
          <a:srcRect/>
          <a:stretch>
            <a:fillRect/>
          </a:stretch>
        </p:blipFill>
        <p:spPr bwMode="auto">
          <a:xfrm>
            <a:off x="2196986" y="3872479"/>
            <a:ext cx="622058" cy="516787"/>
          </a:xfrm>
          <a:prstGeom prst="rect">
            <a:avLst/>
          </a:prstGeom>
          <a:noFill/>
          <a:extLst>
            <a:ext uri="{909E8E84-426E-40DD-AFC4-6F175D3DCCD1}">
              <a14:hiddenFill xmlns:a14="http://schemas.microsoft.com/office/drawing/2010/main">
                <a:solidFill>
                  <a:srgbClr val="FFFFFF"/>
                </a:solidFill>
              </a14:hiddenFill>
            </a:ext>
          </a:extLst>
        </p:spPr>
      </p:pic>
      <p:pic>
        <p:nvPicPr>
          <p:cNvPr id="64534" name="Picture 22" descr="LPS">
            <a:extLst>
              <a:ext uri="{FF2B5EF4-FFF2-40B4-BE49-F238E27FC236}">
                <a16:creationId xmlns:a16="http://schemas.microsoft.com/office/drawing/2014/main" id="{0A5CEB03-B64C-490B-A8E1-CDCD75AE4F4C}"/>
              </a:ext>
            </a:extLst>
          </p:cNvPr>
          <p:cNvPicPr>
            <a:picLocks noChangeAspect="1" noChangeArrowheads="1"/>
          </p:cNvPicPr>
          <p:nvPr/>
        </p:nvPicPr>
        <p:blipFill>
          <a:blip r:embed="rId10" cstate="hqprint">
            <a:extLst>
              <a:ext uri="{28A0092B-C50C-407E-A947-70E740481C1C}">
                <a14:useLocalDpi xmlns:a14="http://schemas.microsoft.com/office/drawing/2010/main" val="0"/>
              </a:ext>
            </a:extLst>
          </a:blip>
          <a:srcRect/>
          <a:stretch>
            <a:fillRect/>
          </a:stretch>
        </p:blipFill>
        <p:spPr bwMode="auto">
          <a:xfrm>
            <a:off x="1664721" y="3044779"/>
            <a:ext cx="1609083" cy="845723"/>
          </a:xfrm>
          <a:prstGeom prst="rect">
            <a:avLst/>
          </a:prstGeom>
          <a:noFill/>
          <a:extLst>
            <a:ext uri="{909E8E84-426E-40DD-AFC4-6F175D3DCCD1}">
              <a14:hiddenFill xmlns:a14="http://schemas.microsoft.com/office/drawing/2010/main">
                <a:solidFill>
                  <a:srgbClr val="FFFFFF"/>
                </a:solidFill>
              </a14:hiddenFill>
            </a:ext>
          </a:extLst>
        </p:spPr>
      </p:pic>
      <p:pic>
        <p:nvPicPr>
          <p:cNvPr id="64536" name="Picture 24" descr="LAMB Autoklubs — draugiem.lv">
            <a:extLst>
              <a:ext uri="{FF2B5EF4-FFF2-40B4-BE49-F238E27FC236}">
                <a16:creationId xmlns:a16="http://schemas.microsoft.com/office/drawing/2014/main" id="{97E6D3B7-1A8A-4866-A7FF-64C662914EE7}"/>
              </a:ext>
            </a:extLst>
          </p:cNvPr>
          <p:cNvPicPr>
            <a:picLocks noChangeAspect="1" noChangeArrowheads="1"/>
          </p:cNvPicPr>
          <p:nvPr/>
        </p:nvPicPr>
        <p:blipFill>
          <a:blip r:embed="rId11" cstate="hqprint">
            <a:extLst>
              <a:ext uri="{28A0092B-C50C-407E-A947-70E740481C1C}">
                <a14:useLocalDpi xmlns:a14="http://schemas.microsoft.com/office/drawing/2010/main" val="0"/>
              </a:ext>
            </a:extLst>
          </a:blip>
          <a:srcRect/>
          <a:stretch>
            <a:fillRect/>
          </a:stretch>
        </p:blipFill>
        <p:spPr bwMode="auto">
          <a:xfrm>
            <a:off x="616984" y="3268023"/>
            <a:ext cx="430585" cy="430585"/>
          </a:xfrm>
          <a:prstGeom prst="rect">
            <a:avLst/>
          </a:prstGeom>
          <a:noFill/>
          <a:extLst>
            <a:ext uri="{909E8E84-426E-40DD-AFC4-6F175D3DCCD1}">
              <a14:hiddenFill xmlns:a14="http://schemas.microsoft.com/office/drawing/2010/main">
                <a:solidFill>
                  <a:srgbClr val="FFFFFF"/>
                </a:solidFill>
              </a14:hiddenFill>
            </a:ext>
          </a:extLst>
        </p:spPr>
      </p:pic>
      <p:pic>
        <p:nvPicPr>
          <p:cNvPr id="64538" name="Picture 26" descr="LTAB | Latvijas Transportlidzeklu apdrosinataju birojs">
            <a:extLst>
              <a:ext uri="{FF2B5EF4-FFF2-40B4-BE49-F238E27FC236}">
                <a16:creationId xmlns:a16="http://schemas.microsoft.com/office/drawing/2014/main" id="{C013E8A3-C102-4DE5-9D31-F78A7580722A}"/>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1215420" y="3201715"/>
            <a:ext cx="600350" cy="502814"/>
          </a:xfrm>
          <a:prstGeom prst="rect">
            <a:avLst/>
          </a:prstGeom>
          <a:noFill/>
          <a:extLst>
            <a:ext uri="{909E8E84-426E-40DD-AFC4-6F175D3DCCD1}">
              <a14:hiddenFill xmlns:a14="http://schemas.microsoft.com/office/drawing/2010/main">
                <a:solidFill>
                  <a:srgbClr val="FFFFFF"/>
                </a:solidFill>
              </a14:hiddenFill>
            </a:ext>
          </a:extLst>
        </p:spPr>
      </p:pic>
      <p:sp>
        <p:nvSpPr>
          <p:cNvPr id="5" name="Title 2">
            <a:extLst>
              <a:ext uri="{FF2B5EF4-FFF2-40B4-BE49-F238E27FC236}">
                <a16:creationId xmlns:a16="http://schemas.microsoft.com/office/drawing/2014/main" id="{AE176DAE-CB3B-2B01-4A94-4EE45197D3F1}"/>
              </a:ext>
            </a:extLst>
          </p:cNvPr>
          <p:cNvSpPr>
            <a:spLocks noGrp="1"/>
          </p:cNvSpPr>
          <p:nvPr>
            <p:ph type="title"/>
          </p:nvPr>
        </p:nvSpPr>
        <p:spPr>
          <a:xfrm>
            <a:off x="191351" y="122729"/>
            <a:ext cx="6626766" cy="719136"/>
          </a:xfrm>
        </p:spPr>
        <p:txBody>
          <a:bodyPr>
            <a:normAutofit/>
          </a:bodyPr>
          <a:lstStyle/>
          <a:p>
            <a:r>
              <a:rPr lang="en-US" sz="2100" b="1">
                <a:latin typeface="Verdana" panose="020B0604030504040204" pitchFamily="34" charset="0"/>
                <a:ea typeface="Verdana" panose="020B0604030504040204" pitchFamily="34" charset="0"/>
                <a:cs typeface="Arial" panose="020B0604020202020204" pitchFamily="34" charset="0"/>
              </a:rPr>
              <a:t>Road Traffic Safety Council</a:t>
            </a:r>
          </a:p>
        </p:txBody>
      </p:sp>
      <p:pic>
        <p:nvPicPr>
          <p:cNvPr id="2" name="Picture 1">
            <a:extLst>
              <a:ext uri="{FF2B5EF4-FFF2-40B4-BE49-F238E27FC236}">
                <a16:creationId xmlns:a16="http://schemas.microsoft.com/office/drawing/2014/main" id="{DBFE0334-B840-9F05-32FB-9436A21FBA1D}"/>
              </a:ext>
            </a:extLst>
          </p:cNvPr>
          <p:cNvPicPr>
            <a:picLocks noChangeAspect="1"/>
          </p:cNvPicPr>
          <p:nvPr/>
        </p:nvPicPr>
        <p:blipFill>
          <a:blip r:embed="rId13"/>
          <a:stretch>
            <a:fillRect/>
          </a:stretch>
        </p:blipFill>
        <p:spPr>
          <a:xfrm>
            <a:off x="5590065" y="198422"/>
            <a:ext cx="3362585" cy="822761"/>
          </a:xfrm>
          <a:prstGeom prst="rect">
            <a:avLst/>
          </a:prstGeom>
        </p:spPr>
      </p:pic>
      <p:pic>
        <p:nvPicPr>
          <p:cNvPr id="3" name="Picture 2">
            <a:extLst>
              <a:ext uri="{FF2B5EF4-FFF2-40B4-BE49-F238E27FC236}">
                <a16:creationId xmlns:a16="http://schemas.microsoft.com/office/drawing/2014/main" id="{441CA38B-9E74-8715-04D3-ECB2D9789FF4}"/>
              </a:ext>
            </a:extLst>
          </p:cNvPr>
          <p:cNvPicPr>
            <a:picLocks noChangeAspect="1"/>
          </p:cNvPicPr>
          <p:nvPr/>
        </p:nvPicPr>
        <p:blipFill>
          <a:blip r:embed="rId14"/>
          <a:stretch>
            <a:fillRect/>
          </a:stretch>
        </p:blipFill>
        <p:spPr>
          <a:xfrm>
            <a:off x="3438166" y="2352936"/>
            <a:ext cx="525370" cy="230299"/>
          </a:xfrm>
          <a:prstGeom prst="rect">
            <a:avLst/>
          </a:prstGeom>
        </p:spPr>
      </p:pic>
      <p:sp>
        <p:nvSpPr>
          <p:cNvPr id="7" name="Text Placeholder 2">
            <a:extLst>
              <a:ext uri="{FF2B5EF4-FFF2-40B4-BE49-F238E27FC236}">
                <a16:creationId xmlns:a16="http://schemas.microsoft.com/office/drawing/2014/main" id="{A365152B-0D2E-09FE-BA8F-DD08199A6308}"/>
              </a:ext>
            </a:extLst>
          </p:cNvPr>
          <p:cNvSpPr txBox="1">
            <a:spLocks noChangeArrowheads="1"/>
          </p:cNvSpPr>
          <p:nvPr/>
        </p:nvSpPr>
        <p:spPr bwMode="auto">
          <a:xfrm>
            <a:off x="6371783" y="3442969"/>
            <a:ext cx="2214992" cy="630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0468" tIns="35234" rIns="70468" bIns="35234" numCol="1" anchor="ctr" anchorCtr="0" compatLnSpc="1">
            <a:prstTxWarp prst="textNoShape">
              <a:avLst/>
            </a:prstTxWarp>
            <a:normAutofit fontScale="92500" lnSpcReduction="20000"/>
          </a:bodyPr>
          <a:lstStyle>
            <a:lvl1pPr marL="0" indent="0" algn="l" defTabSz="703263" rtl="0" eaLnBrk="0" fontAlgn="base" hangingPunct="0">
              <a:spcBef>
                <a:spcPct val="20000"/>
              </a:spcBef>
              <a:spcAft>
                <a:spcPct val="0"/>
              </a:spcAft>
              <a:buFont typeface="Arial" panose="020B0604020202020204" pitchFamily="34" charset="0"/>
              <a:buNone/>
              <a:defRPr sz="15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571500" indent="-219075" algn="l" defTabSz="703263" rtl="0" eaLnBrk="0" fontAlgn="base" hangingPunct="0">
              <a:spcBef>
                <a:spcPct val="20000"/>
              </a:spcBef>
              <a:spcAft>
                <a:spcPct val="0"/>
              </a:spcAft>
              <a:buFont typeface="Arial" panose="020B0604020202020204" pitchFamily="34" charset="0"/>
              <a:buChar char="–"/>
              <a:defRPr sz="15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2pPr>
            <a:lvl3pPr marL="879475" indent="-174625" algn="l" defTabSz="703263" rtl="0" eaLnBrk="0" fontAlgn="base" hangingPunct="0">
              <a:spcBef>
                <a:spcPct val="20000"/>
              </a:spcBef>
              <a:spcAft>
                <a:spcPct val="0"/>
              </a:spcAft>
              <a:buFont typeface="Arial" panose="020B0604020202020204" pitchFamily="34" charset="0"/>
              <a:buChar char="•"/>
              <a:defRPr sz="15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3pPr>
            <a:lvl4pPr marL="1231900" indent="-174625" algn="l" defTabSz="703263" rtl="0" eaLnBrk="0" fontAlgn="base" hangingPunct="0">
              <a:spcBef>
                <a:spcPct val="20000"/>
              </a:spcBef>
              <a:spcAft>
                <a:spcPct val="0"/>
              </a:spcAft>
              <a:buFont typeface="Arial" panose="020B0604020202020204" pitchFamily="34" charset="0"/>
              <a:buChar char="–"/>
              <a:defRPr sz="15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4pPr>
            <a:lvl5pPr marL="1584325" indent="-174625" algn="l" defTabSz="703263" rtl="0" eaLnBrk="0" fontAlgn="base" hangingPunct="0">
              <a:spcBef>
                <a:spcPct val="20000"/>
              </a:spcBef>
              <a:spcAft>
                <a:spcPct val="0"/>
              </a:spcAft>
              <a:buFont typeface="Arial" panose="020B0604020202020204" pitchFamily="34" charset="0"/>
              <a:buChar char="»"/>
              <a:defRPr sz="1500" kern="1200">
                <a:solidFill>
                  <a:schemeClr val="tx1"/>
                </a:solidFill>
                <a:latin typeface="Times New Roman" panose="02020603050405020304" pitchFamily="18" charset="0"/>
                <a:ea typeface="MS PGothic" panose="020B0600070205080204" pitchFamily="34" charset="-128"/>
                <a:cs typeface="Times New Roman" panose="02020603050405020304" pitchFamily="18" charset="0"/>
              </a:defRPr>
            </a:lvl5pPr>
            <a:lvl6pPr marL="1937876"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6pPr>
            <a:lvl7pPr marL="2290217"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7pPr>
            <a:lvl8pPr marL="2642559"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8pPr>
            <a:lvl9pPr marL="2994898" indent="-176170" algn="l" defTabSz="704681" rtl="0" eaLnBrk="1" latinLnBrk="0" hangingPunct="1">
              <a:spcBef>
                <a:spcPct val="20000"/>
              </a:spcBef>
              <a:buFont typeface="Arial" pitchFamily="34" charset="0"/>
              <a:buChar char="•"/>
              <a:defRPr sz="1425" kern="1200">
                <a:solidFill>
                  <a:schemeClr val="tx1"/>
                </a:solidFill>
                <a:latin typeface="+mn-lt"/>
                <a:ea typeface="+mn-ea"/>
                <a:cs typeface="+mn-cs"/>
              </a:defRPr>
            </a:lvl9pPr>
          </a:lstStyle>
          <a:p>
            <a:r>
              <a:rPr lang="lv-LV" altLang="lv-LV" sz="2250" b="1" cap="all">
                <a:solidFill>
                  <a:srgbClr val="00B050"/>
                </a:solidFill>
                <a:effectLst>
                  <a:outerShdw blurRad="38100" dist="38100" dir="2700000" algn="tl">
                    <a:srgbClr val="000000">
                      <a:alpha val="43137"/>
                    </a:srgbClr>
                  </a:outerShdw>
                </a:effectLst>
                <a:latin typeface="Arial" panose="020B0604020202020204" pitchFamily="34" charset="0"/>
                <a:ea typeface="MS PGothic" panose="020B0600070205080204" pitchFamily="34" charset="-128"/>
                <a:cs typeface="Arial" panose="020B0604020202020204" pitchFamily="34" charset="0"/>
              </a:rPr>
              <a:t>                                                               THINK TANK</a:t>
            </a:r>
          </a:p>
        </p:txBody>
      </p:sp>
      <p:pic>
        <p:nvPicPr>
          <p:cNvPr id="8" name="Graphic 3" descr="Good Idea">
            <a:extLst>
              <a:ext uri="{FF2B5EF4-FFF2-40B4-BE49-F238E27FC236}">
                <a16:creationId xmlns:a16="http://schemas.microsoft.com/office/drawing/2014/main" id="{BBFD8D04-319E-0DE0-E3B9-D39E544A4C84}"/>
              </a:ext>
            </a:extLst>
          </p:cNvPr>
          <p:cNvPicPr>
            <a:picLocks noChangeAspect="1" noChangeArrowheads="1"/>
          </p:cNvPicPr>
          <p:nvPr/>
        </p:nvPicPr>
        <p:blipFill>
          <a:blip r:embed="rId15" cstate="hqprint">
            <a:extLst>
              <a:ext uri="{BEBA8EAE-BF5A-486C-A8C5-ECC9F3942E4B}">
                <a14:imgProps xmlns:a14="http://schemas.microsoft.com/office/drawing/2010/main">
                  <a14:imgLayer r:embed="rId16">
                    <a14:imgEffect>
                      <a14:artisticBlur radius="7"/>
                    </a14:imgEffect>
                  </a14:imgLayer>
                </a14:imgProps>
              </a:ext>
              <a:ext uri="{28A0092B-C50C-407E-A947-70E740481C1C}">
                <a14:useLocalDpi xmlns:a14="http://schemas.microsoft.com/office/drawing/2010/main" val="0"/>
              </a:ext>
            </a:extLst>
          </a:blip>
          <a:srcRect/>
          <a:stretch>
            <a:fillRect/>
          </a:stretch>
        </p:blipFill>
        <p:spPr bwMode="auto">
          <a:xfrm>
            <a:off x="6847980" y="2287592"/>
            <a:ext cx="948894" cy="948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phic 8" descr="Circles with arrows">
            <a:extLst>
              <a:ext uri="{FF2B5EF4-FFF2-40B4-BE49-F238E27FC236}">
                <a16:creationId xmlns:a16="http://schemas.microsoft.com/office/drawing/2014/main" id="{36840A8F-3BEE-93F8-4D6E-81EAFD34A29F}"/>
              </a:ext>
            </a:extLst>
          </p:cNvPr>
          <p:cNvPicPr>
            <a:picLocks noChangeAspect="1"/>
          </p:cNvPicPr>
          <p:nvPr/>
        </p:nvPicPr>
        <p:blipFill>
          <a:blip r:embed="rId17">
            <a:lum bright="40000" contrast="-40000"/>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066492" y="1465807"/>
            <a:ext cx="2511871" cy="2511871"/>
          </a:xfrm>
          <a:prstGeom prst="rect">
            <a:avLst/>
          </a:prstGeom>
        </p:spPr>
      </p:pic>
      <p:sp>
        <p:nvSpPr>
          <p:cNvPr id="11" name="TextBox 10">
            <a:extLst>
              <a:ext uri="{FF2B5EF4-FFF2-40B4-BE49-F238E27FC236}">
                <a16:creationId xmlns:a16="http://schemas.microsoft.com/office/drawing/2014/main" id="{A566E1AB-0DB2-BDC5-3ABD-50D36CF80D72}"/>
              </a:ext>
            </a:extLst>
          </p:cNvPr>
          <p:cNvSpPr txBox="1"/>
          <p:nvPr/>
        </p:nvSpPr>
        <p:spPr>
          <a:xfrm>
            <a:off x="5897435" y="4037786"/>
            <a:ext cx="2680928" cy="646331"/>
          </a:xfrm>
          <a:prstGeom prst="rect">
            <a:avLst/>
          </a:prstGeom>
          <a:noFill/>
        </p:spPr>
        <p:txBody>
          <a:bodyPr wrap="square">
            <a:spAutoFit/>
          </a:bodyPr>
          <a:lstStyle/>
          <a:p>
            <a:pPr marL="0" indent="0" algn="ctr">
              <a:buNone/>
              <a:defRPr/>
            </a:pPr>
            <a:r>
              <a:rPr lang="lv-LV" altLang="lv-LV" sz="1200">
                <a:latin typeface="Verdana" panose="020B0604030504040204" pitchFamily="34" charset="0"/>
                <a:ea typeface="Verdana" panose="020B0604030504040204" pitchFamily="34" charset="0"/>
                <a:cs typeface="Arial" panose="020B0604020202020204" pitchFamily="34" charset="0"/>
              </a:rPr>
              <a:t>P</a:t>
            </a:r>
            <a:r>
              <a:rPr lang="en-US" altLang="lv-LV" sz="1200" err="1">
                <a:latin typeface="Verdana" panose="020B0604030504040204" pitchFamily="34" charset="0"/>
                <a:ea typeface="Verdana" panose="020B0604030504040204" pitchFamily="34" charset="0"/>
                <a:cs typeface="Arial" panose="020B0604020202020204" pitchFamily="34" charset="0"/>
              </a:rPr>
              <a:t>latform</a:t>
            </a:r>
            <a:r>
              <a:rPr lang="en-US" altLang="lv-LV" sz="1200">
                <a:latin typeface="Verdana" panose="020B0604030504040204" pitchFamily="34" charset="0"/>
                <a:ea typeface="Verdana" panose="020B0604030504040204" pitchFamily="34" charset="0"/>
                <a:cs typeface="Arial" panose="020B0604020202020204" pitchFamily="34" charset="0"/>
              </a:rPr>
              <a:t> for </a:t>
            </a:r>
            <a:r>
              <a:rPr lang="en-US" altLang="lv-LV" sz="1200" b="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rPr>
              <a:t>expert meetings </a:t>
            </a:r>
            <a:r>
              <a:rPr lang="en-US" altLang="lv-LV" sz="1200">
                <a:latin typeface="Verdana" panose="020B0604030504040204" pitchFamily="34" charset="0"/>
                <a:ea typeface="Verdana" panose="020B0604030504040204" pitchFamily="34" charset="0"/>
                <a:cs typeface="Arial" panose="020B0604020202020204" pitchFamily="34" charset="0"/>
              </a:rPr>
              <a:t>to create and comprehensively evaluate new initiatives</a:t>
            </a:r>
            <a:endParaRPr lang="lv-LV" altLang="lv-LV" sz="1200">
              <a:latin typeface="Verdana" panose="020B0604030504040204" pitchFamily="34" charset="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0160857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4">
            <a:extLst>
              <a:ext uri="{FF2B5EF4-FFF2-40B4-BE49-F238E27FC236}">
                <a16:creationId xmlns:a16="http://schemas.microsoft.com/office/drawing/2014/main" id="{51496282-2F30-485A-ABD8-39DC327B3FA1}"/>
              </a:ext>
            </a:extLst>
          </p:cNvPr>
          <p:cNvSpPr>
            <a:spLocks noGrp="1"/>
          </p:cNvSpPr>
          <p:nvPr>
            <p:ph type="sldNum" sz="quarter" idx="13"/>
          </p:nvPr>
        </p:nvSpPr>
        <p:spPr>
          <a:xfrm>
            <a:off x="8534400" y="4743450"/>
            <a:ext cx="304800" cy="228600"/>
          </a:xfrm>
        </p:spPr>
        <p:txBody>
          <a:bodyPr/>
          <a:lstStyle/>
          <a:p>
            <a:pPr>
              <a:defRPr/>
            </a:pPr>
            <a:fld id="{8E0BD877-4834-417C-B3BD-1AB3E4611316}" type="slidenum">
              <a:rPr lang="en-US" altLang="lv-LV" smtClean="0"/>
              <a:pPr>
                <a:defRPr/>
              </a:pPr>
              <a:t>7</a:t>
            </a:fld>
            <a:endParaRPr lang="en-US" altLang="lv-LV"/>
          </a:p>
        </p:txBody>
      </p:sp>
      <p:sp>
        <p:nvSpPr>
          <p:cNvPr id="4" name="Rectangle 3">
            <a:extLst>
              <a:ext uri="{FF2B5EF4-FFF2-40B4-BE49-F238E27FC236}">
                <a16:creationId xmlns:a16="http://schemas.microsoft.com/office/drawing/2014/main" id="{F9024F6A-2C64-4E44-822A-50CE91026157}"/>
              </a:ext>
            </a:extLst>
          </p:cNvPr>
          <p:cNvSpPr>
            <a:spLocks noChangeArrowheads="1"/>
          </p:cNvSpPr>
          <p:nvPr/>
        </p:nvSpPr>
        <p:spPr bwMode="auto">
          <a:xfrm>
            <a:off x="499305" y="1647920"/>
            <a:ext cx="5651816" cy="3235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a:tabLst>
                <a:tab pos="539750" algn="l"/>
              </a:tabLst>
              <a:defRPr>
                <a:solidFill>
                  <a:schemeClr val="tx1"/>
                </a:solidFill>
                <a:latin typeface="Arial" panose="020B0604020202020204" pitchFamily="34" charset="0"/>
              </a:defRPr>
            </a:lvl1pPr>
            <a:lvl2pPr marL="457200">
              <a:tabLst>
                <a:tab pos="539750" algn="l"/>
              </a:tabLst>
              <a:defRPr>
                <a:solidFill>
                  <a:schemeClr val="tx1"/>
                </a:solidFill>
                <a:latin typeface="Arial" panose="020B0604020202020204" pitchFamily="34" charset="0"/>
              </a:defRPr>
            </a:lvl2pPr>
            <a:lvl3pPr marL="914400">
              <a:tabLst>
                <a:tab pos="539750" algn="l"/>
              </a:tabLst>
              <a:defRPr>
                <a:solidFill>
                  <a:schemeClr val="tx1"/>
                </a:solidFill>
                <a:latin typeface="Arial" panose="020B0604020202020204" pitchFamily="34" charset="0"/>
              </a:defRPr>
            </a:lvl3pPr>
            <a:lvl4pPr marL="1371600">
              <a:tabLst>
                <a:tab pos="539750" algn="l"/>
              </a:tabLst>
              <a:defRPr>
                <a:solidFill>
                  <a:schemeClr val="tx1"/>
                </a:solidFill>
                <a:latin typeface="Arial" panose="020B0604020202020204" pitchFamily="34" charset="0"/>
              </a:defRPr>
            </a:lvl4pPr>
            <a:lvl5pPr marL="1828800">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endParaRPr lang="en-US" sz="1400">
              <a:cs typeface="Arial" panose="020B0604020202020204" pitchFamily="34" charset="0"/>
            </a:endParaRPr>
          </a:p>
          <a:p>
            <a:pPr lvl="0"/>
            <a:r>
              <a:rPr lang="en-US" sz="1300">
                <a:latin typeface="Verdana" panose="020B0604030504040204" pitchFamily="34" charset="0"/>
                <a:ea typeface="Verdana" panose="020B0604030504040204" pitchFamily="34" charset="0"/>
                <a:cs typeface="Arial" panose="020B0604020202020204" pitchFamily="34" charset="0"/>
              </a:rPr>
              <a:t>Focus on factors that directly affect road safety:</a:t>
            </a:r>
          </a:p>
          <a:p>
            <a:pPr lvl="0"/>
            <a:r>
              <a:rPr lang="en-US" sz="1300" b="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en-US" sz="1300" b="1">
                <a:latin typeface="Verdana" panose="020B0604030504040204" pitchFamily="34" charset="0"/>
                <a:ea typeface="Verdana" panose="020B0604030504040204" pitchFamily="34" charset="0"/>
                <a:cs typeface="Arial" panose="020B0604020202020204" pitchFamily="34" charset="0"/>
              </a:rPr>
              <a:t>person </a:t>
            </a:r>
            <a:r>
              <a:rPr lang="en-US" sz="1300">
                <a:latin typeface="Verdana" panose="020B0604030504040204" pitchFamily="34" charset="0"/>
                <a:ea typeface="Verdana" panose="020B0604030504040204" pitchFamily="34" charset="0"/>
                <a:cs typeface="Arial" panose="020B0604020202020204" pitchFamily="34" charset="0"/>
              </a:rPr>
              <a:t>(road user)  </a:t>
            </a:r>
          </a:p>
          <a:p>
            <a:pPr lvl="0"/>
            <a:r>
              <a:rPr lang="en-US" sz="1300" b="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en-US" sz="1300" b="1">
                <a:latin typeface="Verdana" panose="020B0604030504040204" pitchFamily="34" charset="0"/>
                <a:ea typeface="Verdana" panose="020B0604030504040204" pitchFamily="34" charset="0"/>
                <a:cs typeface="Arial" panose="020B0604020202020204" pitchFamily="34" charset="0"/>
              </a:rPr>
              <a:t>vehicle</a:t>
            </a:r>
            <a:r>
              <a:rPr lang="en-US" sz="1300">
                <a:latin typeface="Verdana" panose="020B0604030504040204" pitchFamily="34" charset="0"/>
                <a:ea typeface="Verdana" panose="020B0604030504040204" pitchFamily="34" charset="0"/>
                <a:cs typeface="Arial" panose="020B0604020202020204" pitchFamily="34" charset="0"/>
              </a:rPr>
              <a:t> (technical condition and equipment)</a:t>
            </a:r>
          </a:p>
          <a:p>
            <a:pPr marL="285750" lvl="0" indent="-285750">
              <a:buFont typeface="Wingdings" panose="05000000000000000000" pitchFamily="2" charset="2"/>
              <a:buChar char="à"/>
            </a:pPr>
            <a:r>
              <a:rPr lang="en-US" sz="1300" b="1">
                <a:latin typeface="Verdana" panose="020B0604030504040204" pitchFamily="34" charset="0"/>
                <a:ea typeface="Verdana" panose="020B0604030504040204" pitchFamily="34" charset="0"/>
                <a:cs typeface="Arial" panose="020B0604020202020204" pitchFamily="34" charset="0"/>
              </a:rPr>
              <a:t>environment</a:t>
            </a:r>
            <a:r>
              <a:rPr lang="en-US" sz="1300">
                <a:latin typeface="Verdana" panose="020B0604030504040204" pitchFamily="34" charset="0"/>
                <a:ea typeface="Verdana" panose="020B0604030504040204" pitchFamily="34" charset="0"/>
                <a:cs typeface="Arial" panose="020B0604020202020204" pitchFamily="34" charset="0"/>
              </a:rPr>
              <a:t> (road infrastructure).</a:t>
            </a:r>
            <a:endParaRPr lang="lv-LV" sz="1300">
              <a:latin typeface="Verdana" panose="020B0604030504040204" pitchFamily="34" charset="0"/>
              <a:ea typeface="Verdana" panose="020B0604030504040204" pitchFamily="34" charset="0"/>
              <a:cs typeface="Arial" panose="020B0604020202020204" pitchFamily="34" charset="0"/>
            </a:endParaRPr>
          </a:p>
          <a:p>
            <a:pPr marL="285750" lvl="0" indent="-285750">
              <a:buFont typeface="Wingdings" panose="05000000000000000000" pitchFamily="2" charset="2"/>
              <a:buChar char="à"/>
            </a:pPr>
            <a:endParaRPr lang="lv-LV" sz="1300">
              <a:latin typeface="Verdana" panose="020B0604030504040204" pitchFamily="34" charset="0"/>
              <a:ea typeface="Verdana" panose="020B0604030504040204" pitchFamily="34" charset="0"/>
              <a:cs typeface="Arial" panose="020B0604020202020204" pitchFamily="34" charset="0"/>
            </a:endParaRPr>
          </a:p>
          <a:p>
            <a:pPr lvl="0"/>
            <a:endParaRPr lang="en-US" sz="1300">
              <a:latin typeface="Verdana" panose="020B0604030504040204" pitchFamily="34" charset="0"/>
              <a:ea typeface="Verdana" panose="020B0604030504040204" pitchFamily="34" charset="0"/>
              <a:cs typeface="Arial" panose="020B0604020202020204" pitchFamily="34" charset="0"/>
            </a:endParaRPr>
          </a:p>
          <a:p>
            <a:pPr defTabSz="685800"/>
            <a:r>
              <a:rPr lang="lv-LV" sz="1300" b="1" u="sng" err="1">
                <a:latin typeface="Verdana" panose="020B0604030504040204" pitchFamily="34" charset="0"/>
                <a:ea typeface="Verdana" panose="020B0604030504040204" pitchFamily="34" charset="0"/>
                <a:cs typeface="Arial" panose="020B0604020202020204" pitchFamily="34" charset="0"/>
              </a:rPr>
              <a:t>General</a:t>
            </a:r>
            <a:r>
              <a:rPr lang="lv-LV" sz="1300" b="1" u="sng">
                <a:latin typeface="Verdana" panose="020B0604030504040204" pitchFamily="34" charset="0"/>
                <a:ea typeface="Verdana" panose="020B0604030504040204" pitchFamily="34" charset="0"/>
                <a:cs typeface="Arial" panose="020B0604020202020204" pitchFamily="34" charset="0"/>
              </a:rPr>
              <a:t> </a:t>
            </a:r>
            <a:r>
              <a:rPr lang="lv-LV" sz="1300" b="1" u="sng" err="1">
                <a:latin typeface="Verdana" panose="020B0604030504040204" pitchFamily="34" charset="0"/>
                <a:ea typeface="Verdana" panose="020B0604030504040204" pitchFamily="34" charset="0"/>
                <a:cs typeface="Arial" panose="020B0604020202020204" pitchFamily="34" charset="0"/>
              </a:rPr>
              <a:t>directions</a:t>
            </a:r>
            <a:r>
              <a:rPr lang="lv-LV" sz="1300" b="1" u="sng">
                <a:latin typeface="Verdana" panose="020B0604030504040204" pitchFamily="34" charset="0"/>
                <a:ea typeface="Verdana" panose="020B0604030504040204" pitchFamily="34" charset="0"/>
                <a:cs typeface="Arial" panose="020B0604020202020204" pitchFamily="34" charset="0"/>
              </a:rPr>
              <a:t>:</a:t>
            </a:r>
          </a:p>
          <a:p>
            <a:pPr marL="343414" indent="-343414">
              <a:buFont typeface="Arial" panose="020B0604020202020204" pitchFamily="34" charset="0"/>
              <a:buChar char="•"/>
              <a:defRPr/>
            </a:pPr>
            <a:r>
              <a:rPr lang="lv-LV" altLang="lv-LV" sz="1300" err="1">
                <a:latin typeface="Verdana" panose="020B0604030504040204" pitchFamily="34" charset="0"/>
                <a:ea typeface="Verdana" panose="020B0604030504040204" pitchFamily="34" charset="0"/>
                <a:cs typeface="Arial" panose="020B0604020202020204" pitchFamily="34" charset="0"/>
              </a:rPr>
              <a:t>Implementation</a:t>
            </a:r>
            <a:r>
              <a:rPr lang="lv-LV" altLang="lv-LV" sz="1300">
                <a:latin typeface="Verdana" panose="020B0604030504040204" pitchFamily="34" charset="0"/>
                <a:ea typeface="Verdana" panose="020B0604030504040204" pitchFamily="34" charset="0"/>
                <a:cs typeface="Arial" panose="020B0604020202020204" pitchFamily="34" charset="0"/>
              </a:rPr>
              <a:t> </a:t>
            </a:r>
            <a:r>
              <a:rPr lang="lv-LV" altLang="lv-LV" sz="1300" err="1">
                <a:latin typeface="Verdana" panose="020B0604030504040204" pitchFamily="34" charset="0"/>
                <a:ea typeface="Verdana" panose="020B0604030504040204" pitchFamily="34" charset="0"/>
                <a:cs typeface="Arial" panose="020B0604020202020204" pitchFamily="34" charset="0"/>
              </a:rPr>
              <a:t>of</a:t>
            </a:r>
            <a:r>
              <a:rPr lang="lv-LV" altLang="lv-LV" sz="1300">
                <a:latin typeface="Verdana" panose="020B0604030504040204" pitchFamily="34" charset="0"/>
                <a:ea typeface="Verdana" panose="020B0604030504040204" pitchFamily="34" charset="0"/>
                <a:cs typeface="Arial" panose="020B0604020202020204" pitchFamily="34" charset="0"/>
              </a:rPr>
              <a:t> </a:t>
            </a:r>
            <a:r>
              <a:rPr lang="lv-LV" altLang="lv-LV" sz="1300" err="1">
                <a:latin typeface="Verdana" panose="020B0604030504040204" pitchFamily="34" charset="0"/>
                <a:ea typeface="Verdana" panose="020B0604030504040204" pitchFamily="34" charset="0"/>
                <a:cs typeface="Arial" panose="020B0604020202020204" pitchFamily="34" charset="0"/>
              </a:rPr>
              <a:t>KPIs</a:t>
            </a:r>
            <a:r>
              <a:rPr lang="lv-LV" altLang="lv-LV" sz="1300">
                <a:latin typeface="Verdana" panose="020B0604030504040204" pitchFamily="34" charset="0"/>
                <a:ea typeface="Verdana" panose="020B0604030504040204" pitchFamily="34" charset="0"/>
                <a:cs typeface="Arial" panose="020B0604020202020204" pitchFamily="34" charset="0"/>
              </a:rPr>
              <a:t> </a:t>
            </a:r>
            <a:r>
              <a:rPr lang="lv-LV" altLang="lv-LV" sz="1300" err="1">
                <a:latin typeface="Verdana" panose="020B0604030504040204" pitchFamily="34" charset="0"/>
                <a:ea typeface="Verdana" panose="020B0604030504040204" pitchFamily="34" charset="0"/>
                <a:cs typeface="Arial" panose="020B0604020202020204" pitchFamily="34" charset="0"/>
              </a:rPr>
              <a:t>of</a:t>
            </a:r>
            <a:r>
              <a:rPr lang="lv-LV" altLang="lv-LV" sz="1300">
                <a:latin typeface="Verdana" panose="020B0604030504040204" pitchFamily="34" charset="0"/>
                <a:ea typeface="Verdana" panose="020B0604030504040204" pitchFamily="34" charset="0"/>
                <a:cs typeface="Arial" panose="020B0604020202020204" pitchFamily="34" charset="0"/>
              </a:rPr>
              <a:t> </a:t>
            </a:r>
            <a:r>
              <a:rPr lang="lv-LV" altLang="lv-LV" sz="1300" err="1">
                <a:latin typeface="Verdana" panose="020B0604030504040204" pitchFamily="34" charset="0"/>
                <a:ea typeface="Verdana" panose="020B0604030504040204" pitchFamily="34" charset="0"/>
                <a:cs typeface="Arial" panose="020B0604020202020204" pitchFamily="34" charset="0"/>
              </a:rPr>
              <a:t>Road</a:t>
            </a:r>
            <a:r>
              <a:rPr lang="lv-LV" altLang="lv-LV" sz="1300">
                <a:latin typeface="Verdana" panose="020B0604030504040204" pitchFamily="34" charset="0"/>
                <a:ea typeface="Verdana" panose="020B0604030504040204" pitchFamily="34" charset="0"/>
                <a:cs typeface="Arial" panose="020B0604020202020204" pitchFamily="34" charset="0"/>
              </a:rPr>
              <a:t> </a:t>
            </a:r>
            <a:r>
              <a:rPr lang="lv-LV" altLang="lv-LV" sz="1300" err="1">
                <a:latin typeface="Verdana" panose="020B0604030504040204" pitchFamily="34" charset="0"/>
                <a:ea typeface="Verdana" panose="020B0604030504040204" pitchFamily="34" charset="0"/>
                <a:cs typeface="Arial" panose="020B0604020202020204" pitchFamily="34" charset="0"/>
              </a:rPr>
              <a:t>Traffic</a:t>
            </a:r>
            <a:r>
              <a:rPr lang="lv-LV" altLang="lv-LV" sz="1300">
                <a:latin typeface="Verdana" panose="020B0604030504040204" pitchFamily="34" charset="0"/>
                <a:ea typeface="Verdana" panose="020B0604030504040204" pitchFamily="34" charset="0"/>
                <a:cs typeface="Arial" panose="020B0604020202020204" pitchFamily="34" charset="0"/>
              </a:rPr>
              <a:t> </a:t>
            </a:r>
            <a:r>
              <a:rPr lang="lv-LV" altLang="lv-LV" sz="1300" err="1">
                <a:latin typeface="Verdana" panose="020B0604030504040204" pitchFamily="34" charset="0"/>
                <a:ea typeface="Verdana" panose="020B0604030504040204" pitchFamily="34" charset="0"/>
                <a:cs typeface="Arial" panose="020B0604020202020204" pitchFamily="34" charset="0"/>
              </a:rPr>
              <a:t>Safety</a:t>
            </a:r>
            <a:endParaRPr lang="lv-LV" altLang="lv-LV" sz="1300">
              <a:latin typeface="Verdana" panose="020B0604030504040204" pitchFamily="34" charset="0"/>
              <a:ea typeface="Verdana" panose="020B0604030504040204" pitchFamily="34" charset="0"/>
              <a:cs typeface="Arial" panose="020B0604020202020204" pitchFamily="34" charset="0"/>
            </a:endParaRPr>
          </a:p>
          <a:p>
            <a:pPr marL="343414" indent="-343414">
              <a:buFont typeface="Arial" panose="020B0604020202020204" pitchFamily="34" charset="0"/>
              <a:buChar char="•"/>
              <a:defRPr/>
            </a:pPr>
            <a:r>
              <a:rPr lang="lv-LV" sz="1300" err="1">
                <a:latin typeface="Verdana" panose="020B0604030504040204" pitchFamily="34" charset="0"/>
                <a:ea typeface="Verdana" panose="020B0604030504040204" pitchFamily="34" charset="0"/>
                <a:cs typeface="Arial" panose="020B0604020202020204" pitchFamily="34" charset="0"/>
              </a:rPr>
              <a:t>Implementation</a:t>
            </a:r>
            <a:r>
              <a:rPr lang="lv-LV" sz="1300">
                <a:latin typeface="Verdana" panose="020B0604030504040204" pitchFamily="34" charset="0"/>
                <a:ea typeface="Verdana" panose="020B0604030504040204" pitchFamily="34" charset="0"/>
                <a:cs typeface="Arial" panose="020B0604020202020204" pitchFamily="34" charset="0"/>
              </a:rPr>
              <a:t> </a:t>
            </a:r>
            <a:r>
              <a:rPr lang="lv-LV" sz="1300" err="1">
                <a:latin typeface="Verdana" panose="020B0604030504040204" pitchFamily="34" charset="0"/>
                <a:ea typeface="Verdana" panose="020B0604030504040204" pitchFamily="34" charset="0"/>
                <a:cs typeface="Arial" panose="020B0604020202020204" pitchFamily="34" charset="0"/>
              </a:rPr>
              <a:t>of</a:t>
            </a:r>
            <a:r>
              <a:rPr lang="lv-LV" sz="1300">
                <a:latin typeface="Verdana" panose="020B0604030504040204" pitchFamily="34" charset="0"/>
                <a:ea typeface="Verdana" panose="020B0604030504040204" pitchFamily="34" charset="0"/>
                <a:cs typeface="Arial" panose="020B0604020202020204" pitchFamily="34" charset="0"/>
              </a:rPr>
              <a:t> Vision </a:t>
            </a:r>
            <a:r>
              <a:rPr lang="lv-LV" sz="1300" err="1">
                <a:latin typeface="Verdana" panose="020B0604030504040204" pitchFamily="34" charset="0"/>
                <a:ea typeface="Verdana" panose="020B0604030504040204" pitchFamily="34" charset="0"/>
                <a:cs typeface="Arial" panose="020B0604020202020204" pitchFamily="34" charset="0"/>
              </a:rPr>
              <a:t>Zero</a:t>
            </a:r>
            <a:r>
              <a:rPr lang="lv-LV" sz="1300">
                <a:latin typeface="Verdana" panose="020B0604030504040204" pitchFamily="34" charset="0"/>
                <a:ea typeface="Verdana" panose="020B0604030504040204" pitchFamily="34" charset="0"/>
                <a:cs typeface="Arial" panose="020B0604020202020204" pitchFamily="34" charset="0"/>
              </a:rPr>
              <a:t> </a:t>
            </a:r>
            <a:r>
              <a:rPr lang="lv-LV" sz="1300" err="1">
                <a:latin typeface="Verdana" panose="020B0604030504040204" pitchFamily="34" charset="0"/>
                <a:ea typeface="Verdana" panose="020B0604030504040204" pitchFamily="34" charset="0"/>
                <a:cs typeface="Arial" panose="020B0604020202020204" pitchFamily="34" charset="0"/>
              </a:rPr>
              <a:t>measures</a:t>
            </a:r>
            <a:endParaRPr lang="lv-LV" sz="1300">
              <a:latin typeface="Verdana" panose="020B0604030504040204" pitchFamily="34" charset="0"/>
              <a:ea typeface="Verdana" panose="020B0604030504040204" pitchFamily="34" charset="0"/>
              <a:cs typeface="Arial" panose="020B0604020202020204" pitchFamily="34" charset="0"/>
            </a:endParaRPr>
          </a:p>
          <a:p>
            <a:pPr marL="343414" indent="-343414">
              <a:buFont typeface="Arial" panose="020B0604020202020204" pitchFamily="34" charset="0"/>
              <a:buChar char="•"/>
              <a:defRPr/>
            </a:pPr>
            <a:r>
              <a:rPr lang="lv-LV" sz="1300" err="1">
                <a:latin typeface="Verdana" panose="020B0604030504040204" pitchFamily="34" charset="0"/>
                <a:ea typeface="Verdana" panose="020B0604030504040204" pitchFamily="34" charset="0"/>
                <a:cs typeface="Arial" panose="020B0604020202020204" pitchFamily="34" charset="0"/>
              </a:rPr>
              <a:t>Adoption</a:t>
            </a:r>
            <a:r>
              <a:rPr lang="lv-LV" sz="1300">
                <a:latin typeface="Verdana" panose="020B0604030504040204" pitchFamily="34" charset="0"/>
                <a:ea typeface="Verdana" panose="020B0604030504040204" pitchFamily="34" charset="0"/>
                <a:cs typeface="Arial" panose="020B0604020202020204" pitchFamily="34" charset="0"/>
              </a:rPr>
              <a:t> </a:t>
            </a:r>
            <a:r>
              <a:rPr lang="lv-LV" sz="1300" err="1">
                <a:latin typeface="Verdana" panose="020B0604030504040204" pitchFamily="34" charset="0"/>
                <a:ea typeface="Verdana" panose="020B0604030504040204" pitchFamily="34" charset="0"/>
                <a:cs typeface="Arial" panose="020B0604020202020204" pitchFamily="34" charset="0"/>
              </a:rPr>
              <a:t>of</a:t>
            </a:r>
            <a:r>
              <a:rPr lang="lv-LV" sz="1300">
                <a:latin typeface="Verdana" panose="020B0604030504040204" pitchFamily="34" charset="0"/>
                <a:ea typeface="Verdana" panose="020B0604030504040204" pitchFamily="34" charset="0"/>
                <a:cs typeface="Arial" panose="020B0604020202020204" pitchFamily="34" charset="0"/>
              </a:rPr>
              <a:t> </a:t>
            </a:r>
            <a:r>
              <a:rPr lang="it-IT" sz="1300">
                <a:latin typeface="Verdana" panose="020B0604030504040204" pitchFamily="34" charset="0"/>
                <a:ea typeface="Verdana" panose="020B0604030504040204" pitchFamily="34" charset="0"/>
                <a:cs typeface="Arial" panose="020B0604020202020204" pitchFamily="34" charset="0"/>
              </a:rPr>
              <a:t>most appropriate scenario for Latvia</a:t>
            </a:r>
            <a:endParaRPr lang="lv-LV" sz="1300">
              <a:latin typeface="Verdana" panose="020B0604030504040204" pitchFamily="34" charset="0"/>
              <a:ea typeface="Verdana" panose="020B0604030504040204" pitchFamily="34" charset="0"/>
              <a:cs typeface="Arial" panose="020B0604020202020204" pitchFamily="34" charset="0"/>
            </a:endParaRPr>
          </a:p>
          <a:p>
            <a:pPr defTabSz="685800"/>
            <a:endParaRPr lang="en-US" sz="1300" b="1" u="sng">
              <a:latin typeface="Verdana" panose="020B0604030504040204" pitchFamily="34" charset="0"/>
              <a:ea typeface="Verdana" panose="020B0604030504040204" pitchFamily="34" charset="0"/>
              <a:cs typeface="Arial" panose="020B0604020202020204" pitchFamily="34" charset="0"/>
            </a:endParaRPr>
          </a:p>
          <a:p>
            <a:pPr marL="257175" indent="-257175" defTabSz="685800">
              <a:buAutoNum type="arabicPeriod"/>
            </a:pPr>
            <a:endParaRPr lang="en-US" sz="1275" b="1" u="sng">
              <a:latin typeface="Verdana" panose="020B0604030504040204" pitchFamily="34" charset="0"/>
              <a:ea typeface="Verdana" panose="020B0604030504040204" pitchFamily="34" charset="0"/>
            </a:endParaRPr>
          </a:p>
          <a:p>
            <a:pPr marL="257175" indent="-257175" defTabSz="685800">
              <a:buAutoNum type="arabicPeriod"/>
            </a:pPr>
            <a:endParaRPr lang="en-US" sz="1275" b="1" u="sng">
              <a:latin typeface="Verdana" panose="020B0604030504040204" pitchFamily="34" charset="0"/>
              <a:ea typeface="Verdana" panose="020B0604030504040204" pitchFamily="34" charset="0"/>
            </a:endParaRPr>
          </a:p>
          <a:p>
            <a:pPr marL="257175" indent="-257175" defTabSz="685800">
              <a:buAutoNum type="arabicPeriod"/>
            </a:pPr>
            <a:endParaRPr lang="en-US" sz="1275">
              <a:latin typeface="Verdana" panose="020B0604030504040204" pitchFamily="34" charset="0"/>
              <a:ea typeface="Verdana" panose="020B0604030504040204" pitchFamily="34" charset="0"/>
            </a:endParaRPr>
          </a:p>
          <a:p>
            <a:pPr defTabSz="685800"/>
            <a:endParaRPr lang="en-US" altLang="ja-JP" sz="1050">
              <a:cs typeface="Arial" panose="020B0604020202020204" pitchFamily="34" charset="0"/>
            </a:endParaRPr>
          </a:p>
        </p:txBody>
      </p:sp>
      <p:pic>
        <p:nvPicPr>
          <p:cNvPr id="6" name="Picture 5" descr="Attēlu rezultāti vaicājumam “vehicle symbol”">
            <a:extLst>
              <a:ext uri="{FF2B5EF4-FFF2-40B4-BE49-F238E27FC236}">
                <a16:creationId xmlns:a16="http://schemas.microsoft.com/office/drawing/2014/main" id="{22E62E27-649A-4370-8C97-FF63A900A0BC}"/>
              </a:ext>
            </a:extLst>
          </p:cNvPr>
          <p:cNvPicPr/>
          <p:nvPr/>
        </p:nvPicPr>
        <p:blipFill>
          <a:blip r:embed="rId3" cstate="print">
            <a:duotone>
              <a:schemeClr val="accent2">
                <a:shade val="45000"/>
                <a:satMod val="135000"/>
              </a:schemeClr>
              <a:prstClr val="white"/>
            </a:duotone>
            <a:extLst>
              <a:ext uri="{BEBA8EAE-BF5A-486C-A8C5-ECC9F3942E4B}">
                <a14:imgProps xmlns:a14="http://schemas.microsoft.com/office/drawing/2010/main">
                  <a14:imgLayer r:embed="rId4">
                    <a14:imgEffect>
                      <a14:brightnessContrast bright="48000"/>
                    </a14:imgEffect>
                  </a14:imgLayer>
                </a14:imgProps>
              </a:ext>
              <a:ext uri="{28A0092B-C50C-407E-A947-70E740481C1C}">
                <a14:useLocalDpi xmlns:a14="http://schemas.microsoft.com/office/drawing/2010/main" val="0"/>
              </a:ext>
            </a:extLst>
          </a:blip>
          <a:srcRect/>
          <a:stretch>
            <a:fillRect/>
          </a:stretch>
        </p:blipFill>
        <p:spPr bwMode="auto">
          <a:xfrm>
            <a:off x="6198088" y="3429685"/>
            <a:ext cx="1476521" cy="614426"/>
          </a:xfrm>
          <a:prstGeom prst="rect">
            <a:avLst/>
          </a:prstGeom>
          <a:noFill/>
          <a:ln>
            <a:noFill/>
          </a:ln>
        </p:spPr>
      </p:pic>
      <p:pic>
        <p:nvPicPr>
          <p:cNvPr id="7" name="Picture 6" descr="Attēlu rezultāti vaicājumam “person symbol”">
            <a:extLst>
              <a:ext uri="{FF2B5EF4-FFF2-40B4-BE49-F238E27FC236}">
                <a16:creationId xmlns:a16="http://schemas.microsoft.com/office/drawing/2014/main" id="{18E23A4F-B61E-4FAE-A703-8D8B7D3E8273}"/>
              </a:ext>
            </a:extLst>
          </p:cNvPr>
          <p:cNvPicPr/>
          <p:nvPr/>
        </p:nvPicPr>
        <p:blipFill>
          <a:blip r:embed="rId5" cstate="print">
            <a:duotone>
              <a:schemeClr val="accent2">
                <a:shade val="45000"/>
                <a:satMod val="135000"/>
              </a:schemeClr>
              <a:prstClr val="white"/>
            </a:duotone>
            <a:extLst>
              <a:ext uri="{BEBA8EAE-BF5A-486C-A8C5-ECC9F3942E4B}">
                <a14:imgProps xmlns:a14="http://schemas.microsoft.com/office/drawing/2010/main">
                  <a14:imgLayer r:embed="rId6">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661276" y="1820585"/>
            <a:ext cx="1737539" cy="986551"/>
          </a:xfrm>
          <a:prstGeom prst="rect">
            <a:avLst/>
          </a:prstGeom>
          <a:noFill/>
          <a:ln>
            <a:noFill/>
          </a:ln>
        </p:spPr>
      </p:pic>
      <p:pic>
        <p:nvPicPr>
          <p:cNvPr id="8" name="Picture 7" descr="Attēlu rezultāti vaicājumam “road symbol”">
            <a:extLst>
              <a:ext uri="{FF2B5EF4-FFF2-40B4-BE49-F238E27FC236}">
                <a16:creationId xmlns:a16="http://schemas.microsoft.com/office/drawing/2014/main" id="{3EBC966B-5D80-4FFF-AD0F-D46B874BA625}"/>
              </a:ext>
            </a:extLst>
          </p:cNvPr>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594941" y="1712718"/>
            <a:ext cx="1244259" cy="1063130"/>
          </a:xfrm>
          <a:prstGeom prst="rect">
            <a:avLst/>
          </a:prstGeom>
          <a:noFill/>
          <a:ln>
            <a:noFill/>
          </a:ln>
        </p:spPr>
      </p:pic>
      <p:pic>
        <p:nvPicPr>
          <p:cNvPr id="9" name="Graphic 16" descr="Arrow circle">
            <a:extLst>
              <a:ext uri="{FF2B5EF4-FFF2-40B4-BE49-F238E27FC236}">
                <a16:creationId xmlns:a16="http://schemas.microsoft.com/office/drawing/2014/main" id="{6AC456C8-CFB5-4A10-AC02-B821764D39AC}"/>
              </a:ext>
            </a:extLst>
          </p:cNvPr>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818788" y="1370135"/>
            <a:ext cx="1999109" cy="2162753"/>
          </a:xfrm>
          <a:prstGeom prst="rect">
            <a:avLst/>
          </a:prstGeom>
        </p:spPr>
      </p:pic>
      <p:sp>
        <p:nvSpPr>
          <p:cNvPr id="11" name="Title 2">
            <a:extLst>
              <a:ext uri="{FF2B5EF4-FFF2-40B4-BE49-F238E27FC236}">
                <a16:creationId xmlns:a16="http://schemas.microsoft.com/office/drawing/2014/main" id="{7A365E7F-3397-55E1-602D-F75BE7D7B2D6}"/>
              </a:ext>
            </a:extLst>
          </p:cNvPr>
          <p:cNvSpPr>
            <a:spLocks noGrp="1"/>
          </p:cNvSpPr>
          <p:nvPr>
            <p:ph type="title"/>
          </p:nvPr>
        </p:nvSpPr>
        <p:spPr>
          <a:xfrm>
            <a:off x="1907634" y="267830"/>
            <a:ext cx="6626766" cy="719136"/>
          </a:xfrm>
        </p:spPr>
        <p:txBody>
          <a:bodyPr>
            <a:normAutofit/>
          </a:bodyPr>
          <a:lstStyle/>
          <a:p>
            <a:r>
              <a:rPr lang="en-US" sz="2100">
                <a:cs typeface="Arial" panose="020B0604020202020204" pitchFamily="34" charset="0"/>
              </a:rPr>
              <a:t>Road traffic safety plan 2021 - 2027</a:t>
            </a:r>
          </a:p>
        </p:txBody>
      </p:sp>
    </p:spTree>
    <p:extLst>
      <p:ext uri="{BB962C8B-B14F-4D97-AF65-F5344CB8AC3E}">
        <p14:creationId xmlns:p14="http://schemas.microsoft.com/office/powerpoint/2010/main" val="30737271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6E236-8B9C-4D89-8797-35A134B7A74B}"/>
              </a:ext>
            </a:extLst>
          </p:cNvPr>
          <p:cNvSpPr>
            <a:spLocks noGrp="1"/>
          </p:cNvSpPr>
          <p:nvPr>
            <p:ph type="title"/>
          </p:nvPr>
        </p:nvSpPr>
        <p:spPr>
          <a:xfrm>
            <a:off x="1622832" y="174307"/>
            <a:ext cx="8229600" cy="857250"/>
          </a:xfrm>
        </p:spPr>
        <p:txBody>
          <a:bodyPr/>
          <a:lstStyle/>
          <a:p>
            <a:pPr algn="l"/>
            <a:r>
              <a:rPr lang="lv-LV" sz="2100" b="1" err="1">
                <a:latin typeface="Verdana" panose="020B0604030504040204" pitchFamily="34" charset="0"/>
                <a:ea typeface="Verdana" panose="020B0604030504040204" pitchFamily="34" charset="0"/>
                <a:cs typeface="Arial" panose="020B0604020202020204" pitchFamily="34" charset="0"/>
              </a:rPr>
              <a:t>Plan</a:t>
            </a:r>
            <a:r>
              <a:rPr lang="lv-LV" sz="2100" b="1">
                <a:latin typeface="Verdana" panose="020B0604030504040204" pitchFamily="34" charset="0"/>
                <a:ea typeface="Verdana" panose="020B0604030504040204" pitchFamily="34" charset="0"/>
                <a:cs typeface="Arial" panose="020B0604020202020204" pitchFamily="34" charset="0"/>
              </a:rPr>
              <a:t> </a:t>
            </a:r>
            <a:r>
              <a:rPr lang="lv-LV" sz="2100" b="1" err="1">
                <a:latin typeface="Verdana" panose="020B0604030504040204" pitchFamily="34" charset="0"/>
                <a:ea typeface="Verdana" panose="020B0604030504040204" pitchFamily="34" charset="0"/>
                <a:cs typeface="Arial" panose="020B0604020202020204" pitchFamily="34" charset="0"/>
              </a:rPr>
              <a:t>and</a:t>
            </a:r>
            <a:r>
              <a:rPr lang="lv-LV" sz="2100" b="1">
                <a:latin typeface="Verdana" panose="020B0604030504040204" pitchFamily="34" charset="0"/>
                <a:ea typeface="Verdana" panose="020B0604030504040204" pitchFamily="34" charset="0"/>
                <a:cs typeface="Arial" panose="020B0604020202020204" pitchFamily="34" charset="0"/>
              </a:rPr>
              <a:t> </a:t>
            </a:r>
            <a:r>
              <a:rPr lang="lv-LV" sz="2100" b="1" err="1">
                <a:latin typeface="Verdana" panose="020B0604030504040204" pitchFamily="34" charset="0"/>
                <a:ea typeface="Verdana" panose="020B0604030504040204" pitchFamily="34" charset="0"/>
                <a:cs typeface="Arial" panose="020B0604020202020204" pitchFamily="34" charset="0"/>
              </a:rPr>
              <a:t>results</a:t>
            </a:r>
            <a:r>
              <a:rPr lang="lv-LV" sz="2100" b="1">
                <a:latin typeface="Verdana" panose="020B0604030504040204" pitchFamily="34" charset="0"/>
                <a:ea typeface="Verdana" panose="020B0604030504040204" pitchFamily="34" charset="0"/>
                <a:cs typeface="Arial" panose="020B0604020202020204" pitchFamily="34" charset="0"/>
              </a:rPr>
              <a:t>:</a:t>
            </a:r>
            <a:br>
              <a:rPr lang="lv-LV" sz="2100" b="1">
                <a:latin typeface="Verdana" panose="020B0604030504040204" pitchFamily="34" charset="0"/>
                <a:ea typeface="Verdana" panose="020B0604030504040204" pitchFamily="34" charset="0"/>
                <a:cs typeface="Arial" panose="020B0604020202020204" pitchFamily="34" charset="0"/>
              </a:rPr>
            </a:br>
            <a:r>
              <a:rPr lang="en-US" sz="2100" b="1">
                <a:latin typeface="Verdana" panose="020B0604030504040204" pitchFamily="34" charset="0"/>
                <a:ea typeface="Verdana" panose="020B0604030504040204" pitchFamily="34" charset="0"/>
                <a:cs typeface="Arial" panose="020B0604020202020204" pitchFamily="34" charset="0"/>
              </a:rPr>
              <a:t>50 % reduction targets</a:t>
            </a:r>
            <a:r>
              <a:rPr lang="lv-LV" sz="2100" b="1">
                <a:latin typeface="Verdana" panose="020B0604030504040204" pitchFamily="34" charset="0"/>
                <a:ea typeface="Verdana" panose="020B0604030504040204" pitchFamily="34" charset="0"/>
                <a:cs typeface="Arial" panose="020B0604020202020204" pitchFamily="34" charset="0"/>
              </a:rPr>
              <a:t> - </a:t>
            </a:r>
            <a:r>
              <a:rPr lang="lv-LV" sz="2100" b="1" err="1">
                <a:latin typeface="Verdana" panose="020B0604030504040204" pitchFamily="34" charset="0"/>
                <a:ea typeface="Verdana" panose="020B0604030504040204" pitchFamily="34" charset="0"/>
                <a:cs typeface="Arial" panose="020B0604020202020204" pitchFamily="34" charset="0"/>
              </a:rPr>
              <a:t>overview</a:t>
            </a:r>
            <a:endParaRPr lang="en-US" sz="2100" b="1">
              <a:latin typeface="Verdana" panose="020B0604030504040204" pitchFamily="34" charset="0"/>
              <a:ea typeface="Verdana" panose="020B0604030504040204" pitchFamily="34" charset="0"/>
              <a:cs typeface="Arial" panose="020B0604020202020204" pitchFamily="34" charset="0"/>
            </a:endParaRPr>
          </a:p>
        </p:txBody>
      </p:sp>
      <p:sp>
        <p:nvSpPr>
          <p:cNvPr id="3" name="TextBox 2">
            <a:extLst>
              <a:ext uri="{FF2B5EF4-FFF2-40B4-BE49-F238E27FC236}">
                <a16:creationId xmlns:a16="http://schemas.microsoft.com/office/drawing/2014/main" id="{E5BC4E40-61E8-29D8-E45F-8A849EDF1B7E}"/>
              </a:ext>
            </a:extLst>
          </p:cNvPr>
          <p:cNvSpPr txBox="1"/>
          <p:nvPr/>
        </p:nvSpPr>
        <p:spPr>
          <a:xfrm>
            <a:off x="1262270" y="1468506"/>
            <a:ext cx="6619461" cy="288541"/>
          </a:xfrm>
          <a:prstGeom prst="rect">
            <a:avLst/>
          </a:prstGeom>
          <a:noFill/>
        </p:spPr>
        <p:txBody>
          <a:bodyPr wrap="square" rtlCol="0">
            <a:spAutoFit/>
          </a:bodyPr>
          <a:lstStyle/>
          <a:p>
            <a:r>
              <a:rPr lang="lv-LV" sz="1275" b="1" err="1">
                <a:latin typeface="Arial" panose="020B0604020202020204" pitchFamily="34" charset="0"/>
                <a:cs typeface="Arial" panose="020B0604020202020204" pitchFamily="34" charset="0"/>
              </a:rPr>
              <a:t>Fatalities</a:t>
            </a:r>
            <a:r>
              <a:rPr lang="lv-LV" sz="1275" b="1">
                <a:latin typeface="Arial" panose="020B0604020202020204" pitchFamily="34" charset="0"/>
                <a:cs typeface="Arial" panose="020B0604020202020204" pitchFamily="34" charset="0"/>
              </a:rPr>
              <a:t> 		</a:t>
            </a:r>
            <a:r>
              <a:rPr lang="lv-LV" sz="1275">
                <a:latin typeface="Arial" panose="020B0604020202020204" pitchFamily="34" charset="0"/>
                <a:cs typeface="Arial" panose="020B0604020202020204" pitchFamily="34" charset="0"/>
              </a:rPr>
              <a:t>			</a:t>
            </a:r>
            <a:r>
              <a:rPr lang="lv-LV" sz="1275" b="1" err="1">
                <a:latin typeface="Arial" panose="020B0604020202020204" pitchFamily="34" charset="0"/>
                <a:cs typeface="Arial" panose="020B0604020202020204" pitchFamily="34" charset="0"/>
              </a:rPr>
              <a:t>Seriously</a:t>
            </a:r>
            <a:r>
              <a:rPr lang="lv-LV" sz="1275" b="1">
                <a:latin typeface="Arial" panose="020B0604020202020204" pitchFamily="34" charset="0"/>
                <a:cs typeface="Arial" panose="020B0604020202020204" pitchFamily="34" charset="0"/>
              </a:rPr>
              <a:t> </a:t>
            </a:r>
            <a:r>
              <a:rPr lang="lv-LV" sz="1275" b="1" err="1">
                <a:latin typeface="Arial" panose="020B0604020202020204" pitchFamily="34" charset="0"/>
                <a:cs typeface="Arial" panose="020B0604020202020204" pitchFamily="34" charset="0"/>
              </a:rPr>
              <a:t>injured</a:t>
            </a:r>
            <a:r>
              <a:rPr lang="lv-LV" sz="1275" b="1">
                <a:latin typeface="Arial" panose="020B0604020202020204" pitchFamily="34" charset="0"/>
                <a:cs typeface="Arial" panose="020B0604020202020204" pitchFamily="34" charset="0"/>
              </a:rPr>
              <a:t> </a:t>
            </a:r>
          </a:p>
        </p:txBody>
      </p:sp>
      <p:pic>
        <p:nvPicPr>
          <p:cNvPr id="7" name="Picture 6">
            <a:extLst>
              <a:ext uri="{FF2B5EF4-FFF2-40B4-BE49-F238E27FC236}">
                <a16:creationId xmlns:a16="http://schemas.microsoft.com/office/drawing/2014/main" id="{17982733-B84D-DEBE-6826-F779A17BB0B8}"/>
              </a:ext>
            </a:extLst>
          </p:cNvPr>
          <p:cNvPicPr>
            <a:picLocks noChangeAspect="1"/>
          </p:cNvPicPr>
          <p:nvPr/>
        </p:nvPicPr>
        <p:blipFill>
          <a:blip r:embed="rId3"/>
          <a:stretch>
            <a:fillRect/>
          </a:stretch>
        </p:blipFill>
        <p:spPr>
          <a:xfrm>
            <a:off x="181389" y="1814824"/>
            <a:ext cx="4010285" cy="2158314"/>
          </a:xfrm>
          <a:prstGeom prst="rect">
            <a:avLst/>
          </a:prstGeom>
        </p:spPr>
      </p:pic>
      <p:pic>
        <p:nvPicPr>
          <p:cNvPr id="9" name="Picture 8">
            <a:extLst>
              <a:ext uri="{FF2B5EF4-FFF2-40B4-BE49-F238E27FC236}">
                <a16:creationId xmlns:a16="http://schemas.microsoft.com/office/drawing/2014/main" id="{A1F9AD9A-5FC2-0790-C38F-EC434E47E6BF}"/>
              </a:ext>
            </a:extLst>
          </p:cNvPr>
          <p:cNvPicPr>
            <a:picLocks noChangeAspect="1"/>
          </p:cNvPicPr>
          <p:nvPr/>
        </p:nvPicPr>
        <p:blipFill>
          <a:blip r:embed="rId4"/>
          <a:stretch>
            <a:fillRect/>
          </a:stretch>
        </p:blipFill>
        <p:spPr>
          <a:xfrm>
            <a:off x="4590883" y="1814824"/>
            <a:ext cx="4010285" cy="2132135"/>
          </a:xfrm>
          <a:prstGeom prst="rect">
            <a:avLst/>
          </a:prstGeom>
        </p:spPr>
      </p:pic>
    </p:spTree>
    <p:extLst>
      <p:ext uri="{BB962C8B-B14F-4D97-AF65-F5344CB8AC3E}">
        <p14:creationId xmlns:p14="http://schemas.microsoft.com/office/powerpoint/2010/main" val="1597946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49E2916E-0A77-40F3-A127-31FBBE05F7BA}"/>
              </a:ext>
            </a:extLst>
          </p:cNvPr>
          <p:cNvSpPr>
            <a:spLocks noGrp="1"/>
          </p:cNvSpPr>
          <p:nvPr>
            <p:ph type="body" sz="quarter" idx="10"/>
          </p:nvPr>
        </p:nvSpPr>
        <p:spPr>
          <a:xfrm>
            <a:off x="2590800" y="4743450"/>
            <a:ext cx="1981200" cy="228600"/>
          </a:xfrm>
        </p:spPr>
        <p:txBody>
          <a:bodyPr/>
          <a:lstStyle/>
          <a:p>
            <a:endParaRPr lang="lv-LV"/>
          </a:p>
        </p:txBody>
      </p:sp>
      <p:sp>
        <p:nvSpPr>
          <p:cNvPr id="3" name="Slide Number Placeholder 4">
            <a:extLst>
              <a:ext uri="{FF2B5EF4-FFF2-40B4-BE49-F238E27FC236}">
                <a16:creationId xmlns:a16="http://schemas.microsoft.com/office/drawing/2014/main" id="{51496282-2F30-485A-ABD8-39DC327B3FA1}"/>
              </a:ext>
            </a:extLst>
          </p:cNvPr>
          <p:cNvSpPr>
            <a:spLocks noGrp="1"/>
          </p:cNvSpPr>
          <p:nvPr>
            <p:ph type="sldNum" sz="quarter" idx="13"/>
          </p:nvPr>
        </p:nvSpPr>
        <p:spPr>
          <a:xfrm>
            <a:off x="8534400" y="4743450"/>
            <a:ext cx="304800" cy="228600"/>
          </a:xfrm>
        </p:spPr>
        <p:txBody>
          <a:bodyPr/>
          <a:lstStyle/>
          <a:p>
            <a:pPr>
              <a:defRPr/>
            </a:pPr>
            <a:fld id="{8E0BD877-4834-417C-B3BD-1AB3E4611316}" type="slidenum">
              <a:rPr lang="en-US" altLang="lv-LV" smtClean="0"/>
              <a:pPr>
                <a:defRPr/>
              </a:pPr>
              <a:t>9</a:t>
            </a:fld>
            <a:endParaRPr lang="en-US" altLang="lv-LV"/>
          </a:p>
        </p:txBody>
      </p:sp>
      <p:sp>
        <p:nvSpPr>
          <p:cNvPr id="4" name="Rectangle 3">
            <a:extLst>
              <a:ext uri="{FF2B5EF4-FFF2-40B4-BE49-F238E27FC236}">
                <a16:creationId xmlns:a16="http://schemas.microsoft.com/office/drawing/2014/main" id="{F9024F6A-2C64-4E44-822A-50CE91026157}"/>
              </a:ext>
            </a:extLst>
          </p:cNvPr>
          <p:cNvSpPr>
            <a:spLocks noChangeArrowheads="1"/>
          </p:cNvSpPr>
          <p:nvPr/>
        </p:nvSpPr>
        <p:spPr bwMode="auto">
          <a:xfrm>
            <a:off x="488970" y="1460809"/>
            <a:ext cx="7339584" cy="1558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a:tabLst>
                <a:tab pos="539750" algn="l"/>
              </a:tabLst>
              <a:defRPr>
                <a:solidFill>
                  <a:schemeClr val="tx1"/>
                </a:solidFill>
                <a:latin typeface="Arial" panose="020B0604020202020204" pitchFamily="34" charset="0"/>
              </a:defRPr>
            </a:lvl1pPr>
            <a:lvl2pPr marL="457200">
              <a:tabLst>
                <a:tab pos="539750" algn="l"/>
              </a:tabLst>
              <a:defRPr>
                <a:solidFill>
                  <a:schemeClr val="tx1"/>
                </a:solidFill>
                <a:latin typeface="Arial" panose="020B0604020202020204" pitchFamily="34" charset="0"/>
              </a:defRPr>
            </a:lvl2pPr>
            <a:lvl3pPr marL="914400">
              <a:tabLst>
                <a:tab pos="539750" algn="l"/>
              </a:tabLst>
              <a:defRPr>
                <a:solidFill>
                  <a:schemeClr val="tx1"/>
                </a:solidFill>
                <a:latin typeface="Arial" panose="020B0604020202020204" pitchFamily="34" charset="0"/>
              </a:defRPr>
            </a:lvl3pPr>
            <a:lvl4pPr marL="1371600">
              <a:tabLst>
                <a:tab pos="539750" algn="l"/>
              </a:tabLst>
              <a:defRPr>
                <a:solidFill>
                  <a:schemeClr val="tx1"/>
                </a:solidFill>
                <a:latin typeface="Arial" panose="020B0604020202020204" pitchFamily="34" charset="0"/>
              </a:defRPr>
            </a:lvl4pPr>
            <a:lvl5pPr marL="1828800">
              <a:tabLst>
                <a:tab pos="539750" algn="l"/>
              </a:tabLst>
              <a:defRPr>
                <a:solidFill>
                  <a:schemeClr val="tx1"/>
                </a:solidFill>
                <a:latin typeface="Arial" panose="020B0604020202020204" pitchFamily="34" charset="0"/>
              </a:defRPr>
            </a:lvl5pPr>
            <a:lvl6pPr eaLnBrk="0" fontAlgn="base" hangingPunct="0">
              <a:spcBef>
                <a:spcPct val="0"/>
              </a:spcBef>
              <a:spcAft>
                <a:spcPct val="0"/>
              </a:spcAft>
              <a:tabLst>
                <a:tab pos="539750" algn="l"/>
              </a:tabLst>
              <a:defRPr>
                <a:solidFill>
                  <a:schemeClr val="tx1"/>
                </a:solidFill>
                <a:latin typeface="Arial" panose="020B0604020202020204" pitchFamily="34" charset="0"/>
              </a:defRPr>
            </a:lvl6pPr>
            <a:lvl7pPr eaLnBrk="0" fontAlgn="base" hangingPunct="0">
              <a:spcBef>
                <a:spcPct val="0"/>
              </a:spcBef>
              <a:spcAft>
                <a:spcPct val="0"/>
              </a:spcAft>
              <a:tabLst>
                <a:tab pos="539750" algn="l"/>
              </a:tabLst>
              <a:defRPr>
                <a:solidFill>
                  <a:schemeClr val="tx1"/>
                </a:solidFill>
                <a:latin typeface="Arial" panose="020B0604020202020204" pitchFamily="34" charset="0"/>
              </a:defRPr>
            </a:lvl7pPr>
            <a:lvl8pPr eaLnBrk="0" fontAlgn="base" hangingPunct="0">
              <a:spcBef>
                <a:spcPct val="0"/>
              </a:spcBef>
              <a:spcAft>
                <a:spcPct val="0"/>
              </a:spcAft>
              <a:tabLst>
                <a:tab pos="539750" algn="l"/>
              </a:tabLst>
              <a:defRPr>
                <a:solidFill>
                  <a:schemeClr val="tx1"/>
                </a:solidFill>
                <a:latin typeface="Arial" panose="020B0604020202020204" pitchFamily="34" charset="0"/>
              </a:defRPr>
            </a:lvl8pPr>
            <a:lvl9pPr eaLnBrk="0" fontAlgn="base" hangingPunct="0">
              <a:spcBef>
                <a:spcPct val="0"/>
              </a:spcBef>
              <a:spcAft>
                <a:spcPct val="0"/>
              </a:spcAft>
              <a:tabLst>
                <a:tab pos="539750" algn="l"/>
              </a:tabLst>
              <a:defRPr>
                <a:solidFill>
                  <a:schemeClr val="tx1"/>
                </a:solidFill>
                <a:latin typeface="Arial" panose="020B0604020202020204" pitchFamily="34" charset="0"/>
              </a:defRPr>
            </a:lvl9pPr>
          </a:lstStyle>
          <a:p>
            <a:endParaRPr lang="en-US" sz="1650">
              <a:cs typeface="Arial" panose="020B0604020202020204" pitchFamily="34" charset="0"/>
            </a:endParaRPr>
          </a:p>
          <a:p>
            <a:pPr marL="257175" indent="-257175" defTabSz="685800">
              <a:buAutoNum type="arabicPeriod"/>
            </a:pPr>
            <a:endParaRPr lang="en-US" sz="1800" b="1" u="sng">
              <a:cs typeface="Arial" panose="020B0604020202020204" pitchFamily="34" charset="0"/>
            </a:endParaRPr>
          </a:p>
          <a:p>
            <a:pPr marL="257175" indent="-257175" defTabSz="685800">
              <a:buAutoNum type="arabicPeriod"/>
            </a:pPr>
            <a:endParaRPr lang="en-US" sz="1350" b="1" u="sng">
              <a:cs typeface="Arial" panose="020B0604020202020204" pitchFamily="34" charset="0"/>
            </a:endParaRPr>
          </a:p>
          <a:p>
            <a:pPr marL="257175" indent="-257175" defTabSz="685800">
              <a:buAutoNum type="arabicPeriod"/>
            </a:pPr>
            <a:endParaRPr lang="en-US" sz="1275" b="1" u="sng"/>
          </a:p>
          <a:p>
            <a:pPr marL="257175" indent="-257175" defTabSz="685800">
              <a:buAutoNum type="arabicPeriod"/>
            </a:pPr>
            <a:endParaRPr lang="en-US" sz="1275" b="1" u="sng"/>
          </a:p>
          <a:p>
            <a:pPr marL="257175" indent="-257175" defTabSz="685800">
              <a:buAutoNum type="arabicPeriod"/>
            </a:pPr>
            <a:endParaRPr lang="en-US" sz="1275"/>
          </a:p>
          <a:p>
            <a:pPr defTabSz="685800"/>
            <a:endParaRPr lang="en-US" altLang="ja-JP" sz="1050">
              <a:cs typeface="Arial" panose="020B0604020202020204" pitchFamily="34" charset="0"/>
            </a:endParaRPr>
          </a:p>
        </p:txBody>
      </p:sp>
      <p:sp>
        <p:nvSpPr>
          <p:cNvPr id="11" name="Title 2">
            <a:extLst>
              <a:ext uri="{FF2B5EF4-FFF2-40B4-BE49-F238E27FC236}">
                <a16:creationId xmlns:a16="http://schemas.microsoft.com/office/drawing/2014/main" id="{7A365E7F-3397-55E1-602D-F75BE7D7B2D6}"/>
              </a:ext>
            </a:extLst>
          </p:cNvPr>
          <p:cNvSpPr>
            <a:spLocks noGrp="1"/>
          </p:cNvSpPr>
          <p:nvPr>
            <p:ph type="title"/>
          </p:nvPr>
        </p:nvSpPr>
        <p:spPr>
          <a:xfrm>
            <a:off x="1789271" y="163493"/>
            <a:ext cx="7091488" cy="719136"/>
          </a:xfrm>
        </p:spPr>
        <p:txBody>
          <a:bodyPr>
            <a:noAutofit/>
          </a:bodyPr>
          <a:lstStyle/>
          <a:p>
            <a:r>
              <a:rPr lang="lv-LV" sz="2100">
                <a:cs typeface="Arial" panose="020B0604020202020204" pitchFamily="34" charset="0"/>
              </a:rPr>
              <a:t>I</a:t>
            </a:r>
            <a:r>
              <a:rPr lang="en-GB" sz="2100" err="1">
                <a:cs typeface="Arial" panose="020B0604020202020204" pitchFamily="34" charset="0"/>
              </a:rPr>
              <a:t>nterim</a:t>
            </a:r>
            <a:r>
              <a:rPr lang="en-GB" sz="2100">
                <a:cs typeface="Arial" panose="020B0604020202020204" pitchFamily="34" charset="0"/>
              </a:rPr>
              <a:t> impact </a:t>
            </a:r>
            <a:r>
              <a:rPr lang="en-GB" sz="2100" err="1">
                <a:cs typeface="Arial" panose="020B0604020202020204" pitchFamily="34" charset="0"/>
              </a:rPr>
              <a:t>assesment</a:t>
            </a:r>
            <a:r>
              <a:rPr lang="en-GB" sz="2100">
                <a:cs typeface="Arial" panose="020B0604020202020204" pitchFamily="34" charset="0"/>
              </a:rPr>
              <a:t> of the Road Traffic Safety Plan for 2021-2027</a:t>
            </a:r>
            <a:endParaRPr lang="en-US" sz="2100">
              <a:cs typeface="Arial" panose="020B0604020202020204" pitchFamily="34" charset="0"/>
            </a:endParaRPr>
          </a:p>
        </p:txBody>
      </p:sp>
      <p:sp>
        <p:nvSpPr>
          <p:cNvPr id="5" name="TextBox 4">
            <a:extLst>
              <a:ext uri="{FF2B5EF4-FFF2-40B4-BE49-F238E27FC236}">
                <a16:creationId xmlns:a16="http://schemas.microsoft.com/office/drawing/2014/main" id="{2E5CC162-E46B-3775-9DB0-AAB7F1BC980B}"/>
              </a:ext>
            </a:extLst>
          </p:cNvPr>
          <p:cNvSpPr txBox="1"/>
          <p:nvPr/>
        </p:nvSpPr>
        <p:spPr>
          <a:xfrm>
            <a:off x="256478" y="1567528"/>
            <a:ext cx="7685083" cy="3439403"/>
          </a:xfrm>
          <a:prstGeom prst="rect">
            <a:avLst/>
          </a:prstGeom>
          <a:noFill/>
        </p:spPr>
        <p:txBody>
          <a:bodyPr wrap="square" rtlCol="0">
            <a:spAutoFit/>
          </a:bodyPr>
          <a:lstStyle/>
          <a:p>
            <a:pPr marL="214313" indent="-214313">
              <a:buFont typeface="Wingdings" panose="05000000000000000000" pitchFamily="2" charset="2"/>
              <a:buChar char="à"/>
            </a:pPr>
            <a:r>
              <a:rPr lang="lv-LV" sz="1200" b="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N</a:t>
            </a:r>
            <a:r>
              <a:rPr lang="en-GB" sz="1200" b="1" err="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ew</a:t>
            </a:r>
            <a:r>
              <a:rPr lang="en-GB" sz="1200" b="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initiatives are needed to achieve the goal</a:t>
            </a:r>
            <a:r>
              <a:rPr lang="lv-LV" sz="1200" b="1">
                <a:solidFill>
                  <a:schemeClr val="accent5">
                    <a:lumMod val="50000"/>
                  </a:schemeClr>
                </a:solidFill>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t>
            </a:r>
          </a:p>
          <a:p>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r>
              <a:rPr lang="lv-LV" sz="1200" b="1"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Result</a:t>
            </a:r>
            <a:r>
              <a:rPr lang="lv-LV" sz="1200" b="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new</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ideas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generated</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expert</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groups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Think</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Tank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and</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from</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studies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t>
            </a:r>
          </a:p>
          <a:p>
            <a:pPr marL="214313" indent="-214313">
              <a:buFontTx/>
              <a:buChar char="-"/>
            </a:pP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Cancellation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of</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«+10 km/h»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speed</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tolerance</a:t>
            </a:r>
          </a:p>
          <a:p>
            <a:pPr marL="214313" indent="-214313">
              <a:buFontTx/>
              <a:buChar char="-"/>
            </a:pP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E</a:t>
            </a:r>
            <a:r>
              <a:rPr lang="en-GB"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xpand</a:t>
            </a:r>
            <a:r>
              <a:rPr lang="en-GB"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technical</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control</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(radars,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average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speed</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e.t.c</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t>
            </a:r>
          </a:p>
          <a:p>
            <a:pPr marL="214313" indent="-214313">
              <a:buFontTx/>
              <a:buChar char="-"/>
            </a:pP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Implementation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of</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RTA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investigation</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marL="214313" indent="-214313">
              <a:buFontTx/>
              <a:buChar char="-"/>
            </a:pP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Driver</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fatigue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research</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causes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and</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effects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a:t>
            </a:r>
          </a:p>
          <a:p>
            <a:pPr marL="214313" indent="-214313">
              <a:buFontTx/>
              <a:buChar char="-"/>
            </a:pP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a:t>
            </a:r>
            <a:r>
              <a:rPr lang="en-GB"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mprovements</a:t>
            </a:r>
            <a:r>
              <a:rPr lang="en-GB"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in the training of new drivers</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marL="214313" indent="-214313">
              <a:buFontTx/>
              <a:buChar char="-"/>
            </a:pP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G</a:t>
            </a:r>
            <a:r>
              <a:rPr lang="en-GB"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uidelines</a:t>
            </a:r>
            <a:r>
              <a:rPr lang="en-GB"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and recommendations for road designers</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marL="214313" indent="-214313">
              <a:buFontTx/>
              <a:buChar char="-"/>
            </a:pP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Discussion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confiscation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of</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vehicle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dangerous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defects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violations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for</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driver</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marL="214313" indent="-214313">
              <a:buFontTx/>
              <a:buChar char="-"/>
            </a:pP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Improvements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road</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infrastructure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en-GB"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roadsides, safety at intersections, left turns, etc.)</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marL="214313" indent="-214313">
              <a:buFontTx/>
              <a:buChar char="-"/>
            </a:pP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Behavior</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correction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courses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for</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drunk</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drivers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confiscation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of</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vehicle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for</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drunk</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drivers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p>
          <a:p>
            <a:pPr marL="214313" indent="-214313">
              <a:buFontTx/>
              <a:buChar char="-"/>
            </a:pP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Micromobility</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registration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of</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electric</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scooters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helmets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speed</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e.t.c</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Improvements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in</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Penalty</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point</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system</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Reduce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the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risks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from</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violators</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higher</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price</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for</a:t>
            </a:r>
            <a:r>
              <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 </a:t>
            </a:r>
            <a:r>
              <a:rPr lang="lv-LV" sz="1200" err="1">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rPr>
              <a:t>insurance</a:t>
            </a: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marL="214313" indent="-214313">
              <a:buFontTx/>
              <a:buChar char="-"/>
            </a:pPr>
            <a:endParaRPr lang="lv-LV" sz="1200">
              <a:latin typeface="Verdana" panose="020B0604030504040204" pitchFamily="34" charset="0"/>
              <a:ea typeface="Verdana" panose="020B0604030504040204" pitchFamily="34" charset="0"/>
              <a:cs typeface="Arial" panose="020B0604020202020204" pitchFamily="34" charset="0"/>
              <a:sym typeface="Wingdings" panose="05000000000000000000" pitchFamily="2" charset="2"/>
            </a:endParaRPr>
          </a:p>
          <a:p>
            <a:pPr marL="214313" indent="-214313">
              <a:buFontTx/>
              <a:buChar char="-"/>
            </a:pPr>
            <a:endParaRPr lang="lv-LV" sz="1275">
              <a:latin typeface="Arial" panose="020B0604020202020204" pitchFamily="34" charset="0"/>
              <a:cs typeface="Arial" panose="020B0604020202020204" pitchFamily="34" charset="0"/>
              <a:sym typeface="Wingdings" panose="05000000000000000000" pitchFamily="2" charset="2"/>
            </a:endParaRPr>
          </a:p>
          <a:p>
            <a:endParaRPr lang="lv-LV" sz="1275">
              <a:latin typeface="Arial" panose="020B0604020202020204" pitchFamily="34" charset="0"/>
              <a:cs typeface="Arial" panose="020B0604020202020204" pitchFamily="34" charset="0"/>
              <a:sym typeface="Wingdings" panose="05000000000000000000" pitchFamily="2" charset="2"/>
            </a:endParaRPr>
          </a:p>
        </p:txBody>
      </p:sp>
      <p:pic>
        <p:nvPicPr>
          <p:cNvPr id="7" name="Graphic 6" descr="Aspiration outline">
            <a:extLst>
              <a:ext uri="{FF2B5EF4-FFF2-40B4-BE49-F238E27FC236}">
                <a16:creationId xmlns:a16="http://schemas.microsoft.com/office/drawing/2014/main" id="{790384FF-D515-57FE-5B86-4811F93DFB2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699581" y="999550"/>
            <a:ext cx="2181178" cy="2181178"/>
          </a:xfrm>
          <a:prstGeom prst="rect">
            <a:avLst/>
          </a:prstGeom>
        </p:spPr>
      </p:pic>
      <p:sp>
        <p:nvSpPr>
          <p:cNvPr id="6" name="TextBox 5">
            <a:extLst>
              <a:ext uri="{FF2B5EF4-FFF2-40B4-BE49-F238E27FC236}">
                <a16:creationId xmlns:a16="http://schemas.microsoft.com/office/drawing/2014/main" id="{16790156-E831-4455-7E73-AFB3DFF95167}"/>
              </a:ext>
            </a:extLst>
          </p:cNvPr>
          <p:cNvSpPr txBox="1"/>
          <p:nvPr/>
        </p:nvSpPr>
        <p:spPr>
          <a:xfrm rot="20977943">
            <a:off x="5154020" y="1242141"/>
            <a:ext cx="2753243" cy="630942"/>
          </a:xfrm>
          <a:prstGeom prst="rect">
            <a:avLst/>
          </a:prstGeom>
          <a:noFill/>
        </p:spPr>
        <p:txBody>
          <a:bodyPr wrap="square" rtlCol="0">
            <a:spAutoFit/>
          </a:bodyPr>
          <a:lstStyle/>
          <a:p>
            <a:r>
              <a:rPr lang="lv-LV">
                <a:solidFill>
                  <a:schemeClr val="accent5">
                    <a:lumMod val="50000"/>
                  </a:schemeClr>
                </a:solidFill>
                <a:effectLst>
                  <a:outerShdw blurRad="38100" dist="38100" dir="2700000" algn="tl">
                    <a:srgbClr val="000000">
                      <a:alpha val="43137"/>
                    </a:srgbClr>
                  </a:outerShdw>
                </a:effectLst>
                <a:sym typeface="Wingdings" panose="05000000000000000000" pitchFamily="2" charset="2"/>
              </a:rPr>
              <a:t> </a:t>
            </a:r>
            <a:r>
              <a:rPr lang="lv-LV" altLang="lv-LV" sz="1800" b="1" err="1">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focus</a:t>
            </a:r>
            <a:r>
              <a:rPr lang="lv-LV" altLang="lv-LV" sz="1800" b="1">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1800" b="1" err="1">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a:t>
            </a:r>
            <a:r>
              <a:rPr lang="lv-LV" altLang="lv-LV" sz="1800" b="1">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lv-LV" altLang="lv-LV" sz="1800" b="1" err="1">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speeding</a:t>
            </a:r>
            <a:r>
              <a:rPr lang="lv-LV" altLang="lv-LV" sz="1800" b="1">
                <a:solidFill>
                  <a:schemeClr val="accent5">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endParaRPr lang="lv-LV"/>
          </a:p>
        </p:txBody>
      </p:sp>
      <p:sp>
        <p:nvSpPr>
          <p:cNvPr id="8" name="Content Placeholder 3">
            <a:extLst>
              <a:ext uri="{FF2B5EF4-FFF2-40B4-BE49-F238E27FC236}">
                <a16:creationId xmlns:a16="http://schemas.microsoft.com/office/drawing/2014/main" id="{4DA2559E-0F02-471B-EFDC-7E71F4CF6363}"/>
              </a:ext>
            </a:extLst>
          </p:cNvPr>
          <p:cNvSpPr>
            <a:spLocks noGrp="1" noChangeArrowheads="1"/>
          </p:cNvSpPr>
          <p:nvPr>
            <p:ph idx="1"/>
          </p:nvPr>
        </p:nvSpPr>
        <p:spPr>
          <a:xfrm>
            <a:off x="1667370" y="3677331"/>
            <a:ext cx="7585046" cy="3467732"/>
          </a:xfrm>
        </p:spPr>
        <p:txBody>
          <a:bodyPr>
            <a:normAutofit/>
          </a:bodyPr>
          <a:lstStyle/>
          <a:p>
            <a:pPr marL="0" indent="0" algn="just">
              <a:buNone/>
              <a:defRPr/>
            </a:pPr>
            <a:endParaRPr lang="lv-LV" altLang="lv-LV" sz="1200">
              <a:latin typeface="Arial" panose="020B0604020202020204" pitchFamily="34" charset="0"/>
              <a:cs typeface="Arial" panose="020B0604020202020204" pitchFamily="34" charset="0"/>
            </a:endParaRPr>
          </a:p>
          <a:p>
            <a:pPr marL="0" indent="0" algn="just">
              <a:buNone/>
              <a:defRPr/>
            </a:pPr>
            <a:endParaRPr lang="lv-LV" altLang="lv-LV" sz="1200">
              <a:latin typeface="Arial" panose="020B0604020202020204" pitchFamily="34" charset="0"/>
              <a:cs typeface="Arial" panose="020B0604020202020204" pitchFamily="34" charset="0"/>
            </a:endParaRPr>
          </a:p>
          <a:p>
            <a:pPr algn="just">
              <a:buFont typeface="Wingdings" panose="05000000000000000000" pitchFamily="2" charset="2"/>
              <a:buChar char="v"/>
              <a:defRPr/>
            </a:pPr>
            <a:endParaRPr lang="lv-LV" altLang="lv-LV" sz="1200">
              <a:latin typeface="Arial" panose="020B0604020202020204" pitchFamily="34" charset="0"/>
              <a:cs typeface="Arial" panose="020B0604020202020204" pitchFamily="34" charset="0"/>
            </a:endParaRPr>
          </a:p>
          <a:p>
            <a:pPr algn="just">
              <a:buFont typeface="Wingdings" panose="05000000000000000000" pitchFamily="2" charset="2"/>
              <a:buChar char="v"/>
              <a:defRPr/>
            </a:pPr>
            <a:endParaRPr lang="lv-LV" altLang="lv-LV" sz="1200">
              <a:latin typeface="Arial" panose="020B0604020202020204" pitchFamily="34" charset="0"/>
              <a:cs typeface="Arial" panose="020B0604020202020204" pitchFamily="34" charset="0"/>
            </a:endParaRPr>
          </a:p>
          <a:p>
            <a:pPr algn="just">
              <a:buFont typeface="Wingdings" panose="05000000000000000000" pitchFamily="2" charset="2"/>
              <a:buChar char="v"/>
              <a:defRPr/>
            </a:pPr>
            <a:endParaRPr lang="lv-LV" altLang="lv-LV" sz="1200">
              <a:latin typeface="Arial" panose="020B0604020202020204" pitchFamily="34" charset="0"/>
              <a:cs typeface="Arial" panose="020B0604020202020204" pitchFamily="34" charset="0"/>
            </a:endParaRPr>
          </a:p>
          <a:p>
            <a:pPr algn="just">
              <a:buFont typeface="Wingdings" panose="05000000000000000000" pitchFamily="2" charset="2"/>
              <a:buChar char="v"/>
              <a:defRPr/>
            </a:pPr>
            <a:endParaRPr lang="en-US" altLang="lv-LV">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2360130"/>
      </p:ext>
    </p:extLst>
  </p:cSld>
  <p:clrMapOvr>
    <a:masterClrMapping/>
  </p:clrMapOvr>
</p:sld>
</file>

<file path=ppt/theme/theme1.xml><?xml version="1.0" encoding="utf-8"?>
<a:theme xmlns:a="http://schemas.openxmlformats.org/drawingml/2006/main" name="89_Prezentacija_templateLV">
  <a:themeElements>
    <a:clrScheme name="SM">
      <a:dk1>
        <a:srgbClr val="355464"/>
      </a:dk1>
      <a:lt1>
        <a:srgbClr val="FFFFFF"/>
      </a:lt1>
      <a:dk2>
        <a:srgbClr val="7ADFEA"/>
      </a:dk2>
      <a:lt2>
        <a:srgbClr val="C6ED9C"/>
      </a:lt2>
      <a:accent1>
        <a:srgbClr val="26C4E8"/>
      </a:accent1>
      <a:accent2>
        <a:srgbClr val="355464"/>
      </a:accent2>
      <a:accent3>
        <a:srgbClr val="DBEFC6"/>
      </a:accent3>
      <a:accent4>
        <a:srgbClr val="8CDEE8"/>
      </a:accent4>
      <a:accent5>
        <a:srgbClr val="729EB4"/>
      </a:accent5>
      <a:accent6>
        <a:srgbClr val="A5D770"/>
      </a:accent6>
      <a:hlink>
        <a:srgbClr val="26C4E8"/>
      </a:hlink>
      <a:folHlink>
        <a:srgbClr val="AF0000"/>
      </a:folHlink>
    </a:clrScheme>
    <a:fontScheme name="Satiksmes Ministrija">
      <a:majorFont>
        <a:latin typeface="Verdana bold"/>
        <a:ea typeface="Calibri"/>
        <a:cs typeface="Calibri"/>
      </a:majorFont>
      <a:minorFont>
        <a:latin typeface="Verdana regular"/>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72F10E7C4C39940B5A4614184529A47" ma:contentTypeVersion="18" ma:contentTypeDescription="Create a new document." ma:contentTypeScope="" ma:versionID="a61629a9ec085c9ef04dc86ea33f7def">
  <xsd:schema xmlns:xsd="http://www.w3.org/2001/XMLSchema" xmlns:xs="http://www.w3.org/2001/XMLSchema" xmlns:p="http://schemas.microsoft.com/office/2006/metadata/properties" xmlns:ns2="929ef86d-0678-474b-a2d1-4b70d1db9477" xmlns:ns3="a57d379d-1838-4fe5-9dd3-f55eabd60318" targetNamespace="http://schemas.microsoft.com/office/2006/metadata/properties" ma:root="true" ma:fieldsID="befcb401a800740fc74491140e5754a1" ns2:_="" ns3:_="">
    <xsd:import namespace="929ef86d-0678-474b-a2d1-4b70d1db9477"/>
    <xsd:import namespace="a57d379d-1838-4fe5-9dd3-f55eabd6031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ef86d-0678-474b-a2d1-4b70d1db947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02c859b-0546-4206-9cae-cfa997077b6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57d379d-1838-4fe5-9dd3-f55eabd60318"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ec23498-8d43-4f6c-b49d-fc58ffadf4f7}" ma:internalName="TaxCatchAll" ma:showField="CatchAllData" ma:web="a57d379d-1838-4fe5-9dd3-f55eabd6031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29ef86d-0678-474b-a2d1-4b70d1db9477">
      <Terms xmlns="http://schemas.microsoft.com/office/infopath/2007/PartnerControls"/>
    </lcf76f155ced4ddcb4097134ff3c332f>
    <TaxCatchAll xmlns="a57d379d-1838-4fe5-9dd3-f55eabd60318" xsi:nil="true"/>
  </documentManagement>
</p:properties>
</file>

<file path=customXml/itemProps1.xml><?xml version="1.0" encoding="utf-8"?>
<ds:datastoreItem xmlns:ds="http://schemas.openxmlformats.org/officeDocument/2006/customXml" ds:itemID="{79EC19DB-9FA2-4C8A-8AFC-C5E66AD08992}"/>
</file>

<file path=customXml/itemProps2.xml><?xml version="1.0" encoding="utf-8"?>
<ds:datastoreItem xmlns:ds="http://schemas.openxmlformats.org/officeDocument/2006/customXml" ds:itemID="{746A9CFC-B214-4530-AD64-1EA9FFE37469}">
  <ds:schemaRefs>
    <ds:schemaRef ds:uri="http://schemas.microsoft.com/sharepoint/v3/contenttype/forms"/>
  </ds:schemaRefs>
</ds:datastoreItem>
</file>

<file path=customXml/itemProps3.xml><?xml version="1.0" encoding="utf-8"?>
<ds:datastoreItem xmlns:ds="http://schemas.openxmlformats.org/officeDocument/2006/customXml" ds:itemID="{C35A94F4-9496-48CB-A8BF-DC2A59E2013F}"/>
</file>

<file path=docProps/app.xml><?xml version="1.0" encoding="utf-8"?>
<Properties xmlns="http://schemas.openxmlformats.org/officeDocument/2006/extended-properties" xmlns:vt="http://schemas.openxmlformats.org/officeDocument/2006/docPropsVTypes">
  <Template>89_Prezentacija_templateLV</Template>
  <TotalTime>1</TotalTime>
  <Words>6256</Words>
  <Application>Microsoft Office PowerPoint</Application>
  <PresentationFormat>On-screen Show (16:9)</PresentationFormat>
  <Paragraphs>394</Paragraphs>
  <Slides>16</Slides>
  <Notes>15</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16</vt:i4>
      </vt:variant>
    </vt:vector>
  </HeadingPairs>
  <TitlesOfParts>
    <vt:vector size="30" baseType="lpstr">
      <vt:lpstr>Aptos</vt:lpstr>
      <vt:lpstr>Arial</vt:lpstr>
      <vt:lpstr>Baloo-Chettan</vt:lpstr>
      <vt:lpstr>Calibri</vt:lpstr>
      <vt:lpstr>IBM Plex Sans</vt:lpstr>
      <vt:lpstr>Montserrat</vt:lpstr>
      <vt:lpstr>Segoe Print</vt:lpstr>
      <vt:lpstr>Segoe UI Historic</vt:lpstr>
      <vt:lpstr>Times New Roman</vt:lpstr>
      <vt:lpstr>Verdana</vt:lpstr>
      <vt:lpstr>Verdana bold</vt:lpstr>
      <vt:lpstr>Verdana regular</vt:lpstr>
      <vt:lpstr>Wingdings</vt:lpstr>
      <vt:lpstr>89_Prezentacija_templateLV</vt:lpstr>
      <vt:lpstr>PowerPoint Presentation</vt:lpstr>
      <vt:lpstr>Latvia – few facts</vt:lpstr>
      <vt:lpstr>   </vt:lpstr>
      <vt:lpstr>PowerPoint Presentation</vt:lpstr>
      <vt:lpstr>LV Road traffic accidents – year 2024 so far  </vt:lpstr>
      <vt:lpstr>Road Traffic Safety Council</vt:lpstr>
      <vt:lpstr>Road traffic safety plan 2021 - 2027</vt:lpstr>
      <vt:lpstr>Plan and results: 50 % reduction targets - overview</vt:lpstr>
      <vt:lpstr>Interim impact assesment of the Road Traffic Safety Plan for 2021-2027</vt:lpstr>
      <vt:lpstr>PowerPoint Presentation</vt:lpstr>
      <vt:lpstr>PowerPoint Presentation</vt:lpstr>
      <vt:lpstr>Campaigns </vt:lpstr>
      <vt:lpstr>Annual Road Traffic Safety Index and Safest Company Car Fleet award </vt:lpstr>
      <vt:lpstr>Just 100 years ago.. Same problems!</vt:lpstr>
      <vt:lpstr>Just 100 years ago and now: Different solutions!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Dagnija</dc:creator>
  <cp:lastModifiedBy>Raimonds Grants</cp:lastModifiedBy>
  <cp:revision>2</cp:revision>
  <dcterms:created xsi:type="dcterms:W3CDTF">2014-11-20T14:46:47Z</dcterms:created>
  <dcterms:modified xsi:type="dcterms:W3CDTF">2024-09-12T07:44:12Z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0x010100572F10E7C4C39940B5A4614184529A47</vt:lpwstr>
  </property>
</Properties>
</file>