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4" r:id="rId2"/>
    <p:sldId id="431" r:id="rId3"/>
    <p:sldId id="445" r:id="rId4"/>
    <p:sldId id="444" r:id="rId5"/>
    <p:sldId id="442" r:id="rId6"/>
    <p:sldId id="438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11" autoAdjust="0"/>
    <p:restoredTop sz="92968" autoAdjust="0"/>
  </p:normalViewPr>
  <p:slideViewPr>
    <p:cSldViewPr snapToGrid="0" snapToObjects="1"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30EC4099-BACE-4955-AEE3-A4A2E17B1084}"/>
    <pc:docChg chg="undo custSel addSld delSld modSld">
      <pc:chgData name="Jānis Kalniņš" userId="a346482a-2d66-4c18-bda4-947c2bd2c82a" providerId="ADAL" clId="{30EC4099-BACE-4955-AEE3-A4A2E17B1084}" dt="2023-02-24T08:17:25.781" v="482" actId="47"/>
      <pc:docMkLst>
        <pc:docMk/>
      </pc:docMkLst>
      <pc:sldChg chg="modSp mod">
        <pc:chgData name="Jānis Kalniņš" userId="a346482a-2d66-4c18-bda4-947c2bd2c82a" providerId="ADAL" clId="{30EC4099-BACE-4955-AEE3-A4A2E17B1084}" dt="2023-02-24T07:59:18.592" v="8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30EC4099-BACE-4955-AEE3-A4A2E17B1084}" dt="2023-02-24T07:59:18.592" v="8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addSp delSp modSp mod">
        <pc:chgData name="Jānis Kalniņš" userId="a346482a-2d66-4c18-bda4-947c2bd2c82a" providerId="ADAL" clId="{30EC4099-BACE-4955-AEE3-A4A2E17B1084}" dt="2023-02-24T08:02:54.911" v="78" actId="20577"/>
        <pc:sldMkLst>
          <pc:docMk/>
          <pc:sldMk cId="2876587584" sldId="431"/>
        </pc:sldMkLst>
        <pc:spChg chg="mod">
          <ac:chgData name="Jānis Kalniņš" userId="a346482a-2d66-4c18-bda4-947c2bd2c82a" providerId="ADAL" clId="{30EC4099-BACE-4955-AEE3-A4A2E17B1084}" dt="2023-02-24T08:02:54.911" v="78" actId="20577"/>
          <ac:spMkLst>
            <pc:docMk/>
            <pc:sldMk cId="2876587584" sldId="431"/>
            <ac:spMk id="2" creationId="{CD1DF851-D7C9-44E2-8DFE-0BAB4D21F700}"/>
          </ac:spMkLst>
        </pc:spChg>
        <pc:picChg chg="add del">
          <ac:chgData name="Jānis Kalniņš" userId="a346482a-2d66-4c18-bda4-947c2bd2c82a" providerId="ADAL" clId="{30EC4099-BACE-4955-AEE3-A4A2E17B1084}" dt="2023-02-24T08:02:04.361" v="51" actId="22"/>
          <ac:picMkLst>
            <pc:docMk/>
            <pc:sldMk cId="2876587584" sldId="431"/>
            <ac:picMk id="6" creationId="{B445E44D-6055-4045-1EEB-1E22A1E612B0}"/>
          </ac:picMkLst>
        </pc:picChg>
      </pc:sldChg>
      <pc:sldChg chg="del">
        <pc:chgData name="Jānis Kalniņš" userId="a346482a-2d66-4c18-bda4-947c2bd2c82a" providerId="ADAL" clId="{30EC4099-BACE-4955-AEE3-A4A2E17B1084}" dt="2023-02-24T08:17:25.781" v="482" actId="47"/>
        <pc:sldMkLst>
          <pc:docMk/>
          <pc:sldMk cId="1828447282" sldId="437"/>
        </pc:sldMkLst>
      </pc:sldChg>
      <pc:sldChg chg="modSp mod">
        <pc:chgData name="Jānis Kalniņš" userId="a346482a-2d66-4c18-bda4-947c2bd2c82a" providerId="ADAL" clId="{30EC4099-BACE-4955-AEE3-A4A2E17B1084}" dt="2023-02-24T08:16:30.105" v="479" actId="1076"/>
        <pc:sldMkLst>
          <pc:docMk/>
          <pc:sldMk cId="332980400" sldId="439"/>
        </pc:sldMkLst>
        <pc:spChg chg="mod">
          <ac:chgData name="Jānis Kalniņš" userId="a346482a-2d66-4c18-bda4-947c2bd2c82a" providerId="ADAL" clId="{30EC4099-BACE-4955-AEE3-A4A2E17B1084}" dt="2023-02-24T08:16:30.105" v="479" actId="1076"/>
          <ac:spMkLst>
            <pc:docMk/>
            <pc:sldMk cId="332980400" sldId="439"/>
            <ac:spMk id="9" creationId="{41E1D718-3745-4D0B-89D5-AB1D5D59FE86}"/>
          </ac:spMkLst>
        </pc:spChg>
      </pc:sldChg>
      <pc:sldChg chg="modSp del mod">
        <pc:chgData name="Jānis Kalniņš" userId="a346482a-2d66-4c18-bda4-947c2bd2c82a" providerId="ADAL" clId="{30EC4099-BACE-4955-AEE3-A4A2E17B1084}" dt="2023-02-24T08:16:39.896" v="480" actId="47"/>
        <pc:sldMkLst>
          <pc:docMk/>
          <pc:sldMk cId="4142833060" sldId="440"/>
        </pc:sldMkLst>
        <pc:spChg chg="mod">
          <ac:chgData name="Jānis Kalniņš" userId="a346482a-2d66-4c18-bda4-947c2bd2c82a" providerId="ADAL" clId="{30EC4099-BACE-4955-AEE3-A4A2E17B1084}" dt="2023-02-24T08:15:54.354" v="472" actId="20577"/>
          <ac:spMkLst>
            <pc:docMk/>
            <pc:sldMk cId="4142833060" sldId="440"/>
            <ac:spMk id="3" creationId="{D1445613-1B1A-6E72-3132-D3B6044CB55F}"/>
          </ac:spMkLst>
        </pc:spChg>
      </pc:sldChg>
      <pc:sldChg chg="del">
        <pc:chgData name="Jānis Kalniņš" userId="a346482a-2d66-4c18-bda4-947c2bd2c82a" providerId="ADAL" clId="{30EC4099-BACE-4955-AEE3-A4A2E17B1084}" dt="2023-02-24T08:16:47.479" v="481" actId="47"/>
        <pc:sldMkLst>
          <pc:docMk/>
          <pc:sldMk cId="2258909829" sldId="441"/>
        </pc:sldMkLst>
      </pc:sldChg>
      <pc:sldChg chg="modSp add mod">
        <pc:chgData name="Jānis Kalniņš" userId="a346482a-2d66-4c18-bda4-947c2bd2c82a" providerId="ADAL" clId="{30EC4099-BACE-4955-AEE3-A4A2E17B1084}" dt="2023-02-24T08:11:14.538" v="327" actId="20577"/>
        <pc:sldMkLst>
          <pc:docMk/>
          <pc:sldMk cId="1137513352" sldId="442"/>
        </pc:sldMkLst>
        <pc:spChg chg="mod">
          <ac:chgData name="Jānis Kalniņš" userId="a346482a-2d66-4c18-bda4-947c2bd2c82a" providerId="ADAL" clId="{30EC4099-BACE-4955-AEE3-A4A2E17B1084}" dt="2023-02-24T08:11:14.538" v="327" actId="20577"/>
          <ac:spMkLst>
            <pc:docMk/>
            <pc:sldMk cId="1137513352" sldId="442"/>
            <ac:spMk id="9" creationId="{41E1D718-3745-4D0B-89D5-AB1D5D59FE86}"/>
          </ac:spMkLst>
        </pc:spChg>
      </pc:sldChg>
    </pc:docChg>
  </pc:docChgLst>
  <pc:docChgLst>
    <pc:chgData name="Jānis Kalniņš" userId="a346482a-2d66-4c18-bda4-947c2bd2c82a" providerId="ADAL" clId="{C881BC7D-9478-4550-9C23-48EF791824E0}"/>
    <pc:docChg chg="modSld">
      <pc:chgData name="Jānis Kalniņš" userId="a346482a-2d66-4c18-bda4-947c2bd2c82a" providerId="ADAL" clId="{C881BC7D-9478-4550-9C23-48EF791824E0}" dt="2023-11-21T12:13:00.872" v="19" actId="20577"/>
      <pc:docMkLst>
        <pc:docMk/>
      </pc:docMkLst>
      <pc:sldChg chg="modSp mod">
        <pc:chgData name="Jānis Kalniņš" userId="a346482a-2d66-4c18-bda4-947c2bd2c82a" providerId="ADAL" clId="{C881BC7D-9478-4550-9C23-48EF791824E0}" dt="2023-11-21T12:13:00.872" v="19" actId="20577"/>
        <pc:sldMkLst>
          <pc:docMk/>
          <pc:sldMk cId="2876587584" sldId="431"/>
        </pc:sldMkLst>
        <pc:spChg chg="mod">
          <ac:chgData name="Jānis Kalniņš" userId="a346482a-2d66-4c18-bda4-947c2bd2c82a" providerId="ADAL" clId="{C881BC7D-9478-4550-9C23-48EF791824E0}" dt="2023-11-21T12:13:00.872" v="19" actId="20577"/>
          <ac:spMkLst>
            <pc:docMk/>
            <pc:sldMk cId="2876587584" sldId="431"/>
            <ac:spMk id="2" creationId="{CD1DF851-D7C9-44E2-8DFE-0BAB4D21F700}"/>
          </ac:spMkLst>
        </pc:spChg>
      </pc:sldChg>
    </pc:docChg>
  </pc:docChgLst>
  <pc:docChgLst>
    <pc:chgData name="Jānis Kalniņš" userId="a346482a-2d66-4c18-bda4-947c2bd2c82a" providerId="ADAL" clId="{94759315-4298-47AC-BB8F-A72C835A6A30}"/>
    <pc:docChg chg="undo custSel addSld delSld modSld">
      <pc:chgData name="Jānis Kalniņš" userId="a346482a-2d66-4c18-bda4-947c2bd2c82a" providerId="ADAL" clId="{94759315-4298-47AC-BB8F-A72C835A6A30}" dt="2023-11-16T07:50:24.910" v="1262" actId="123"/>
      <pc:docMkLst>
        <pc:docMk/>
      </pc:docMkLst>
      <pc:sldChg chg="modSp mod">
        <pc:chgData name="Jānis Kalniņš" userId="a346482a-2d66-4c18-bda4-947c2bd2c82a" providerId="ADAL" clId="{94759315-4298-47AC-BB8F-A72C835A6A30}" dt="2023-11-03T12:56:27.475" v="11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94759315-4298-47AC-BB8F-A72C835A6A30}" dt="2023-11-03T12:56:27.475" v="11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modSp mod">
        <pc:chgData name="Jānis Kalniņš" userId="a346482a-2d66-4c18-bda4-947c2bd2c82a" providerId="ADAL" clId="{94759315-4298-47AC-BB8F-A72C835A6A30}" dt="2023-11-16T07:50:20.210" v="1261" actId="1076"/>
        <pc:sldMkLst>
          <pc:docMk/>
          <pc:sldMk cId="2876587584" sldId="431"/>
        </pc:sldMkLst>
        <pc:spChg chg="mod">
          <ac:chgData name="Jānis Kalniņš" userId="a346482a-2d66-4c18-bda4-947c2bd2c82a" providerId="ADAL" clId="{94759315-4298-47AC-BB8F-A72C835A6A30}" dt="2023-11-16T07:50:20.210" v="1261" actId="1076"/>
          <ac:spMkLst>
            <pc:docMk/>
            <pc:sldMk cId="2876587584" sldId="431"/>
            <ac:spMk id="2" creationId="{CD1DF851-D7C9-44E2-8DFE-0BAB4D21F700}"/>
          </ac:spMkLst>
        </pc:spChg>
      </pc:sldChg>
      <pc:sldChg chg="modSp del mod">
        <pc:chgData name="Jānis Kalniņš" userId="a346482a-2d66-4c18-bda4-947c2bd2c82a" providerId="ADAL" clId="{94759315-4298-47AC-BB8F-A72C835A6A30}" dt="2023-11-15T14:10:56.852" v="1247" actId="47"/>
        <pc:sldMkLst>
          <pc:docMk/>
          <pc:sldMk cId="332980400" sldId="439"/>
        </pc:sldMkLst>
        <pc:spChg chg="mod">
          <ac:chgData name="Jānis Kalniņš" userId="a346482a-2d66-4c18-bda4-947c2bd2c82a" providerId="ADAL" clId="{94759315-4298-47AC-BB8F-A72C835A6A30}" dt="2023-11-03T12:57:35.717" v="34" actId="13926"/>
          <ac:spMkLst>
            <pc:docMk/>
            <pc:sldMk cId="332980400" sldId="439"/>
            <ac:spMk id="9" creationId="{41E1D718-3745-4D0B-89D5-AB1D5D59FE86}"/>
          </ac:spMkLst>
        </pc:spChg>
      </pc:sldChg>
      <pc:sldChg chg="modSp mod">
        <pc:chgData name="Jānis Kalniņš" userId="a346482a-2d66-4c18-bda4-947c2bd2c82a" providerId="ADAL" clId="{94759315-4298-47AC-BB8F-A72C835A6A30}" dt="2023-11-15T14:10:49.392" v="1246" actId="20577"/>
        <pc:sldMkLst>
          <pc:docMk/>
          <pc:sldMk cId="1137513352" sldId="442"/>
        </pc:sldMkLst>
        <pc:spChg chg="mod">
          <ac:chgData name="Jānis Kalniņš" userId="a346482a-2d66-4c18-bda4-947c2bd2c82a" providerId="ADAL" clId="{94759315-4298-47AC-BB8F-A72C835A6A30}" dt="2023-11-15T14:10:49.392" v="1246" actId="20577"/>
          <ac:spMkLst>
            <pc:docMk/>
            <pc:sldMk cId="1137513352" sldId="442"/>
            <ac:spMk id="9" creationId="{41E1D718-3745-4D0B-89D5-AB1D5D59FE86}"/>
          </ac:spMkLst>
        </pc:spChg>
      </pc:sldChg>
      <pc:sldChg chg="modSp del mod">
        <pc:chgData name="Jānis Kalniņš" userId="a346482a-2d66-4c18-bda4-947c2bd2c82a" providerId="ADAL" clId="{94759315-4298-47AC-BB8F-A72C835A6A30}" dt="2023-11-15T14:11:04.440" v="1248" actId="47"/>
        <pc:sldMkLst>
          <pc:docMk/>
          <pc:sldMk cId="3149815412" sldId="443"/>
        </pc:sldMkLst>
        <pc:spChg chg="mod">
          <ac:chgData name="Jānis Kalniņš" userId="a346482a-2d66-4c18-bda4-947c2bd2c82a" providerId="ADAL" clId="{94759315-4298-47AC-BB8F-A72C835A6A30}" dt="2023-11-03T12:58:00.849" v="36" actId="13926"/>
          <ac:spMkLst>
            <pc:docMk/>
            <pc:sldMk cId="3149815412" sldId="443"/>
            <ac:spMk id="2" creationId="{CD1DF851-D7C9-44E2-8DFE-0BAB4D21F700}"/>
          </ac:spMkLst>
        </pc:spChg>
      </pc:sldChg>
      <pc:sldChg chg="modSp add mod">
        <pc:chgData name="Jānis Kalniņš" userId="a346482a-2d66-4c18-bda4-947c2bd2c82a" providerId="ADAL" clId="{94759315-4298-47AC-BB8F-A72C835A6A30}" dt="2023-11-15T14:08:36.018" v="1127" actId="255"/>
        <pc:sldMkLst>
          <pc:docMk/>
          <pc:sldMk cId="2557478520" sldId="444"/>
        </pc:sldMkLst>
        <pc:spChg chg="mod">
          <ac:chgData name="Jānis Kalniņš" userId="a346482a-2d66-4c18-bda4-947c2bd2c82a" providerId="ADAL" clId="{94759315-4298-47AC-BB8F-A72C835A6A30}" dt="2023-11-15T14:08:36.018" v="1127" actId="255"/>
          <ac:spMkLst>
            <pc:docMk/>
            <pc:sldMk cId="2557478520" sldId="444"/>
            <ac:spMk id="9" creationId="{41E1D718-3745-4D0B-89D5-AB1D5D59FE86}"/>
          </ac:spMkLst>
        </pc:spChg>
      </pc:sldChg>
      <pc:sldChg chg="modSp add mod">
        <pc:chgData name="Jānis Kalniņš" userId="a346482a-2d66-4c18-bda4-947c2bd2c82a" providerId="ADAL" clId="{94759315-4298-47AC-BB8F-A72C835A6A30}" dt="2023-11-16T07:50:24.910" v="1262" actId="123"/>
        <pc:sldMkLst>
          <pc:docMk/>
          <pc:sldMk cId="735279879" sldId="445"/>
        </pc:sldMkLst>
        <pc:spChg chg="mod">
          <ac:chgData name="Jānis Kalniņš" userId="a346482a-2d66-4c18-bda4-947c2bd2c82a" providerId="ADAL" clId="{94759315-4298-47AC-BB8F-A72C835A6A30}" dt="2023-11-16T07:50:24.910" v="1262" actId="123"/>
          <ac:spMkLst>
            <pc:docMk/>
            <pc:sldMk cId="735279879" sldId="445"/>
            <ac:spMk id="2" creationId="{CD1DF851-D7C9-44E2-8DFE-0BAB4D21F700}"/>
          </ac:spMkLst>
        </pc:spChg>
      </pc:sldChg>
      <pc:sldChg chg="add del">
        <pc:chgData name="Jānis Kalniņš" userId="a346482a-2d66-4c18-bda4-947c2bd2c82a" providerId="ADAL" clId="{94759315-4298-47AC-BB8F-A72C835A6A30}" dt="2023-11-15T14:09:02.625" v="1129" actId="47"/>
        <pc:sldMkLst>
          <pc:docMk/>
          <pc:sldMk cId="3315371656" sldId="446"/>
        </pc:sldMkLst>
      </pc:sldChg>
    </pc:docChg>
  </pc:docChgLst>
  <pc:docChgLst>
    <pc:chgData name="Jānis Kalniņš" userId="a346482a-2d66-4c18-bda4-947c2bd2c82a" providerId="ADAL" clId="{B3CD1BD0-EE15-458B-8B1A-2C651B1EC748}"/>
    <pc:docChg chg="delSld">
      <pc:chgData name="Jānis Kalniņš" userId="a346482a-2d66-4c18-bda4-947c2bd2c82a" providerId="ADAL" clId="{B3CD1BD0-EE15-458B-8B1A-2C651B1EC748}" dt="2022-12-07T12:57:07.987" v="1" actId="47"/>
      <pc:docMkLst>
        <pc:docMk/>
      </pc:docMkLst>
      <pc:sldChg chg="del">
        <pc:chgData name="Jānis Kalniņš" userId="a346482a-2d66-4c18-bda4-947c2bd2c82a" providerId="ADAL" clId="{B3CD1BD0-EE15-458B-8B1A-2C651B1EC748}" dt="2022-12-07T12:57:06.050" v="0" actId="47"/>
        <pc:sldMkLst>
          <pc:docMk/>
          <pc:sldMk cId="1283917326" sldId="442"/>
        </pc:sldMkLst>
      </pc:sldChg>
      <pc:sldChg chg="del">
        <pc:chgData name="Jānis Kalniņš" userId="a346482a-2d66-4c18-bda4-947c2bd2c82a" providerId="ADAL" clId="{B3CD1BD0-EE15-458B-8B1A-2C651B1EC748}" dt="2022-12-07T12:57:07.987" v="1" actId="47"/>
        <pc:sldMkLst>
          <pc:docMk/>
          <pc:sldMk cId="3031271818" sldId="443"/>
        </pc:sldMkLst>
      </pc:sldChg>
    </pc:docChg>
  </pc:docChgLst>
  <pc:docChgLst>
    <pc:chgData name="Jānis Kalniņš" userId="a346482a-2d66-4c18-bda4-947c2bd2c82a" providerId="ADAL" clId="{BDA5452F-A626-4077-8AB8-41509A6E3DB1}"/>
    <pc:docChg chg="custSel addSld modSld">
      <pc:chgData name="Jānis Kalniņš" userId="a346482a-2d66-4c18-bda4-947c2bd2c82a" providerId="ADAL" clId="{BDA5452F-A626-4077-8AB8-41509A6E3DB1}" dt="2023-03-01T06:58:32.446" v="1023" actId="20577"/>
      <pc:docMkLst>
        <pc:docMk/>
      </pc:docMkLst>
      <pc:sldChg chg="addSp modSp add mod">
        <pc:chgData name="Jānis Kalniņš" userId="a346482a-2d66-4c18-bda4-947c2bd2c82a" providerId="ADAL" clId="{BDA5452F-A626-4077-8AB8-41509A6E3DB1}" dt="2023-03-01T06:58:32.446" v="1023" actId="20577"/>
        <pc:sldMkLst>
          <pc:docMk/>
          <pc:sldMk cId="3149815412" sldId="443"/>
        </pc:sldMkLst>
        <pc:spChg chg="mod">
          <ac:chgData name="Jānis Kalniņš" userId="a346482a-2d66-4c18-bda4-947c2bd2c82a" providerId="ADAL" clId="{BDA5452F-A626-4077-8AB8-41509A6E3DB1}" dt="2023-03-01T06:58:32.446" v="1023" actId="20577"/>
          <ac:spMkLst>
            <pc:docMk/>
            <pc:sldMk cId="3149815412" sldId="443"/>
            <ac:spMk id="2" creationId="{CD1DF851-D7C9-44E2-8DFE-0BAB4D21F700}"/>
          </ac:spMkLst>
        </pc:spChg>
        <pc:spChg chg="mod">
          <ac:chgData name="Jānis Kalniņš" userId="a346482a-2d66-4c18-bda4-947c2bd2c82a" providerId="ADAL" clId="{BDA5452F-A626-4077-8AB8-41509A6E3DB1}" dt="2023-02-28T12:03:39.058" v="541" actId="27636"/>
          <ac:spMkLst>
            <pc:docMk/>
            <pc:sldMk cId="3149815412" sldId="443"/>
            <ac:spMk id="3" creationId="{00000000-0000-0000-0000-000000000000}"/>
          </ac:spMkLst>
        </pc:spChg>
        <pc:spChg chg="mod">
          <ac:chgData name="Jānis Kalniņš" userId="a346482a-2d66-4c18-bda4-947c2bd2c82a" providerId="ADAL" clId="{BDA5452F-A626-4077-8AB8-41509A6E3DB1}" dt="2023-02-28T11:56:45.032" v="70" actId="1076"/>
          <ac:spMkLst>
            <pc:docMk/>
            <pc:sldMk cId="3149815412" sldId="443"/>
            <ac:spMk id="7" creationId="{00000000-0000-0000-0000-000000000000}"/>
          </ac:spMkLst>
        </pc:spChg>
        <pc:picChg chg="add mod">
          <ac:chgData name="Jānis Kalniņš" userId="a346482a-2d66-4c18-bda4-947c2bd2c82a" providerId="ADAL" clId="{BDA5452F-A626-4077-8AB8-41509A6E3DB1}" dt="2023-02-28T11:57:16.136" v="75" actId="1076"/>
          <ac:picMkLst>
            <pc:docMk/>
            <pc:sldMk cId="3149815412" sldId="443"/>
            <ac:picMk id="6" creationId="{B4AF97DD-F4B1-BDD7-E346-B64F7C1D0D2F}"/>
          </ac:picMkLst>
        </pc:picChg>
        <pc:picChg chg="mod">
          <ac:chgData name="Jānis Kalniņš" userId="a346482a-2d66-4c18-bda4-947c2bd2c82a" providerId="ADAL" clId="{BDA5452F-A626-4077-8AB8-41509A6E3DB1}" dt="2023-02-28T11:57:44.848" v="152" actId="1076"/>
          <ac:picMkLst>
            <pc:docMk/>
            <pc:sldMk cId="3149815412" sldId="443"/>
            <ac:picMk id="8" creationId="{B0826AD9-3CF5-481D-A9B5-25967A45021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21.11.2023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21.11.2023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11/21/2023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2023.gada 23.novembris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CSDP domnīcas darbu un</a:t>
            </a:r>
            <a:br>
              <a:rPr lang="lv-LV" altLang="lv-LV" sz="3100" dirty="0"/>
            </a:br>
            <a:r>
              <a:rPr lang="lv-LV" altLang="lv-LV" sz="3100" dirty="0"/>
              <a:t>padomes lēmumu izpildi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33" y="37317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870617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396586" y="2008396"/>
            <a:ext cx="835082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2023. gadā kopš CSDP sēdes 2023.gada 6.martā līdz šim domnīcā apskatītie jautājumi - kopumā 6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sanāksmes: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Nr. 48.-51. – priekšlikumiem grozījumiem Ceļu satiksmes likumā –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velorikšu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regulējums, sodu apmēri, koplietošanas pakalpojumi u.c. jautājumi.</a:t>
            </a:r>
          </a:p>
          <a:p>
            <a:pPr algn="just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Rezultāts 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22.06.2023. pieņemti grozījumi Ceļu satiksmes likumā.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8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870617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793173" y="1911971"/>
            <a:ext cx="774122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2023. gadā kopš CSDP sēdes 2023.gada 6.martā līdz šim domnīcā apskatītie jautājumi - kopumā 6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sanāksmēs: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Domnīca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Nr. 52 - par grozījumiem Ceļu satiksmes noteikumos attiecībā uz obligātu aizsargķiveres lietošanu 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un velosipēdu vadītājiem līdz 17 gadu vecumam</a:t>
            </a:r>
          </a:p>
          <a:p>
            <a:pPr algn="just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Domnīca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Nr.53 - Vai paradumu maiņu veicinātu naudas soda palielināšana (kādā apmērā?) par pārkāpumiem ceļu satiksmē?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27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48856" y="642352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97" y="1226459"/>
            <a:ext cx="8828503" cy="7140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1800" dirty="0">
              <a:cs typeface="Arial" panose="020B0604020202020204" pitchFamily="34" charset="0"/>
            </a:endParaRPr>
          </a:p>
          <a:p>
            <a:pPr defTabSz="914400"/>
            <a:r>
              <a:rPr lang="lv-LV" sz="1800" b="1" u="sng" dirty="0">
                <a:cs typeface="Arial" panose="020B0604020202020204" pitchFamily="34" charset="0"/>
              </a:rPr>
              <a:t>CSDP 2023.gada 6.marta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Atbalstīt VUGD, IeM, VP, SM un LMA iepriekšējo gadu pasākumu izpildi 2023.gadā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Daļēji i</a:t>
            </a:r>
            <a:r>
              <a:rPr lang="lv-LV" sz="1800" dirty="0">
                <a:cs typeface="Arial" panose="020B0604020202020204" pitchFamily="34" charset="0"/>
              </a:rPr>
              <a:t>zpildīts (pasākumi tiek turpināti 2023.gadā)</a:t>
            </a:r>
          </a:p>
          <a:p>
            <a:pPr defTabSz="914400"/>
            <a:endParaRPr lang="lv-LV" sz="12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Slēgt 2022.gada projektus un iek</a:t>
            </a:r>
            <a:r>
              <a:rPr lang="lv-LV" sz="1800" b="1" dirty="0">
                <a:ea typeface="Calibri" panose="020F0502020204030204" pitchFamily="34" charset="0"/>
                <a:cs typeface="Arial" panose="020B0604020202020204" pitchFamily="34" charset="0"/>
              </a:rPr>
              <a:t>ļaut summu 2023.gada projektiem</a:t>
            </a:r>
            <a:endParaRPr lang="lv-LV" sz="18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Izpildīts</a:t>
            </a:r>
            <a:endParaRPr lang="lv-LV" sz="1800" dirty="0">
              <a:cs typeface="Arial" panose="020B0604020202020204" pitchFamily="34" charset="0"/>
            </a:endParaRPr>
          </a:p>
          <a:p>
            <a:pPr defTabSz="914400"/>
            <a:endParaRPr lang="lv-LV" sz="12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At</a:t>
            </a:r>
            <a:r>
              <a:rPr lang="lv-LV" sz="1800" b="1" dirty="0">
                <a:ea typeface="Calibri" panose="020F0502020204030204" pitchFamily="34" charset="0"/>
                <a:cs typeface="Arial" panose="020B0604020202020204" pitchFamily="34" charset="0"/>
              </a:rPr>
              <a:t>ļaut 2023.gada pasākumu izpildi un piešķirt finansējumu</a:t>
            </a:r>
            <a:endParaRPr lang="lv-LV" sz="18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lv-LV" sz="1800" dirty="0" err="1">
                <a:cs typeface="Arial" panose="020B0604020202020204" pitchFamily="34" charset="0"/>
                <a:sym typeface="Wingdings" panose="05000000000000000000" pitchFamily="2" charset="2"/>
              </a:rPr>
              <a:t>Dalēji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 izpildīts (notiek pasākumu izpilde)</a:t>
            </a:r>
            <a:endParaRPr lang="lv-LV" sz="1800" dirty="0">
              <a:cs typeface="Arial" panose="020B0604020202020204" pitchFamily="34" charset="0"/>
            </a:endParaRPr>
          </a:p>
          <a:p>
            <a:pPr defTabSz="914400"/>
            <a:endParaRPr lang="lv-LV" sz="12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Iesniegt atskaites par 2023.gada projektiem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lv-LV" sz="1800" dirty="0" err="1">
                <a:cs typeface="Arial" panose="020B0604020202020204" pitchFamily="34" charset="0"/>
                <a:sym typeface="Wingdings" panose="05000000000000000000" pitchFamily="2" charset="2"/>
              </a:rPr>
              <a:t>Dalēji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 izpildīts (notiek pasākumu izpilde)</a:t>
            </a:r>
          </a:p>
          <a:p>
            <a:pPr defTabSz="914400"/>
            <a:endParaRPr lang="lv-LV" sz="12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LTAB iesniegt par finansējuma pieejamību līdz augustam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Izpildīts (LTAB vēstule Nr. 05/02-16/83 )</a:t>
            </a:r>
          </a:p>
          <a:p>
            <a:pPr defTabSz="914400"/>
            <a:endParaRPr lang="lv-LV" sz="12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CSDP </a:t>
            </a:r>
            <a:r>
              <a:rPr lang="lv-LV" sz="1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domnīcā</a:t>
            </a: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izskatīt priekšlikumus Ceļu satiksmes likuma grozījumiem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Izpildīts (4 </a:t>
            </a:r>
            <a:r>
              <a:rPr lang="lv-LV" sz="1800" dirty="0" err="1">
                <a:cs typeface="Arial" panose="020B0604020202020204" pitchFamily="34" charset="0"/>
                <a:sym typeface="Wingdings" panose="05000000000000000000" pitchFamily="2" charset="2"/>
              </a:rPr>
              <a:t>domnīcas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 sanāksmes)</a:t>
            </a:r>
          </a:p>
          <a:p>
            <a:pPr defTabSz="914400"/>
            <a:endParaRPr lang="lv-LV" sz="1800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defTabSz="914400"/>
            <a:endParaRPr lang="lv-LV" sz="18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defTabSz="914400"/>
            <a:endParaRPr lang="lv-LV" sz="18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7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48856" y="642352"/>
            <a:ext cx="5708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631" y="2313837"/>
            <a:ext cx="8604737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1800" dirty="0">
              <a:cs typeface="Arial" panose="020B0604020202020204" pitchFamily="34" charset="0"/>
            </a:endParaRPr>
          </a:p>
          <a:p>
            <a:pPr defTabSz="914400"/>
            <a:r>
              <a:rPr lang="lv-LV" sz="1800" b="1" u="sng" dirty="0">
                <a:cs typeface="Arial" panose="020B0604020202020204" pitchFamily="34" charset="0"/>
              </a:rPr>
              <a:t>CSDP 2022.gada 9.decembra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800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Atbalstīt atsevišķu LVC pasākumu turpināšanu 2023.gadā</a:t>
            </a:r>
            <a:endParaRPr lang="lv-LV" sz="1800" b="1" dirty="0">
              <a:cs typeface="Arial" panose="020B0604020202020204" pitchFamily="34" charset="0"/>
            </a:endParaRPr>
          </a:p>
          <a:p>
            <a:pPr defTabSz="914400"/>
            <a:r>
              <a:rPr lang="lv-LV" sz="1800" dirty="0">
                <a:cs typeface="Arial" panose="020B0604020202020204" pitchFamily="34" charset="0"/>
              </a:rPr>
              <a:t>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Daļēji i</a:t>
            </a:r>
            <a:r>
              <a:rPr lang="lv-LV" sz="1800" dirty="0">
                <a:cs typeface="Arial" panose="020B0604020202020204" pitchFamily="34" charset="0"/>
              </a:rPr>
              <a:t>zpildīts (pasākumi tiek turpināti 2023.gadā)</a:t>
            </a:r>
          </a:p>
          <a:p>
            <a:pPr defTabSz="914400"/>
            <a:endParaRPr lang="lv-LV" sz="1800" dirty="0">
              <a:cs typeface="Arial" panose="020B0604020202020204" pitchFamily="34" charset="0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CSDP </a:t>
            </a:r>
            <a:r>
              <a:rPr lang="lv-LV" sz="1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domnīcā</a:t>
            </a:r>
            <a:r>
              <a:rPr lang="lv-LV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izskatīt jautājumu par apstāšanās un stāvēšanas noteikumu pārkāpumu kontroli pašvaldībās.</a:t>
            </a:r>
          </a:p>
          <a:p>
            <a:pPr defTabSz="914400"/>
            <a:r>
              <a:rPr lang="lv-LV" sz="1800" b="1" dirty="0"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lv-LV" sz="1800" dirty="0">
                <a:cs typeface="Arial" panose="020B0604020202020204" pitchFamily="34" charset="0"/>
                <a:sym typeface="Wingdings" panose="05000000000000000000" pitchFamily="2" charset="2"/>
              </a:rPr>
              <a:t> Izpildīts (skatīts 01.11.2023. sanāksmē ar IeM, SM, VP, CSDD u.c.)</a:t>
            </a:r>
            <a:endParaRPr lang="lv-LV" sz="1800" u="sng" dirty="0"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14400"/>
            <a:endParaRPr lang="lv-LV" sz="1800" u="sng" dirty="0">
              <a:highlight>
                <a:srgbClr val="FFFF00"/>
              </a:highligh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1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3781</TotalTime>
  <Words>392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2023.gada 23.novembris   Informācija par CSDP domnīcas darbu un padomes lēmumu izpildi       Annija Novikova Satiksmes ministrijas  Sabiedriskā transporta pakalpojumu  departamenta direktore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358</cp:revision>
  <cp:lastPrinted>2017-02-07T16:15:36Z</cp:lastPrinted>
  <dcterms:created xsi:type="dcterms:W3CDTF">2014-11-20T14:46:47Z</dcterms:created>
  <dcterms:modified xsi:type="dcterms:W3CDTF">2023-11-21T12:13:10Z</dcterms:modified>
</cp:coreProperties>
</file>