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4" r:id="rId2"/>
    <p:sldId id="449" r:id="rId3"/>
    <p:sldId id="451" r:id="rId4"/>
    <p:sldId id="450" r:id="rId5"/>
    <p:sldId id="452" r:id="rId6"/>
    <p:sldId id="438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22F6BF-E2AE-4680-9C58-C47D3E051E0B}" v="1" dt="2023-11-22T13:40:31.471"/>
    <p1510:client id="{EE057617-68DA-4D11-BB12-1F933733FB49}" v="2" dt="2023-11-23T11:20:34.5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121" d="100"/>
          <a:sy n="121" d="100"/>
        </p:scale>
        <p:origin x="9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ija Novikova" userId="5d2924f8-5bf8-4d20-a05a-1def69fca85c" providerId="ADAL" clId="{EE057617-68DA-4D11-BB12-1F933733FB49}"/>
    <pc:docChg chg="undo redo custSel modSld">
      <pc:chgData name="Annija Novikova" userId="5d2924f8-5bf8-4d20-a05a-1def69fca85c" providerId="ADAL" clId="{EE057617-68DA-4D11-BB12-1F933733FB49}" dt="2023-11-23T11:23:29.403" v="230" actId="20577"/>
      <pc:docMkLst>
        <pc:docMk/>
      </pc:docMkLst>
      <pc:sldChg chg="modSp mod">
        <pc:chgData name="Annija Novikova" userId="5d2924f8-5bf8-4d20-a05a-1def69fca85c" providerId="ADAL" clId="{EE057617-68DA-4D11-BB12-1F933733FB49}" dt="2023-11-23T11:19:59.343" v="154" actId="6549"/>
        <pc:sldMkLst>
          <pc:docMk/>
          <pc:sldMk cId="2594626539" sldId="449"/>
        </pc:sldMkLst>
        <pc:spChg chg="mod">
          <ac:chgData name="Annija Novikova" userId="5d2924f8-5bf8-4d20-a05a-1def69fca85c" providerId="ADAL" clId="{EE057617-68DA-4D11-BB12-1F933733FB49}" dt="2023-11-23T11:19:59.343" v="154" actId="6549"/>
          <ac:spMkLst>
            <pc:docMk/>
            <pc:sldMk cId="2594626539" sldId="449"/>
            <ac:spMk id="7" creationId="{F4095D8A-D918-5ED6-DF67-F023775DF678}"/>
          </ac:spMkLst>
        </pc:spChg>
      </pc:sldChg>
      <pc:sldChg chg="modSp mod">
        <pc:chgData name="Annija Novikova" userId="5d2924f8-5bf8-4d20-a05a-1def69fca85c" providerId="ADAL" clId="{EE057617-68DA-4D11-BB12-1F933733FB49}" dt="2023-11-23T11:22:15.205" v="196" actId="20577"/>
        <pc:sldMkLst>
          <pc:docMk/>
          <pc:sldMk cId="3611186952" sldId="450"/>
        </pc:sldMkLst>
        <pc:spChg chg="mod">
          <ac:chgData name="Annija Novikova" userId="5d2924f8-5bf8-4d20-a05a-1def69fca85c" providerId="ADAL" clId="{EE057617-68DA-4D11-BB12-1F933733FB49}" dt="2023-11-23T11:22:15.205" v="196" actId="20577"/>
          <ac:spMkLst>
            <pc:docMk/>
            <pc:sldMk cId="3611186952" sldId="450"/>
            <ac:spMk id="7" creationId="{F4095D8A-D918-5ED6-DF67-F023775DF678}"/>
          </ac:spMkLst>
        </pc:spChg>
      </pc:sldChg>
      <pc:sldChg chg="modSp mod">
        <pc:chgData name="Annija Novikova" userId="5d2924f8-5bf8-4d20-a05a-1def69fca85c" providerId="ADAL" clId="{EE057617-68DA-4D11-BB12-1F933733FB49}" dt="2023-11-23T11:20:42.991" v="160" actId="14100"/>
        <pc:sldMkLst>
          <pc:docMk/>
          <pc:sldMk cId="128853355" sldId="451"/>
        </pc:sldMkLst>
        <pc:spChg chg="mod">
          <ac:chgData name="Annija Novikova" userId="5d2924f8-5bf8-4d20-a05a-1def69fca85c" providerId="ADAL" clId="{EE057617-68DA-4D11-BB12-1F933733FB49}" dt="2023-11-23T11:20:42.991" v="160" actId="14100"/>
          <ac:spMkLst>
            <pc:docMk/>
            <pc:sldMk cId="128853355" sldId="451"/>
            <ac:spMk id="7" creationId="{F4095D8A-D918-5ED6-DF67-F023775DF678}"/>
          </ac:spMkLst>
        </pc:spChg>
        <pc:picChg chg="mod">
          <ac:chgData name="Annija Novikova" userId="5d2924f8-5bf8-4d20-a05a-1def69fca85c" providerId="ADAL" clId="{EE057617-68DA-4D11-BB12-1F933733FB49}" dt="2023-11-23T11:20:34.510" v="159" actId="1076"/>
          <ac:picMkLst>
            <pc:docMk/>
            <pc:sldMk cId="128853355" sldId="451"/>
            <ac:picMk id="1026" creationId="{86BD0D5B-495A-3503-F05D-35CA5CF5C690}"/>
          </ac:picMkLst>
        </pc:picChg>
      </pc:sldChg>
      <pc:sldChg chg="modSp mod">
        <pc:chgData name="Annija Novikova" userId="5d2924f8-5bf8-4d20-a05a-1def69fca85c" providerId="ADAL" clId="{EE057617-68DA-4D11-BB12-1F933733FB49}" dt="2023-11-23T11:23:29.403" v="230" actId="20577"/>
        <pc:sldMkLst>
          <pc:docMk/>
          <pc:sldMk cId="3640943436" sldId="452"/>
        </pc:sldMkLst>
        <pc:spChg chg="mod">
          <ac:chgData name="Annija Novikova" userId="5d2924f8-5bf8-4d20-a05a-1def69fca85c" providerId="ADAL" clId="{EE057617-68DA-4D11-BB12-1F933733FB49}" dt="2023-11-23T11:23:29.403" v="230" actId="20577"/>
          <ac:spMkLst>
            <pc:docMk/>
            <pc:sldMk cId="3640943436" sldId="452"/>
            <ac:spMk id="7" creationId="{F4095D8A-D918-5ED6-DF67-F023775DF678}"/>
          </ac:spMkLst>
        </pc:spChg>
      </pc:sldChg>
    </pc:docChg>
  </pc:docChgLst>
  <pc:docChgLst>
    <pc:chgData name="Jānis Kalniņš" userId="a346482a-2d66-4c18-bda4-947c2bd2c82a" providerId="ADAL" clId="{29B9D614-2B03-4B12-A694-06C9D0FB0C93}"/>
    <pc:docChg chg="undo custSel addSld delSld modSld">
      <pc:chgData name="Jānis Kalniņš" userId="a346482a-2d66-4c18-bda4-947c2bd2c82a" providerId="ADAL" clId="{29B9D614-2B03-4B12-A694-06C9D0FB0C93}" dt="2023-11-16T07:39:22.811" v="2169" actId="20577"/>
      <pc:docMkLst>
        <pc:docMk/>
      </pc:docMkLst>
      <pc:sldChg chg="modSp mod">
        <pc:chgData name="Jānis Kalniņš" userId="a346482a-2d66-4c18-bda4-947c2bd2c82a" providerId="ADAL" clId="{29B9D614-2B03-4B12-A694-06C9D0FB0C93}" dt="2023-11-03T13:02:15.720" v="105" actId="1076"/>
        <pc:sldMkLst>
          <pc:docMk/>
          <pc:sldMk cId="1036030831" sldId="354"/>
        </pc:sldMkLst>
        <pc:spChg chg="mod">
          <ac:chgData name="Jānis Kalniņš" userId="a346482a-2d66-4c18-bda4-947c2bd2c82a" providerId="ADAL" clId="{29B9D614-2B03-4B12-A694-06C9D0FB0C93}" dt="2023-11-03T13:02:12.702" v="104" actId="20577"/>
          <ac:spMkLst>
            <pc:docMk/>
            <pc:sldMk cId="1036030831" sldId="354"/>
            <ac:spMk id="7" creationId="{00000000-0000-0000-0000-000000000000}"/>
          </ac:spMkLst>
        </pc:spChg>
        <pc:picChg chg="mod">
          <ac:chgData name="Jānis Kalniņš" userId="a346482a-2d66-4c18-bda4-947c2bd2c82a" providerId="ADAL" clId="{29B9D614-2B03-4B12-A694-06C9D0FB0C93}" dt="2023-11-03T13:02:15.720" v="105" actId="1076"/>
          <ac:picMkLst>
            <pc:docMk/>
            <pc:sldMk cId="1036030831" sldId="354"/>
            <ac:picMk id="6" creationId="{A62D3E8A-3771-4439-B399-5CD90833AC0A}"/>
          </ac:picMkLst>
        </pc:picChg>
      </pc:sldChg>
      <pc:sldChg chg="del">
        <pc:chgData name="Jānis Kalniņš" userId="a346482a-2d66-4c18-bda4-947c2bd2c82a" providerId="ADAL" clId="{29B9D614-2B03-4B12-A694-06C9D0FB0C93}" dt="2023-11-03T13:03:44.191" v="319" actId="47"/>
        <pc:sldMkLst>
          <pc:docMk/>
          <pc:sldMk cId="1605703863" sldId="444"/>
        </pc:sldMkLst>
      </pc:sldChg>
      <pc:sldChg chg="del">
        <pc:chgData name="Jānis Kalniņš" userId="a346482a-2d66-4c18-bda4-947c2bd2c82a" providerId="ADAL" clId="{29B9D614-2B03-4B12-A694-06C9D0FB0C93}" dt="2023-11-03T13:03:45.530" v="320" actId="47"/>
        <pc:sldMkLst>
          <pc:docMk/>
          <pc:sldMk cId="3172124450" sldId="446"/>
        </pc:sldMkLst>
      </pc:sldChg>
      <pc:sldChg chg="del">
        <pc:chgData name="Jānis Kalniņš" userId="a346482a-2d66-4c18-bda4-947c2bd2c82a" providerId="ADAL" clId="{29B9D614-2B03-4B12-A694-06C9D0FB0C93}" dt="2023-11-03T13:03:47.172" v="321" actId="47"/>
        <pc:sldMkLst>
          <pc:docMk/>
          <pc:sldMk cId="533423982" sldId="447"/>
        </pc:sldMkLst>
      </pc:sldChg>
      <pc:sldChg chg="del">
        <pc:chgData name="Jānis Kalniņš" userId="a346482a-2d66-4c18-bda4-947c2bd2c82a" providerId="ADAL" clId="{29B9D614-2B03-4B12-A694-06C9D0FB0C93}" dt="2023-11-03T13:03:51.265" v="322" actId="47"/>
        <pc:sldMkLst>
          <pc:docMk/>
          <pc:sldMk cId="1304371780" sldId="448"/>
        </pc:sldMkLst>
      </pc:sldChg>
      <pc:sldChg chg="delSp modSp mod">
        <pc:chgData name="Jānis Kalniņš" userId="a346482a-2d66-4c18-bda4-947c2bd2c82a" providerId="ADAL" clId="{29B9D614-2B03-4B12-A694-06C9D0FB0C93}" dt="2023-11-15T14:16:23.224" v="758" actId="20577"/>
        <pc:sldMkLst>
          <pc:docMk/>
          <pc:sldMk cId="2594626539" sldId="449"/>
        </pc:sldMkLst>
        <pc:spChg chg="mod">
          <ac:chgData name="Jānis Kalniņš" userId="a346482a-2d66-4c18-bda4-947c2bd2c82a" providerId="ADAL" clId="{29B9D614-2B03-4B12-A694-06C9D0FB0C93}" dt="2023-11-15T14:14:46.846" v="673" actId="27636"/>
          <ac:spMkLst>
            <pc:docMk/>
            <pc:sldMk cId="2594626539" sldId="449"/>
            <ac:spMk id="2" creationId="{5FA5DE77-9632-498A-5532-BD322BB9BDDE}"/>
          </ac:spMkLst>
        </pc:spChg>
        <pc:spChg chg="del mod">
          <ac:chgData name="Jānis Kalniņš" userId="a346482a-2d66-4c18-bda4-947c2bd2c82a" providerId="ADAL" clId="{29B9D614-2B03-4B12-A694-06C9D0FB0C93}" dt="2023-11-03T13:02:37.336" v="130" actId="478"/>
          <ac:spMkLst>
            <pc:docMk/>
            <pc:sldMk cId="2594626539" sldId="449"/>
            <ac:spMk id="6" creationId="{D5C904EE-7C1E-9297-0A29-2D019394F8EF}"/>
          </ac:spMkLst>
        </pc:spChg>
        <pc:spChg chg="mod">
          <ac:chgData name="Jānis Kalniņš" userId="a346482a-2d66-4c18-bda4-947c2bd2c82a" providerId="ADAL" clId="{29B9D614-2B03-4B12-A694-06C9D0FB0C93}" dt="2023-11-15T14:16:23.224" v="758" actId="20577"/>
          <ac:spMkLst>
            <pc:docMk/>
            <pc:sldMk cId="2594626539" sldId="449"/>
            <ac:spMk id="7" creationId="{F4095D8A-D918-5ED6-DF67-F023775DF678}"/>
          </ac:spMkLst>
        </pc:spChg>
        <pc:spChg chg="del">
          <ac:chgData name="Jānis Kalniņš" userId="a346482a-2d66-4c18-bda4-947c2bd2c82a" providerId="ADAL" clId="{29B9D614-2B03-4B12-A694-06C9D0FB0C93}" dt="2023-11-03T13:02:32.770" v="125" actId="478"/>
          <ac:spMkLst>
            <pc:docMk/>
            <pc:sldMk cId="2594626539" sldId="449"/>
            <ac:spMk id="9" creationId="{44141AF3-497F-A0EA-B4B7-C2B5E16938A5}"/>
          </ac:spMkLst>
        </pc:spChg>
        <pc:spChg chg="del">
          <ac:chgData name="Jānis Kalniņš" userId="a346482a-2d66-4c18-bda4-947c2bd2c82a" providerId="ADAL" clId="{29B9D614-2B03-4B12-A694-06C9D0FB0C93}" dt="2023-11-03T13:02:35.146" v="128" actId="478"/>
          <ac:spMkLst>
            <pc:docMk/>
            <pc:sldMk cId="2594626539" sldId="449"/>
            <ac:spMk id="10" creationId="{5877D4F3-6DF2-CCD5-BFAF-5FB4299F3389}"/>
          </ac:spMkLst>
        </pc:spChg>
        <pc:picChg chg="del">
          <ac:chgData name="Jānis Kalniņš" userId="a346482a-2d66-4c18-bda4-947c2bd2c82a" providerId="ADAL" clId="{29B9D614-2B03-4B12-A694-06C9D0FB0C93}" dt="2023-11-03T13:02:33.393" v="126" actId="478"/>
          <ac:picMkLst>
            <pc:docMk/>
            <pc:sldMk cId="2594626539" sldId="449"/>
            <ac:picMk id="8" creationId="{EE4D7A17-96D9-16C6-F8E8-EF3684FFBCAB}"/>
          </ac:picMkLst>
        </pc:picChg>
        <pc:picChg chg="del">
          <ac:chgData name="Jānis Kalniņš" userId="a346482a-2d66-4c18-bda4-947c2bd2c82a" providerId="ADAL" clId="{29B9D614-2B03-4B12-A694-06C9D0FB0C93}" dt="2023-11-03T13:02:34.255" v="127" actId="478"/>
          <ac:picMkLst>
            <pc:docMk/>
            <pc:sldMk cId="2594626539" sldId="449"/>
            <ac:picMk id="12" creationId="{749C87F1-A525-FD03-F48D-AA30F6324C36}"/>
          </ac:picMkLst>
        </pc:picChg>
      </pc:sldChg>
      <pc:sldChg chg="modSp add mod">
        <pc:chgData name="Jānis Kalniņš" userId="a346482a-2d66-4c18-bda4-947c2bd2c82a" providerId="ADAL" clId="{29B9D614-2B03-4B12-A694-06C9D0FB0C93}" dt="2023-11-16T07:39:22.811" v="2169" actId="20577"/>
        <pc:sldMkLst>
          <pc:docMk/>
          <pc:sldMk cId="3611186952" sldId="450"/>
        </pc:sldMkLst>
        <pc:spChg chg="mod">
          <ac:chgData name="Jānis Kalniņš" userId="a346482a-2d66-4c18-bda4-947c2bd2c82a" providerId="ADAL" clId="{29B9D614-2B03-4B12-A694-06C9D0FB0C93}" dt="2023-11-03T13:04:00.897" v="331" actId="20577"/>
          <ac:spMkLst>
            <pc:docMk/>
            <pc:sldMk cId="3611186952" sldId="450"/>
            <ac:spMk id="2" creationId="{5FA5DE77-9632-498A-5532-BD322BB9BDDE}"/>
          </ac:spMkLst>
        </pc:spChg>
        <pc:spChg chg="mod">
          <ac:chgData name="Jānis Kalniņš" userId="a346482a-2d66-4c18-bda4-947c2bd2c82a" providerId="ADAL" clId="{29B9D614-2B03-4B12-A694-06C9D0FB0C93}" dt="2023-11-16T07:39:22.811" v="2169" actId="20577"/>
          <ac:spMkLst>
            <pc:docMk/>
            <pc:sldMk cId="3611186952" sldId="450"/>
            <ac:spMk id="7" creationId="{F4095D8A-D918-5ED6-DF67-F023775DF678}"/>
          </ac:spMkLst>
        </pc:spChg>
      </pc:sldChg>
      <pc:sldChg chg="addSp modSp add mod">
        <pc:chgData name="Jānis Kalniņš" userId="a346482a-2d66-4c18-bda4-947c2bd2c82a" providerId="ADAL" clId="{29B9D614-2B03-4B12-A694-06C9D0FB0C93}" dt="2023-11-16T07:37:30.236" v="2145" actId="20577"/>
        <pc:sldMkLst>
          <pc:docMk/>
          <pc:sldMk cId="128853355" sldId="451"/>
        </pc:sldMkLst>
        <pc:spChg chg="mod">
          <ac:chgData name="Jānis Kalniņš" userId="a346482a-2d66-4c18-bda4-947c2bd2c82a" providerId="ADAL" clId="{29B9D614-2B03-4B12-A694-06C9D0FB0C93}" dt="2023-11-16T07:06:57.283" v="863" actId="20577"/>
          <ac:spMkLst>
            <pc:docMk/>
            <pc:sldMk cId="128853355" sldId="451"/>
            <ac:spMk id="2" creationId="{5FA5DE77-9632-498A-5532-BD322BB9BDDE}"/>
          </ac:spMkLst>
        </pc:spChg>
        <pc:spChg chg="mod">
          <ac:chgData name="Jānis Kalniņš" userId="a346482a-2d66-4c18-bda4-947c2bd2c82a" providerId="ADAL" clId="{29B9D614-2B03-4B12-A694-06C9D0FB0C93}" dt="2023-11-16T07:37:30.236" v="2145" actId="20577"/>
          <ac:spMkLst>
            <pc:docMk/>
            <pc:sldMk cId="128853355" sldId="451"/>
            <ac:spMk id="7" creationId="{F4095D8A-D918-5ED6-DF67-F023775DF678}"/>
          </ac:spMkLst>
        </pc:spChg>
        <pc:picChg chg="add mod">
          <ac:chgData name="Jānis Kalniņš" userId="a346482a-2d66-4c18-bda4-947c2bd2c82a" providerId="ADAL" clId="{29B9D614-2B03-4B12-A694-06C9D0FB0C93}" dt="2023-11-16T07:27:53.182" v="1615" actId="1076"/>
          <ac:picMkLst>
            <pc:docMk/>
            <pc:sldMk cId="128853355" sldId="451"/>
            <ac:picMk id="1026" creationId="{86BD0D5B-495A-3503-F05D-35CA5CF5C690}"/>
          </ac:picMkLst>
        </pc:picChg>
      </pc:sldChg>
    </pc:docChg>
  </pc:docChgLst>
  <pc:docChgLst>
    <pc:chgData name="Jānis Kalniņš" userId="a346482a-2d66-4c18-bda4-947c2bd2c82a" providerId="ADAL" clId="{9322F6BF-E2AE-4680-9C58-C47D3E051E0B}"/>
    <pc:docChg chg="custSel addSld modSld">
      <pc:chgData name="Jānis Kalniņš" userId="a346482a-2d66-4c18-bda4-947c2bd2c82a" providerId="ADAL" clId="{9322F6BF-E2AE-4680-9C58-C47D3E051E0B}" dt="2023-11-22T13:45:43.918" v="921" actId="14100"/>
      <pc:docMkLst>
        <pc:docMk/>
      </pc:docMkLst>
      <pc:sldChg chg="modSp add mod">
        <pc:chgData name="Jānis Kalniņš" userId="a346482a-2d66-4c18-bda4-947c2bd2c82a" providerId="ADAL" clId="{9322F6BF-E2AE-4680-9C58-C47D3E051E0B}" dt="2023-11-22T13:45:43.918" v="921" actId="14100"/>
        <pc:sldMkLst>
          <pc:docMk/>
          <pc:sldMk cId="3640943436" sldId="452"/>
        </pc:sldMkLst>
        <pc:spChg chg="mod">
          <ac:chgData name="Jānis Kalniņš" userId="a346482a-2d66-4c18-bda4-947c2bd2c82a" providerId="ADAL" clId="{9322F6BF-E2AE-4680-9C58-C47D3E051E0B}" dt="2023-11-22T13:40:47.422" v="49" actId="20577"/>
          <ac:spMkLst>
            <pc:docMk/>
            <pc:sldMk cId="3640943436" sldId="452"/>
            <ac:spMk id="2" creationId="{5FA5DE77-9632-498A-5532-BD322BB9BDDE}"/>
          </ac:spMkLst>
        </pc:spChg>
        <pc:spChg chg="mod">
          <ac:chgData name="Jānis Kalniņš" userId="a346482a-2d66-4c18-bda4-947c2bd2c82a" providerId="ADAL" clId="{9322F6BF-E2AE-4680-9C58-C47D3E051E0B}" dt="2023-11-22T13:45:43.918" v="921" actId="14100"/>
          <ac:spMkLst>
            <pc:docMk/>
            <pc:sldMk cId="3640943436" sldId="452"/>
            <ac:spMk id="7" creationId="{F4095D8A-D918-5ED6-DF67-F023775DF678}"/>
          </ac:spMkLst>
        </pc:spChg>
      </pc:sldChg>
    </pc:docChg>
  </pc:docChgLst>
  <pc:docChgLst>
    <pc:chgData name="Jānis Kalniņš" userId="a346482a-2d66-4c18-bda4-947c2bd2c82a" providerId="ADAL" clId="{A1B18C92-B86C-45BE-85B4-9D5EDABF2C98}"/>
    <pc:docChg chg="modSld">
      <pc:chgData name="Jānis Kalniņš" userId="a346482a-2d66-4c18-bda4-947c2bd2c82a" providerId="ADAL" clId="{A1B18C92-B86C-45BE-85B4-9D5EDABF2C98}" dt="2023-11-21T12:10:39.188" v="16" actId="20577"/>
      <pc:docMkLst>
        <pc:docMk/>
      </pc:docMkLst>
      <pc:sldChg chg="modSp mod">
        <pc:chgData name="Jānis Kalniņš" userId="a346482a-2d66-4c18-bda4-947c2bd2c82a" providerId="ADAL" clId="{A1B18C92-B86C-45BE-85B4-9D5EDABF2C98}" dt="2023-11-21T12:10:39.188" v="16" actId="20577"/>
        <pc:sldMkLst>
          <pc:docMk/>
          <pc:sldMk cId="128853355" sldId="451"/>
        </pc:sldMkLst>
        <pc:spChg chg="mod">
          <ac:chgData name="Jānis Kalniņš" userId="a346482a-2d66-4c18-bda4-947c2bd2c82a" providerId="ADAL" clId="{A1B18C92-B86C-45BE-85B4-9D5EDABF2C98}" dt="2023-11-21T12:10:39.188" v="16" actId="20577"/>
          <ac:spMkLst>
            <pc:docMk/>
            <pc:sldMk cId="128853355" sldId="451"/>
            <ac:spMk id="7" creationId="{F4095D8A-D918-5ED6-DF67-F023775DF678}"/>
          </ac:spMkLst>
        </pc:spChg>
      </pc:sldChg>
    </pc:docChg>
  </pc:docChgLst>
  <pc:docChgLst>
    <pc:chgData name="Jānis Kalniņš" userId="a346482a-2d66-4c18-bda4-947c2bd2c82a" providerId="ADAL" clId="{F2F478CD-1A25-4EB9-B50C-6C4395C9EB52}"/>
    <pc:docChg chg="modSld">
      <pc:chgData name="Jānis Kalniņš" userId="a346482a-2d66-4c18-bda4-947c2bd2c82a" providerId="ADAL" clId="{F2F478CD-1A25-4EB9-B50C-6C4395C9EB52}" dt="2023-11-22T12:57:21.511" v="4" actId="20577"/>
      <pc:docMkLst>
        <pc:docMk/>
      </pc:docMkLst>
      <pc:sldChg chg="modSp mod">
        <pc:chgData name="Jānis Kalniņš" userId="a346482a-2d66-4c18-bda4-947c2bd2c82a" providerId="ADAL" clId="{F2F478CD-1A25-4EB9-B50C-6C4395C9EB52}" dt="2023-11-22T12:57:21.511" v="4" actId="20577"/>
        <pc:sldMkLst>
          <pc:docMk/>
          <pc:sldMk cId="3611186952" sldId="450"/>
        </pc:sldMkLst>
        <pc:spChg chg="mod">
          <ac:chgData name="Jānis Kalniņš" userId="a346482a-2d66-4c18-bda4-947c2bd2c82a" providerId="ADAL" clId="{F2F478CD-1A25-4EB9-B50C-6C4395C9EB52}" dt="2023-11-22T12:57:21.511" v="4" actId="20577"/>
          <ac:spMkLst>
            <pc:docMk/>
            <pc:sldMk cId="3611186952" sldId="450"/>
            <ac:spMk id="7" creationId="{F4095D8A-D918-5ED6-DF67-F023775DF67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23.11.2023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23.11.2023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11/23/2023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2023.gada 23.novembris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Normatīvo aktu grozījumu iniciatīvām, kuru mērķis ir ceļu satiksmes drošības paaugstināšana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SM Sabiedriskā transporta pakalpojumu departamenta direktore</a:t>
            </a: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68" y="4085074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DE77-9632-498A-5532-BD322BB9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326" y="389642"/>
            <a:ext cx="6766874" cy="1066799"/>
          </a:xfrm>
        </p:spPr>
        <p:txBody>
          <a:bodyPr>
            <a:normAutofit/>
          </a:bodyPr>
          <a:lstStyle/>
          <a:p>
            <a:r>
              <a:rPr lang="lv-LV" dirty="0"/>
              <a:t>Priekšlikumi Ceļu satiksmes likumā  - 22.06.2023. pieņemtie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E762-ACE5-83B0-0C12-512D2BEE6C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095D8A-D918-5ED6-DF67-F023775DF678}"/>
              </a:ext>
            </a:extLst>
          </p:cNvPr>
          <p:cNvSpPr txBox="1"/>
          <p:nvPr/>
        </p:nvSpPr>
        <p:spPr>
          <a:xfrm>
            <a:off x="588340" y="1838652"/>
            <a:ext cx="794606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obligāta reģistrācija</a:t>
            </a:r>
          </a:p>
          <a:p>
            <a:pPr algn="just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-  Ceļu satiksmes drošības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izvērtējums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reizi trijos gados</a:t>
            </a:r>
          </a:p>
          <a:p>
            <a:pPr algn="just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- Koplietošanas pakalpojumu lietošanas zonas un nosacījumi</a:t>
            </a:r>
          </a:p>
          <a:p>
            <a:pPr algn="just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-   Uzvedības korekcijas grupas pārkāpējiem, kas sodīti par transportlīdzekļa vadīšanu alkohola, narkotisko vai psihotropo vielu ietekmē</a:t>
            </a:r>
          </a:p>
          <a:p>
            <a:pPr algn="just"/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9462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DE77-9632-498A-5532-BD322BB9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326" y="389642"/>
            <a:ext cx="6766874" cy="1066799"/>
          </a:xfrm>
        </p:spPr>
        <p:txBody>
          <a:bodyPr>
            <a:normAutofit fontScale="90000"/>
          </a:bodyPr>
          <a:lstStyle/>
          <a:p>
            <a:r>
              <a:rPr lang="lv-LV" dirty="0"/>
              <a:t>Grozījumi Ceļu satiksmes noteikumos un noteikumos par valsts tehnisko apskati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E762-ACE5-83B0-0C12-512D2BEE6C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095D8A-D918-5ED6-DF67-F023775DF678}"/>
              </a:ext>
            </a:extLst>
          </p:cNvPr>
          <p:cNvSpPr txBox="1"/>
          <p:nvPr/>
        </p:nvSpPr>
        <p:spPr>
          <a:xfrm>
            <a:off x="304800" y="2045451"/>
            <a:ext cx="8760372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Valsts tehniskā apskate (pieņemts): 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- jaunas prasības ziemas riepām (             no 01.10.2024.)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Ceļu satiksmes noteikumi (vēl jāpieņem MK):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atļautā ātruma režīmi ārpus apdzīvotām vietām (90 km/h visiem TL)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prasības dalībai ceļu satiksmē uz ātrgaitas ceļiem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obligātas aizsargķiveres velosipēdistiem, kas jaunāki par 16 gadiem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obligātas aizsargķiveres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elektroskrejriteņu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vadītājiem vecumā no  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14 līdz 17 gadiem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precizētas prasības velosipēdu vadītājiem, braukšana dzīvojamā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zonā, gājējiem u.c. 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pic>
        <p:nvPicPr>
          <p:cNvPr id="1026" name="Picture 2" descr="Three Peak Mountain Snowflake Tires: What they can - and can't - do -  Hagerty Media">
            <a:extLst>
              <a:ext uri="{FF2B5EF4-FFF2-40B4-BE49-F238E27FC236}">
                <a16:creationId xmlns:a16="http://schemas.microsoft.com/office/drawing/2014/main" id="{86BD0D5B-495A-3503-F05D-35CA5CF5C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498" y="2159991"/>
            <a:ext cx="685320" cy="68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53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DE77-9632-498A-5532-BD322BB9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326" y="389642"/>
            <a:ext cx="6096000" cy="1066799"/>
          </a:xfrm>
        </p:spPr>
        <p:txBody>
          <a:bodyPr/>
          <a:lstStyle/>
          <a:p>
            <a:r>
              <a:rPr lang="lv-LV" dirty="0"/>
              <a:t>Priekšlikumi grozījumiem Ceļu satiksmes likumā  - plānotie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E762-ACE5-83B0-0C12-512D2BEE6C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095D8A-D918-5ED6-DF67-F023775DF678}"/>
              </a:ext>
            </a:extLst>
          </p:cNvPr>
          <p:cNvSpPr txBox="1"/>
          <p:nvPr/>
        </p:nvSpPr>
        <p:spPr>
          <a:xfrm>
            <a:off x="471055" y="1966409"/>
            <a:ext cx="8063345" cy="6093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Izskatīšanai Saeimā iesniegtie priekšlikumi grozījumiem Ceļu satiksmes likumā (notiek diskusija):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jauna definīcija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elektroskrejritenim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(+ jauda 1kW, sēdeklis, 2 riteņi) 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stāvēšanas un apstāšanās prasības (ātrgaitas ceļi, evakuācija u.c.)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sodīšana par atkārtotiem pārkāpumiem bez OCTA, TA 1x dienā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atļautā ātruma pārsniegšana + 6 km/h – naudas sods</a:t>
            </a: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- tiesību izmantošanas aizliegums, ja ir ātrums pārsniegts par 30 km/h un vairāk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1118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DE77-9632-498A-5532-BD322BB9B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326" y="389642"/>
            <a:ext cx="6096000" cy="1066799"/>
          </a:xfrm>
        </p:spPr>
        <p:txBody>
          <a:bodyPr/>
          <a:lstStyle/>
          <a:p>
            <a:r>
              <a:rPr lang="lv-LV" dirty="0"/>
              <a:t>Ceļu satiksmes negadījumi – iemesli? 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3E762-ACE5-83B0-0C12-512D2BEE6C8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095D8A-D918-5ED6-DF67-F023775DF678}"/>
              </a:ext>
            </a:extLst>
          </p:cNvPr>
          <p:cNvSpPr txBox="1"/>
          <p:nvPr/>
        </p:nvSpPr>
        <p:spPr>
          <a:xfrm>
            <a:off x="471055" y="1966409"/>
            <a:ext cx="8368145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VP ievāktā informācija  par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, kuros ir cietušie, ir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kriminālnoslēpums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, tādējādi izvērtējot, kādi bijuši iemesli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norisei (vadītāja kļūdas, infrastruktūra, auto tehniskais stāvoklis), nav pieejama informācija pētnieciskajām institūcijām, kuras nenoskaidro vainīgo, bet meklē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CSNg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likumsakarības.</a:t>
            </a: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Nepieciešams izvērtēt, kādi grozījumi būtu jāveic normatīvajos aktos, lai pētnieciskos nolūkos piekļūtu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CSNg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vietā fiksētajai informācijai, kas tiek izmantota izmeklēšanā, bet nesatur </a:t>
            </a:r>
            <a:r>
              <a:rPr lang="lv-LV" sz="2000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personas datus un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kriminālnoslēpumu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4094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5259</TotalTime>
  <Words>365</Words>
  <Application>Microsoft Office PowerPoint</Application>
  <PresentationFormat>On-screen Show (4:3)</PresentationFormat>
  <Paragraphs>80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2023.gada 23.novembris   Informācija par Normatīvo aktu grozījumu iniciatīvām, kuru mērķis ir ceļu satiksmes drošības paaugstināšana       Annija Novikova SM Sabiedriskā transporta pakalpojumu departamenta direktore </vt:lpstr>
      <vt:lpstr>Priekšlikumi Ceļu satiksmes likumā  - 22.06.2023. pieņemtie</vt:lpstr>
      <vt:lpstr>Grozījumi Ceļu satiksmes noteikumos un noteikumos par valsts tehnisko apskati </vt:lpstr>
      <vt:lpstr>Priekšlikumi grozījumiem Ceļu satiksmes likumā  - plānotie</vt:lpstr>
      <vt:lpstr>Ceļu satiksmes negadījumi – iemesli?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Annija Novikova</cp:lastModifiedBy>
  <cp:revision>362</cp:revision>
  <cp:lastPrinted>2017-02-07T16:15:36Z</cp:lastPrinted>
  <dcterms:created xsi:type="dcterms:W3CDTF">2014-11-20T14:46:47Z</dcterms:created>
  <dcterms:modified xsi:type="dcterms:W3CDTF">2023-11-23T11:23:34Z</dcterms:modified>
</cp:coreProperties>
</file>