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8"/>
  </p:notesMasterIdLst>
  <p:handoutMasterIdLst>
    <p:handoutMasterId r:id="rId9"/>
  </p:handoutMasterIdLst>
  <p:sldIdLst>
    <p:sldId id="354" r:id="rId2"/>
    <p:sldId id="431" r:id="rId3"/>
    <p:sldId id="445" r:id="rId4"/>
    <p:sldId id="444" r:id="rId5"/>
    <p:sldId id="442" r:id="rId6"/>
    <p:sldId id="438" r:id="rId7"/>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1pPr>
    <a:lvl2pPr marL="468313" indent="-111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2pPr>
    <a:lvl3pPr marL="938213" indent="-238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3pPr>
    <a:lvl4pPr marL="1408113" indent="-365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4pPr>
    <a:lvl5pPr marL="1878013" indent="-492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7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7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7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7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ānis Kalniņš" initials="JK" lastIdx="3" clrIdx="0"/>
  <p:cmAuthor id="1" name="Edgars Ļeonovs" initials="EĻ" lastIdx="1" clrIdx="1">
    <p:extLst>
      <p:ext uri="{19B8F6BF-5375-455C-9EA6-DF929625EA0E}">
        <p15:presenceInfo xmlns:p15="http://schemas.microsoft.com/office/powerpoint/2012/main" userId="S-1-5-21-725345543-1935655697-839522115-8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BAD55E-327E-42CF-8410-936077F49408}" v="3" dt="2024-02-27T12:53:48.4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911" autoAdjust="0"/>
    <p:restoredTop sz="92968" autoAdjust="0"/>
  </p:normalViewPr>
  <p:slideViewPr>
    <p:cSldViewPr snapToGrid="0" snapToObjects="1">
      <p:cViewPr varScale="1">
        <p:scale>
          <a:sx n="106" d="100"/>
          <a:sy n="106" d="100"/>
        </p:scale>
        <p:origin x="136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ānis Kalniņš" userId="a346482a-2d66-4c18-bda4-947c2bd2c82a" providerId="ADAL" clId="{30EC4099-BACE-4955-AEE3-A4A2E17B1084}"/>
    <pc:docChg chg="undo custSel addSld delSld modSld">
      <pc:chgData name="Jānis Kalniņš" userId="a346482a-2d66-4c18-bda4-947c2bd2c82a" providerId="ADAL" clId="{30EC4099-BACE-4955-AEE3-A4A2E17B1084}" dt="2023-02-24T08:17:25.781" v="482" actId="47"/>
      <pc:docMkLst>
        <pc:docMk/>
      </pc:docMkLst>
      <pc:sldChg chg="modSp mod">
        <pc:chgData name="Jānis Kalniņš" userId="a346482a-2d66-4c18-bda4-947c2bd2c82a" providerId="ADAL" clId="{30EC4099-BACE-4955-AEE3-A4A2E17B1084}" dt="2023-02-24T07:59:18.592" v="8" actId="20577"/>
        <pc:sldMkLst>
          <pc:docMk/>
          <pc:sldMk cId="1036030831" sldId="354"/>
        </pc:sldMkLst>
        <pc:spChg chg="mod">
          <ac:chgData name="Jānis Kalniņš" userId="a346482a-2d66-4c18-bda4-947c2bd2c82a" providerId="ADAL" clId="{30EC4099-BACE-4955-AEE3-A4A2E17B1084}" dt="2023-02-24T07:59:18.592" v="8" actId="20577"/>
          <ac:spMkLst>
            <pc:docMk/>
            <pc:sldMk cId="1036030831" sldId="354"/>
            <ac:spMk id="7" creationId="{00000000-0000-0000-0000-000000000000}"/>
          </ac:spMkLst>
        </pc:spChg>
      </pc:sldChg>
      <pc:sldChg chg="addSp delSp modSp mod">
        <pc:chgData name="Jānis Kalniņš" userId="a346482a-2d66-4c18-bda4-947c2bd2c82a" providerId="ADAL" clId="{30EC4099-BACE-4955-AEE3-A4A2E17B1084}" dt="2023-02-24T08:02:54.911" v="78" actId="20577"/>
        <pc:sldMkLst>
          <pc:docMk/>
          <pc:sldMk cId="2876587584" sldId="431"/>
        </pc:sldMkLst>
        <pc:spChg chg="mod">
          <ac:chgData name="Jānis Kalniņš" userId="a346482a-2d66-4c18-bda4-947c2bd2c82a" providerId="ADAL" clId="{30EC4099-BACE-4955-AEE3-A4A2E17B1084}" dt="2023-02-24T08:02:54.911" v="78" actId="20577"/>
          <ac:spMkLst>
            <pc:docMk/>
            <pc:sldMk cId="2876587584" sldId="431"/>
            <ac:spMk id="2" creationId="{CD1DF851-D7C9-44E2-8DFE-0BAB4D21F700}"/>
          </ac:spMkLst>
        </pc:spChg>
        <pc:picChg chg="add del">
          <ac:chgData name="Jānis Kalniņš" userId="a346482a-2d66-4c18-bda4-947c2bd2c82a" providerId="ADAL" clId="{30EC4099-BACE-4955-AEE3-A4A2E17B1084}" dt="2023-02-24T08:02:04.361" v="51" actId="22"/>
          <ac:picMkLst>
            <pc:docMk/>
            <pc:sldMk cId="2876587584" sldId="431"/>
            <ac:picMk id="6" creationId="{B445E44D-6055-4045-1EEB-1E22A1E612B0}"/>
          </ac:picMkLst>
        </pc:picChg>
      </pc:sldChg>
      <pc:sldChg chg="del">
        <pc:chgData name="Jānis Kalniņš" userId="a346482a-2d66-4c18-bda4-947c2bd2c82a" providerId="ADAL" clId="{30EC4099-BACE-4955-AEE3-A4A2E17B1084}" dt="2023-02-24T08:17:25.781" v="482" actId="47"/>
        <pc:sldMkLst>
          <pc:docMk/>
          <pc:sldMk cId="1828447282" sldId="437"/>
        </pc:sldMkLst>
      </pc:sldChg>
      <pc:sldChg chg="modSp mod">
        <pc:chgData name="Jānis Kalniņš" userId="a346482a-2d66-4c18-bda4-947c2bd2c82a" providerId="ADAL" clId="{30EC4099-BACE-4955-AEE3-A4A2E17B1084}" dt="2023-02-24T08:16:30.105" v="479" actId="1076"/>
        <pc:sldMkLst>
          <pc:docMk/>
          <pc:sldMk cId="332980400" sldId="439"/>
        </pc:sldMkLst>
        <pc:spChg chg="mod">
          <ac:chgData name="Jānis Kalniņš" userId="a346482a-2d66-4c18-bda4-947c2bd2c82a" providerId="ADAL" clId="{30EC4099-BACE-4955-AEE3-A4A2E17B1084}" dt="2023-02-24T08:16:30.105" v="479" actId="1076"/>
          <ac:spMkLst>
            <pc:docMk/>
            <pc:sldMk cId="332980400" sldId="439"/>
            <ac:spMk id="9" creationId="{41E1D718-3745-4D0B-89D5-AB1D5D59FE86}"/>
          </ac:spMkLst>
        </pc:spChg>
      </pc:sldChg>
      <pc:sldChg chg="modSp del mod">
        <pc:chgData name="Jānis Kalniņš" userId="a346482a-2d66-4c18-bda4-947c2bd2c82a" providerId="ADAL" clId="{30EC4099-BACE-4955-AEE3-A4A2E17B1084}" dt="2023-02-24T08:16:39.896" v="480" actId="47"/>
        <pc:sldMkLst>
          <pc:docMk/>
          <pc:sldMk cId="4142833060" sldId="440"/>
        </pc:sldMkLst>
        <pc:spChg chg="mod">
          <ac:chgData name="Jānis Kalniņš" userId="a346482a-2d66-4c18-bda4-947c2bd2c82a" providerId="ADAL" clId="{30EC4099-BACE-4955-AEE3-A4A2E17B1084}" dt="2023-02-24T08:15:54.354" v="472" actId="20577"/>
          <ac:spMkLst>
            <pc:docMk/>
            <pc:sldMk cId="4142833060" sldId="440"/>
            <ac:spMk id="3" creationId="{D1445613-1B1A-6E72-3132-D3B6044CB55F}"/>
          </ac:spMkLst>
        </pc:spChg>
      </pc:sldChg>
      <pc:sldChg chg="del">
        <pc:chgData name="Jānis Kalniņš" userId="a346482a-2d66-4c18-bda4-947c2bd2c82a" providerId="ADAL" clId="{30EC4099-BACE-4955-AEE3-A4A2E17B1084}" dt="2023-02-24T08:16:47.479" v="481" actId="47"/>
        <pc:sldMkLst>
          <pc:docMk/>
          <pc:sldMk cId="2258909829" sldId="441"/>
        </pc:sldMkLst>
      </pc:sldChg>
      <pc:sldChg chg="modSp add mod">
        <pc:chgData name="Jānis Kalniņš" userId="a346482a-2d66-4c18-bda4-947c2bd2c82a" providerId="ADAL" clId="{30EC4099-BACE-4955-AEE3-A4A2E17B1084}" dt="2023-02-24T08:11:14.538" v="327" actId="20577"/>
        <pc:sldMkLst>
          <pc:docMk/>
          <pc:sldMk cId="1137513352" sldId="442"/>
        </pc:sldMkLst>
        <pc:spChg chg="mod">
          <ac:chgData name="Jānis Kalniņš" userId="a346482a-2d66-4c18-bda4-947c2bd2c82a" providerId="ADAL" clId="{30EC4099-BACE-4955-AEE3-A4A2E17B1084}" dt="2023-02-24T08:11:14.538" v="327" actId="20577"/>
          <ac:spMkLst>
            <pc:docMk/>
            <pc:sldMk cId="1137513352" sldId="442"/>
            <ac:spMk id="9" creationId="{41E1D718-3745-4D0B-89D5-AB1D5D59FE86}"/>
          </ac:spMkLst>
        </pc:spChg>
      </pc:sldChg>
    </pc:docChg>
  </pc:docChgLst>
  <pc:docChgLst>
    <pc:chgData name="Jānis Kalniņš" userId="a346482a-2d66-4c18-bda4-947c2bd2c82a" providerId="ADAL" clId="{C881BC7D-9478-4550-9C23-48EF791824E0}"/>
    <pc:docChg chg="modSld">
      <pc:chgData name="Jānis Kalniņš" userId="a346482a-2d66-4c18-bda4-947c2bd2c82a" providerId="ADAL" clId="{C881BC7D-9478-4550-9C23-48EF791824E0}" dt="2023-11-21T12:13:00.872" v="19" actId="20577"/>
      <pc:docMkLst>
        <pc:docMk/>
      </pc:docMkLst>
      <pc:sldChg chg="modSp mod">
        <pc:chgData name="Jānis Kalniņš" userId="a346482a-2d66-4c18-bda4-947c2bd2c82a" providerId="ADAL" clId="{C881BC7D-9478-4550-9C23-48EF791824E0}" dt="2023-11-21T12:13:00.872" v="19" actId="20577"/>
        <pc:sldMkLst>
          <pc:docMk/>
          <pc:sldMk cId="2876587584" sldId="431"/>
        </pc:sldMkLst>
        <pc:spChg chg="mod">
          <ac:chgData name="Jānis Kalniņš" userId="a346482a-2d66-4c18-bda4-947c2bd2c82a" providerId="ADAL" clId="{C881BC7D-9478-4550-9C23-48EF791824E0}" dt="2023-11-21T12:13:00.872" v="19" actId="20577"/>
          <ac:spMkLst>
            <pc:docMk/>
            <pc:sldMk cId="2876587584" sldId="431"/>
            <ac:spMk id="2" creationId="{CD1DF851-D7C9-44E2-8DFE-0BAB4D21F700}"/>
          </ac:spMkLst>
        </pc:spChg>
      </pc:sldChg>
    </pc:docChg>
  </pc:docChgLst>
  <pc:docChgLst>
    <pc:chgData name="Jānis Kalniņš" userId="a346482a-2d66-4c18-bda4-947c2bd2c82a" providerId="ADAL" clId="{94759315-4298-47AC-BB8F-A72C835A6A30}"/>
    <pc:docChg chg="undo custSel addSld delSld modSld">
      <pc:chgData name="Jānis Kalniņš" userId="a346482a-2d66-4c18-bda4-947c2bd2c82a" providerId="ADAL" clId="{94759315-4298-47AC-BB8F-A72C835A6A30}" dt="2023-11-16T07:50:24.910" v="1262" actId="123"/>
      <pc:docMkLst>
        <pc:docMk/>
      </pc:docMkLst>
      <pc:sldChg chg="modSp mod">
        <pc:chgData name="Jānis Kalniņš" userId="a346482a-2d66-4c18-bda4-947c2bd2c82a" providerId="ADAL" clId="{94759315-4298-47AC-BB8F-A72C835A6A30}" dt="2023-11-03T12:56:27.475" v="11" actId="20577"/>
        <pc:sldMkLst>
          <pc:docMk/>
          <pc:sldMk cId="1036030831" sldId="354"/>
        </pc:sldMkLst>
        <pc:spChg chg="mod">
          <ac:chgData name="Jānis Kalniņš" userId="a346482a-2d66-4c18-bda4-947c2bd2c82a" providerId="ADAL" clId="{94759315-4298-47AC-BB8F-A72C835A6A30}" dt="2023-11-03T12:56:27.475" v="11" actId="20577"/>
          <ac:spMkLst>
            <pc:docMk/>
            <pc:sldMk cId="1036030831" sldId="354"/>
            <ac:spMk id="7" creationId="{00000000-0000-0000-0000-000000000000}"/>
          </ac:spMkLst>
        </pc:spChg>
      </pc:sldChg>
      <pc:sldChg chg="modSp mod">
        <pc:chgData name="Jānis Kalniņš" userId="a346482a-2d66-4c18-bda4-947c2bd2c82a" providerId="ADAL" clId="{94759315-4298-47AC-BB8F-A72C835A6A30}" dt="2023-11-16T07:50:20.210" v="1261" actId="1076"/>
        <pc:sldMkLst>
          <pc:docMk/>
          <pc:sldMk cId="2876587584" sldId="431"/>
        </pc:sldMkLst>
        <pc:spChg chg="mod">
          <ac:chgData name="Jānis Kalniņš" userId="a346482a-2d66-4c18-bda4-947c2bd2c82a" providerId="ADAL" clId="{94759315-4298-47AC-BB8F-A72C835A6A30}" dt="2023-11-16T07:50:20.210" v="1261" actId="1076"/>
          <ac:spMkLst>
            <pc:docMk/>
            <pc:sldMk cId="2876587584" sldId="431"/>
            <ac:spMk id="2" creationId="{CD1DF851-D7C9-44E2-8DFE-0BAB4D21F700}"/>
          </ac:spMkLst>
        </pc:spChg>
      </pc:sldChg>
      <pc:sldChg chg="modSp del mod">
        <pc:chgData name="Jānis Kalniņš" userId="a346482a-2d66-4c18-bda4-947c2bd2c82a" providerId="ADAL" clId="{94759315-4298-47AC-BB8F-A72C835A6A30}" dt="2023-11-15T14:10:56.852" v="1247" actId="47"/>
        <pc:sldMkLst>
          <pc:docMk/>
          <pc:sldMk cId="332980400" sldId="439"/>
        </pc:sldMkLst>
        <pc:spChg chg="mod">
          <ac:chgData name="Jānis Kalniņš" userId="a346482a-2d66-4c18-bda4-947c2bd2c82a" providerId="ADAL" clId="{94759315-4298-47AC-BB8F-A72C835A6A30}" dt="2023-11-03T12:57:35.717" v="34" actId="13926"/>
          <ac:spMkLst>
            <pc:docMk/>
            <pc:sldMk cId="332980400" sldId="439"/>
            <ac:spMk id="9" creationId="{41E1D718-3745-4D0B-89D5-AB1D5D59FE86}"/>
          </ac:spMkLst>
        </pc:spChg>
      </pc:sldChg>
      <pc:sldChg chg="modSp mod">
        <pc:chgData name="Jānis Kalniņš" userId="a346482a-2d66-4c18-bda4-947c2bd2c82a" providerId="ADAL" clId="{94759315-4298-47AC-BB8F-A72C835A6A30}" dt="2023-11-15T14:10:49.392" v="1246" actId="20577"/>
        <pc:sldMkLst>
          <pc:docMk/>
          <pc:sldMk cId="1137513352" sldId="442"/>
        </pc:sldMkLst>
        <pc:spChg chg="mod">
          <ac:chgData name="Jānis Kalniņš" userId="a346482a-2d66-4c18-bda4-947c2bd2c82a" providerId="ADAL" clId="{94759315-4298-47AC-BB8F-A72C835A6A30}" dt="2023-11-15T14:10:49.392" v="1246" actId="20577"/>
          <ac:spMkLst>
            <pc:docMk/>
            <pc:sldMk cId="1137513352" sldId="442"/>
            <ac:spMk id="9" creationId="{41E1D718-3745-4D0B-89D5-AB1D5D59FE86}"/>
          </ac:spMkLst>
        </pc:spChg>
      </pc:sldChg>
      <pc:sldChg chg="modSp del mod">
        <pc:chgData name="Jānis Kalniņš" userId="a346482a-2d66-4c18-bda4-947c2bd2c82a" providerId="ADAL" clId="{94759315-4298-47AC-BB8F-A72C835A6A30}" dt="2023-11-15T14:11:04.440" v="1248" actId="47"/>
        <pc:sldMkLst>
          <pc:docMk/>
          <pc:sldMk cId="3149815412" sldId="443"/>
        </pc:sldMkLst>
        <pc:spChg chg="mod">
          <ac:chgData name="Jānis Kalniņš" userId="a346482a-2d66-4c18-bda4-947c2bd2c82a" providerId="ADAL" clId="{94759315-4298-47AC-BB8F-A72C835A6A30}" dt="2023-11-03T12:58:00.849" v="36" actId="13926"/>
          <ac:spMkLst>
            <pc:docMk/>
            <pc:sldMk cId="3149815412" sldId="443"/>
            <ac:spMk id="2" creationId="{CD1DF851-D7C9-44E2-8DFE-0BAB4D21F700}"/>
          </ac:spMkLst>
        </pc:spChg>
      </pc:sldChg>
      <pc:sldChg chg="modSp add mod">
        <pc:chgData name="Jānis Kalniņš" userId="a346482a-2d66-4c18-bda4-947c2bd2c82a" providerId="ADAL" clId="{94759315-4298-47AC-BB8F-A72C835A6A30}" dt="2023-11-15T14:08:36.018" v="1127" actId="255"/>
        <pc:sldMkLst>
          <pc:docMk/>
          <pc:sldMk cId="2557478520" sldId="444"/>
        </pc:sldMkLst>
        <pc:spChg chg="mod">
          <ac:chgData name="Jānis Kalniņš" userId="a346482a-2d66-4c18-bda4-947c2bd2c82a" providerId="ADAL" clId="{94759315-4298-47AC-BB8F-A72C835A6A30}" dt="2023-11-15T14:08:36.018" v="1127" actId="255"/>
          <ac:spMkLst>
            <pc:docMk/>
            <pc:sldMk cId="2557478520" sldId="444"/>
            <ac:spMk id="9" creationId="{41E1D718-3745-4D0B-89D5-AB1D5D59FE86}"/>
          </ac:spMkLst>
        </pc:spChg>
      </pc:sldChg>
      <pc:sldChg chg="modSp add mod">
        <pc:chgData name="Jānis Kalniņš" userId="a346482a-2d66-4c18-bda4-947c2bd2c82a" providerId="ADAL" clId="{94759315-4298-47AC-BB8F-A72C835A6A30}" dt="2023-11-16T07:50:24.910" v="1262" actId="123"/>
        <pc:sldMkLst>
          <pc:docMk/>
          <pc:sldMk cId="735279879" sldId="445"/>
        </pc:sldMkLst>
        <pc:spChg chg="mod">
          <ac:chgData name="Jānis Kalniņš" userId="a346482a-2d66-4c18-bda4-947c2bd2c82a" providerId="ADAL" clId="{94759315-4298-47AC-BB8F-A72C835A6A30}" dt="2023-11-16T07:50:24.910" v="1262" actId="123"/>
          <ac:spMkLst>
            <pc:docMk/>
            <pc:sldMk cId="735279879" sldId="445"/>
            <ac:spMk id="2" creationId="{CD1DF851-D7C9-44E2-8DFE-0BAB4D21F700}"/>
          </ac:spMkLst>
        </pc:spChg>
      </pc:sldChg>
      <pc:sldChg chg="add del">
        <pc:chgData name="Jānis Kalniņš" userId="a346482a-2d66-4c18-bda4-947c2bd2c82a" providerId="ADAL" clId="{94759315-4298-47AC-BB8F-A72C835A6A30}" dt="2023-11-15T14:09:02.625" v="1129" actId="47"/>
        <pc:sldMkLst>
          <pc:docMk/>
          <pc:sldMk cId="3315371656" sldId="446"/>
        </pc:sldMkLst>
      </pc:sldChg>
    </pc:docChg>
  </pc:docChgLst>
  <pc:docChgLst>
    <pc:chgData name="Jānis Kalniņš" userId="a346482a-2d66-4c18-bda4-947c2bd2c82a" providerId="ADAL" clId="{B3CD1BD0-EE15-458B-8B1A-2C651B1EC748}"/>
    <pc:docChg chg="delSld">
      <pc:chgData name="Jānis Kalniņš" userId="a346482a-2d66-4c18-bda4-947c2bd2c82a" providerId="ADAL" clId="{B3CD1BD0-EE15-458B-8B1A-2C651B1EC748}" dt="2022-12-07T12:57:07.987" v="1" actId="47"/>
      <pc:docMkLst>
        <pc:docMk/>
      </pc:docMkLst>
      <pc:sldChg chg="del">
        <pc:chgData name="Jānis Kalniņš" userId="a346482a-2d66-4c18-bda4-947c2bd2c82a" providerId="ADAL" clId="{B3CD1BD0-EE15-458B-8B1A-2C651B1EC748}" dt="2022-12-07T12:57:06.050" v="0" actId="47"/>
        <pc:sldMkLst>
          <pc:docMk/>
          <pc:sldMk cId="1283917326" sldId="442"/>
        </pc:sldMkLst>
      </pc:sldChg>
      <pc:sldChg chg="del">
        <pc:chgData name="Jānis Kalniņš" userId="a346482a-2d66-4c18-bda4-947c2bd2c82a" providerId="ADAL" clId="{B3CD1BD0-EE15-458B-8B1A-2C651B1EC748}" dt="2022-12-07T12:57:07.987" v="1" actId="47"/>
        <pc:sldMkLst>
          <pc:docMk/>
          <pc:sldMk cId="3031271818" sldId="443"/>
        </pc:sldMkLst>
      </pc:sldChg>
    </pc:docChg>
  </pc:docChgLst>
  <pc:docChgLst>
    <pc:chgData name="Jānis Kalniņš" userId="a346482a-2d66-4c18-bda4-947c2bd2c82a" providerId="ADAL" clId="{6EBAD55E-327E-42CF-8410-936077F49408}"/>
    <pc:docChg chg="undo redo custSel addSld delSld modSld">
      <pc:chgData name="Jānis Kalniņš" userId="a346482a-2d66-4c18-bda4-947c2bd2c82a" providerId="ADAL" clId="{6EBAD55E-327E-42CF-8410-936077F49408}" dt="2024-02-27T12:54:56.369" v="784" actId="20577"/>
      <pc:docMkLst>
        <pc:docMk/>
      </pc:docMkLst>
      <pc:sldChg chg="modSp mod">
        <pc:chgData name="Jānis Kalniņš" userId="a346482a-2d66-4c18-bda4-947c2bd2c82a" providerId="ADAL" clId="{6EBAD55E-327E-42CF-8410-936077F49408}" dt="2024-02-27T12:41:07.608" v="20" actId="20577"/>
        <pc:sldMkLst>
          <pc:docMk/>
          <pc:sldMk cId="1036030831" sldId="354"/>
        </pc:sldMkLst>
        <pc:spChg chg="mod">
          <ac:chgData name="Jānis Kalniņš" userId="a346482a-2d66-4c18-bda4-947c2bd2c82a" providerId="ADAL" clId="{6EBAD55E-327E-42CF-8410-936077F49408}" dt="2024-02-27T12:41:07.608" v="20" actId="20577"/>
          <ac:spMkLst>
            <pc:docMk/>
            <pc:sldMk cId="1036030831" sldId="354"/>
            <ac:spMk id="7" creationId="{00000000-0000-0000-0000-000000000000}"/>
          </ac:spMkLst>
        </pc:spChg>
      </pc:sldChg>
      <pc:sldChg chg="modSp mod">
        <pc:chgData name="Jānis Kalniņš" userId="a346482a-2d66-4c18-bda4-947c2bd2c82a" providerId="ADAL" clId="{6EBAD55E-327E-42CF-8410-936077F49408}" dt="2024-02-27T12:43:51.172" v="261" actId="20577"/>
        <pc:sldMkLst>
          <pc:docMk/>
          <pc:sldMk cId="2876587584" sldId="431"/>
        </pc:sldMkLst>
        <pc:spChg chg="mod">
          <ac:chgData name="Jānis Kalniņš" userId="a346482a-2d66-4c18-bda4-947c2bd2c82a" providerId="ADAL" clId="{6EBAD55E-327E-42CF-8410-936077F49408}" dt="2024-02-27T12:43:51.172" v="261" actId="20577"/>
          <ac:spMkLst>
            <pc:docMk/>
            <pc:sldMk cId="2876587584" sldId="431"/>
            <ac:spMk id="2" creationId="{CD1DF851-D7C9-44E2-8DFE-0BAB4D21F700}"/>
          </ac:spMkLst>
        </pc:spChg>
      </pc:sldChg>
      <pc:sldChg chg="modSp mod">
        <pc:chgData name="Jānis Kalniņš" userId="a346482a-2d66-4c18-bda4-947c2bd2c82a" providerId="ADAL" clId="{6EBAD55E-327E-42CF-8410-936077F49408}" dt="2024-02-27T12:46:29.087" v="334" actId="20577"/>
        <pc:sldMkLst>
          <pc:docMk/>
          <pc:sldMk cId="1137513352" sldId="442"/>
        </pc:sldMkLst>
        <pc:spChg chg="mod">
          <ac:chgData name="Jānis Kalniņš" userId="a346482a-2d66-4c18-bda4-947c2bd2c82a" providerId="ADAL" clId="{6EBAD55E-327E-42CF-8410-936077F49408}" dt="2024-02-27T12:46:29.087" v="334" actId="20577"/>
          <ac:spMkLst>
            <pc:docMk/>
            <pc:sldMk cId="1137513352" sldId="442"/>
            <ac:spMk id="9" creationId="{41E1D718-3745-4D0B-89D5-AB1D5D59FE86}"/>
          </ac:spMkLst>
        </pc:spChg>
      </pc:sldChg>
      <pc:sldChg chg="modSp mod">
        <pc:chgData name="Jānis Kalniņš" userId="a346482a-2d66-4c18-bda4-947c2bd2c82a" providerId="ADAL" clId="{6EBAD55E-327E-42CF-8410-936077F49408}" dt="2024-02-27T12:54:56.369" v="784" actId="20577"/>
        <pc:sldMkLst>
          <pc:docMk/>
          <pc:sldMk cId="2557478520" sldId="444"/>
        </pc:sldMkLst>
        <pc:spChg chg="mod">
          <ac:chgData name="Jānis Kalniņš" userId="a346482a-2d66-4c18-bda4-947c2bd2c82a" providerId="ADAL" clId="{6EBAD55E-327E-42CF-8410-936077F49408}" dt="2024-02-27T12:54:56.369" v="784" actId="20577"/>
          <ac:spMkLst>
            <pc:docMk/>
            <pc:sldMk cId="2557478520" sldId="444"/>
            <ac:spMk id="9" creationId="{41E1D718-3745-4D0B-89D5-AB1D5D59FE86}"/>
          </ac:spMkLst>
        </pc:spChg>
      </pc:sldChg>
      <pc:sldChg chg="del">
        <pc:chgData name="Jānis Kalniņš" userId="a346482a-2d66-4c18-bda4-947c2bd2c82a" providerId="ADAL" clId="{6EBAD55E-327E-42CF-8410-936077F49408}" dt="2024-02-27T12:44:06.069" v="262" actId="47"/>
        <pc:sldMkLst>
          <pc:docMk/>
          <pc:sldMk cId="735279879" sldId="445"/>
        </pc:sldMkLst>
      </pc:sldChg>
      <pc:sldChg chg="modSp add mod">
        <pc:chgData name="Jānis Kalniņš" userId="a346482a-2d66-4c18-bda4-947c2bd2c82a" providerId="ADAL" clId="{6EBAD55E-327E-42CF-8410-936077F49408}" dt="2024-02-27T12:53:48.462" v="759" actId="1076"/>
        <pc:sldMkLst>
          <pc:docMk/>
          <pc:sldMk cId="1521961447" sldId="445"/>
        </pc:sldMkLst>
        <pc:spChg chg="mod">
          <ac:chgData name="Jānis Kalniņš" userId="a346482a-2d66-4c18-bda4-947c2bd2c82a" providerId="ADAL" clId="{6EBAD55E-327E-42CF-8410-936077F49408}" dt="2024-02-27T12:53:48.462" v="759" actId="1076"/>
          <ac:spMkLst>
            <pc:docMk/>
            <pc:sldMk cId="1521961447" sldId="445"/>
            <ac:spMk id="9" creationId="{6A61B593-FFEE-5174-5E47-7B69F92B5669}"/>
          </ac:spMkLst>
        </pc:spChg>
      </pc:sldChg>
    </pc:docChg>
  </pc:docChgLst>
  <pc:docChgLst>
    <pc:chgData name="Jānis Kalniņš" userId="a346482a-2d66-4c18-bda4-947c2bd2c82a" providerId="ADAL" clId="{BDA5452F-A626-4077-8AB8-41509A6E3DB1}"/>
    <pc:docChg chg="custSel addSld modSld">
      <pc:chgData name="Jānis Kalniņš" userId="a346482a-2d66-4c18-bda4-947c2bd2c82a" providerId="ADAL" clId="{BDA5452F-A626-4077-8AB8-41509A6E3DB1}" dt="2023-03-01T06:58:32.446" v="1023" actId="20577"/>
      <pc:docMkLst>
        <pc:docMk/>
      </pc:docMkLst>
      <pc:sldChg chg="addSp modSp add mod">
        <pc:chgData name="Jānis Kalniņš" userId="a346482a-2d66-4c18-bda4-947c2bd2c82a" providerId="ADAL" clId="{BDA5452F-A626-4077-8AB8-41509A6E3DB1}" dt="2023-03-01T06:58:32.446" v="1023" actId="20577"/>
        <pc:sldMkLst>
          <pc:docMk/>
          <pc:sldMk cId="3149815412" sldId="443"/>
        </pc:sldMkLst>
        <pc:spChg chg="mod">
          <ac:chgData name="Jānis Kalniņš" userId="a346482a-2d66-4c18-bda4-947c2bd2c82a" providerId="ADAL" clId="{BDA5452F-A626-4077-8AB8-41509A6E3DB1}" dt="2023-03-01T06:58:32.446" v="1023" actId="20577"/>
          <ac:spMkLst>
            <pc:docMk/>
            <pc:sldMk cId="3149815412" sldId="443"/>
            <ac:spMk id="2" creationId="{CD1DF851-D7C9-44E2-8DFE-0BAB4D21F700}"/>
          </ac:spMkLst>
        </pc:spChg>
        <pc:spChg chg="mod">
          <ac:chgData name="Jānis Kalniņš" userId="a346482a-2d66-4c18-bda4-947c2bd2c82a" providerId="ADAL" clId="{BDA5452F-A626-4077-8AB8-41509A6E3DB1}" dt="2023-02-28T12:03:39.058" v="541" actId="27636"/>
          <ac:spMkLst>
            <pc:docMk/>
            <pc:sldMk cId="3149815412" sldId="443"/>
            <ac:spMk id="3" creationId="{00000000-0000-0000-0000-000000000000}"/>
          </ac:spMkLst>
        </pc:spChg>
        <pc:spChg chg="mod">
          <ac:chgData name="Jānis Kalniņš" userId="a346482a-2d66-4c18-bda4-947c2bd2c82a" providerId="ADAL" clId="{BDA5452F-A626-4077-8AB8-41509A6E3DB1}" dt="2023-02-28T11:56:45.032" v="70" actId="1076"/>
          <ac:spMkLst>
            <pc:docMk/>
            <pc:sldMk cId="3149815412" sldId="443"/>
            <ac:spMk id="7" creationId="{00000000-0000-0000-0000-000000000000}"/>
          </ac:spMkLst>
        </pc:spChg>
        <pc:picChg chg="add mod">
          <ac:chgData name="Jānis Kalniņš" userId="a346482a-2d66-4c18-bda4-947c2bd2c82a" providerId="ADAL" clId="{BDA5452F-A626-4077-8AB8-41509A6E3DB1}" dt="2023-02-28T11:57:16.136" v="75" actId="1076"/>
          <ac:picMkLst>
            <pc:docMk/>
            <pc:sldMk cId="3149815412" sldId="443"/>
            <ac:picMk id="6" creationId="{B4AF97DD-F4B1-BDD7-E346-B64F7C1D0D2F}"/>
          </ac:picMkLst>
        </pc:picChg>
        <pc:picChg chg="mod">
          <ac:chgData name="Jānis Kalniņš" userId="a346482a-2d66-4c18-bda4-947c2bd2c82a" providerId="ADAL" clId="{BDA5452F-A626-4077-8AB8-41509A6E3DB1}" dt="2023-02-28T11:57:44.848" v="152" actId="1076"/>
          <ac:picMkLst>
            <pc:docMk/>
            <pc:sldMk cId="3149815412" sldId="443"/>
            <ac:picMk id="8" creationId="{B0826AD9-3CF5-481D-A9B5-25967A450213}"/>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51" cy="496095"/>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49728" y="0"/>
            <a:ext cx="2946351" cy="496095"/>
          </a:xfrm>
          <a:prstGeom prst="rect">
            <a:avLst/>
          </a:prstGeom>
        </p:spPr>
        <p:txBody>
          <a:bodyPr vert="horz" lIns="91440" tIns="45720" rIns="91440" bIns="45720" rtlCol="0"/>
          <a:lstStyle>
            <a:lvl1pPr algn="r">
              <a:defRPr sz="1200"/>
            </a:lvl1pPr>
          </a:lstStyle>
          <a:p>
            <a:fld id="{DBCB8E79-1BF4-4C6D-A410-E6EC2E2C5A7A}" type="datetimeFigureOut">
              <a:rPr lang="lv-LV" smtClean="0"/>
              <a:t>27.02.2024</a:t>
            </a:fld>
            <a:endParaRPr lang="lv-LV"/>
          </a:p>
        </p:txBody>
      </p:sp>
      <p:sp>
        <p:nvSpPr>
          <p:cNvPr id="4" name="Footer Placeholder 3"/>
          <p:cNvSpPr>
            <a:spLocks noGrp="1"/>
          </p:cNvSpPr>
          <p:nvPr>
            <p:ph type="ftr" sz="quarter" idx="2"/>
          </p:nvPr>
        </p:nvSpPr>
        <p:spPr>
          <a:xfrm>
            <a:off x="0" y="9428959"/>
            <a:ext cx="2946351" cy="496094"/>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49728" y="9428959"/>
            <a:ext cx="2946351" cy="496094"/>
          </a:xfrm>
          <a:prstGeom prst="rect">
            <a:avLst/>
          </a:prstGeom>
        </p:spPr>
        <p:txBody>
          <a:bodyPr vert="horz" lIns="91440" tIns="45720" rIns="91440" bIns="45720" rtlCol="0" anchor="b"/>
          <a:lstStyle>
            <a:lvl1pPr algn="r">
              <a:defRPr sz="1200"/>
            </a:lvl1pPr>
          </a:lstStyle>
          <a:p>
            <a:fld id="{03E0FA27-1C10-4836-BFA8-0329ABC82AD1}" type="slidenum">
              <a:rPr lang="lv-LV" smtClean="0"/>
              <a:t>‹#›</a:t>
            </a:fld>
            <a:endParaRPr lang="lv-LV"/>
          </a:p>
        </p:txBody>
      </p:sp>
    </p:spTree>
    <p:extLst>
      <p:ext uri="{BB962C8B-B14F-4D97-AF65-F5344CB8AC3E}">
        <p14:creationId xmlns:p14="http://schemas.microsoft.com/office/powerpoint/2010/main" val="129014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cs typeface="Arial" pitchFamily="34" charset="0"/>
              </a:defRPr>
            </a:lvl1pPr>
          </a:lstStyle>
          <a:p>
            <a:pPr>
              <a:defRPr/>
            </a:pPr>
            <a:fld id="{E29A4B31-33DD-43A8-9532-B7325ACB2E34}" type="datetimeFigureOut">
              <a:rPr lang="lv-LV" altLang="lv-LV"/>
              <a:pPr>
                <a:defRPr/>
              </a:pPr>
              <a:t>27.02.2024</a:t>
            </a:fld>
            <a:endParaRPr lang="lv-LV" alt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itchFamily="34" charset="0"/>
                <a:cs typeface="Arial" charset="0"/>
              </a:defRPr>
            </a:lvl1pPr>
          </a:lstStyle>
          <a:p>
            <a:pPr>
              <a:defRPr/>
            </a:pPr>
            <a:fld id="{FC1D6188-9505-4E27-847D-D21DE741DABE}" type="slidenum">
              <a:rPr lang="lv-LV" altLang="lv-LV"/>
              <a:pPr>
                <a:defRPr/>
              </a:pPr>
              <a:t>‹#›</a:t>
            </a:fld>
            <a:endParaRPr lang="lv-LV" altLang="lv-LV"/>
          </a:p>
        </p:txBody>
      </p:sp>
    </p:spTree>
    <p:extLst>
      <p:ext uri="{BB962C8B-B14F-4D97-AF65-F5344CB8AC3E}">
        <p14:creationId xmlns:p14="http://schemas.microsoft.com/office/powerpoint/2010/main" val="1942903714"/>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569506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AF6A5797-3D96-4F42-A9EB-917E84AB786D}" type="slidenum">
              <a:rPr lang="en-US" altLang="lv-LV"/>
              <a:pPr>
                <a:defRPr/>
              </a:pPr>
              <a:t>‹#›</a:t>
            </a:fld>
            <a:endParaRPr lang="en-US" altLang="lv-LV"/>
          </a:p>
        </p:txBody>
      </p:sp>
    </p:spTree>
    <p:extLst>
      <p:ext uri="{BB962C8B-B14F-4D97-AF65-F5344CB8AC3E}">
        <p14:creationId xmlns:p14="http://schemas.microsoft.com/office/powerpoint/2010/main" val="1130605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lv-LV"/>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D862DBDE-6350-430D-97D0-01F9C821BA86}" type="slidenum">
              <a:rPr lang="en-US" altLang="lv-LV"/>
              <a:pPr>
                <a:defRPr/>
              </a:pPr>
              <a:t>‹#›</a:t>
            </a:fld>
            <a:endParaRPr lang="en-US" altLang="lv-LV"/>
          </a:p>
        </p:txBody>
      </p:sp>
    </p:spTree>
    <p:extLst>
      <p:ext uri="{BB962C8B-B14F-4D97-AF65-F5344CB8AC3E}">
        <p14:creationId xmlns:p14="http://schemas.microsoft.com/office/powerpoint/2010/main" val="1299497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3796DD49-93BF-48BE-B19B-03B16FF57646}" type="slidenum">
              <a:rPr lang="en-US" altLang="lv-LV"/>
              <a:pPr>
                <a:defRPr/>
              </a:pPr>
              <a:t>‹#›</a:t>
            </a:fld>
            <a:endParaRPr lang="en-US" altLang="lv-LV"/>
          </a:p>
        </p:txBody>
      </p:sp>
    </p:spTree>
    <p:extLst>
      <p:ext uri="{BB962C8B-B14F-4D97-AF65-F5344CB8AC3E}">
        <p14:creationId xmlns:p14="http://schemas.microsoft.com/office/powerpoint/2010/main" val="427714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smtClean="0">
                <a:latin typeface="Verdana" pitchFamily="34" charset="0"/>
              </a:defRPr>
            </a:lvl1pPr>
          </a:lstStyle>
          <a:p>
            <a:pPr>
              <a:defRPr/>
            </a:pPr>
            <a:fld id="{4796816E-1B21-4B86-957B-7977EBF8A6A5}" type="slidenum">
              <a:rPr lang="en-US" altLang="lv-LV"/>
              <a:pPr>
                <a:defRPr/>
              </a:pPr>
              <a:t>‹#›</a:t>
            </a:fld>
            <a:endParaRPr lang="en-US" altLang="lv-LV"/>
          </a:p>
        </p:txBody>
      </p:sp>
    </p:spTree>
    <p:extLst>
      <p:ext uri="{BB962C8B-B14F-4D97-AF65-F5344CB8AC3E}">
        <p14:creationId xmlns:p14="http://schemas.microsoft.com/office/powerpoint/2010/main" val="175916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8E0BD877-4834-417C-B3BD-1AB3E4611316}" type="slidenum">
              <a:rPr lang="en-US" altLang="lv-LV"/>
              <a:pPr>
                <a:defRPr/>
              </a:pPr>
              <a:t>‹#›</a:t>
            </a:fld>
            <a:endParaRPr lang="en-US" altLang="lv-LV"/>
          </a:p>
        </p:txBody>
      </p:sp>
    </p:spTree>
    <p:extLst>
      <p:ext uri="{BB962C8B-B14F-4D97-AF65-F5344CB8AC3E}">
        <p14:creationId xmlns:p14="http://schemas.microsoft.com/office/powerpoint/2010/main" val="109857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DB80CC95-A328-44A0-9C9D-C8145ED0D683}" type="slidenum">
              <a:rPr lang="en-US" altLang="lv-LV"/>
              <a:pPr>
                <a:defRPr/>
              </a:pPr>
              <a:t>‹#›</a:t>
            </a:fld>
            <a:endParaRPr lang="en-US" altLang="lv-LV"/>
          </a:p>
        </p:txBody>
      </p:sp>
    </p:spTree>
    <p:extLst>
      <p:ext uri="{BB962C8B-B14F-4D97-AF65-F5344CB8AC3E}">
        <p14:creationId xmlns:p14="http://schemas.microsoft.com/office/powerpoint/2010/main" val="154187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7CD31F58-9435-41C8-A4A2-17674A9DF822}" type="slidenum">
              <a:rPr lang="en-US" altLang="lv-LV"/>
              <a:pPr>
                <a:defRPr/>
              </a:pPr>
              <a:t>‹#›</a:t>
            </a:fld>
            <a:endParaRPr lang="en-US" altLang="lv-LV"/>
          </a:p>
        </p:txBody>
      </p:sp>
    </p:spTree>
    <p:extLst>
      <p:ext uri="{BB962C8B-B14F-4D97-AF65-F5344CB8AC3E}">
        <p14:creationId xmlns:p14="http://schemas.microsoft.com/office/powerpoint/2010/main" val="3885570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67989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eaLnBrk="1" hangingPunct="1">
              <a:defRPr sz="1200">
                <a:solidFill>
                  <a:srgbClr val="898989"/>
                </a:solidFill>
                <a:cs typeface="Arial" pitchFamily="34" charset="0"/>
              </a:defRPr>
            </a:lvl1pPr>
          </a:lstStyle>
          <a:p>
            <a:pPr>
              <a:defRPr/>
            </a:pPr>
            <a:fld id="{67079766-7892-4FE6-9F77-EF12C868E477}" type="datetime1">
              <a:rPr lang="en-US" altLang="lv-LV"/>
              <a:pPr>
                <a:defRPr/>
              </a:pPr>
              <a:t>2/27/2024</a:t>
            </a:fld>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smtClean="0">
                <a:solidFill>
                  <a:srgbClr val="898989"/>
                </a:solidFill>
                <a:cs typeface="Arial" charset="0"/>
              </a:defRPr>
            </a:lvl1pPr>
          </a:lstStyle>
          <a:p>
            <a:pPr>
              <a:defRPr/>
            </a:pPr>
            <a:fld id="{801287A1-228F-4092-9727-FC5899FE8150}"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ＭＳ Ｐゴシック"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S PGothic" pitchFamily="34" charset="-128"/>
          <a:cs typeface="ＭＳ Ｐゴシック" charset="0"/>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2000"/>
            <a:lum/>
          </a:blip>
          <a:srcRect/>
          <a:tile tx="0" ty="0" sx="100000" sy="100000" flip="none" algn="tl"/>
        </a:blipFill>
        <a:effectLst/>
      </p:bgPr>
    </p:bg>
    <p:spTree>
      <p:nvGrpSpPr>
        <p:cNvPr id="1" name=""/>
        <p:cNvGrpSpPr/>
        <p:nvPr/>
      </p:nvGrpSpPr>
      <p:grpSpPr>
        <a:xfrm>
          <a:off x="0" y="0"/>
          <a:ext cx="0" cy="0"/>
          <a:chOff x="0" y="0"/>
          <a:chExt cx="0" cy="0"/>
        </a:xfrm>
      </p:grpSpPr>
      <p:sp>
        <p:nvSpPr>
          <p:cNvPr id="5" name="Slide Number Placeholder 4"/>
          <p:cNvSpPr>
            <a:spLocks noGrp="1"/>
          </p:cNvSpPr>
          <p:nvPr>
            <p:ph type="sldNum" sz="quarter" idx="13"/>
          </p:nvPr>
        </p:nvSpPr>
        <p:spPr/>
        <p:txBody>
          <a:bodyPr/>
          <a:lstStyle/>
          <a:p>
            <a:pPr>
              <a:defRPr/>
            </a:pPr>
            <a:fld id="{8E0BD877-4834-417C-B3BD-1AB3E4611316}" type="slidenum">
              <a:rPr lang="en-US" altLang="lv-LV" smtClean="0"/>
              <a:pPr>
                <a:defRPr/>
              </a:pPr>
              <a:t>1</a:t>
            </a:fld>
            <a:endParaRPr lang="en-US" altLang="lv-LV"/>
          </a:p>
        </p:txBody>
      </p:sp>
      <p:sp>
        <p:nvSpPr>
          <p:cNvPr id="8" name="Rectangle 7"/>
          <p:cNvSpPr/>
          <p:nvPr/>
        </p:nvSpPr>
        <p:spPr>
          <a:xfrm>
            <a:off x="492586" y="1944421"/>
            <a:ext cx="8485909" cy="969496"/>
          </a:xfrm>
          <a:prstGeom prst="rect">
            <a:avLst/>
          </a:prstGeom>
        </p:spPr>
        <p:txBody>
          <a:bodyPr wrap="square">
            <a:spAutoFit/>
          </a:bodyPr>
          <a:lstStyle/>
          <a:p>
            <a:pPr algn="just"/>
            <a:endParaRPr lang="lv-LV" sz="1900" dirty="0">
              <a:latin typeface="Verdana" panose="020B0604030504040204" pitchFamily="34" charset="0"/>
              <a:ea typeface="Verdana" panose="020B0604030504040204" pitchFamily="34" charset="0"/>
              <a:cs typeface="Verdana" panose="020B0604030504040204" pitchFamily="34" charset="0"/>
            </a:endParaRPr>
          </a:p>
          <a:p>
            <a:pPr marL="285750" indent="-285750" algn="just">
              <a:buFont typeface="Arial" panose="020B0604020202020204" pitchFamily="34" charset="0"/>
              <a:buChar char="•"/>
            </a:pPr>
            <a:endParaRPr lang="lv-LV" sz="2000" dirty="0">
              <a:latin typeface="Verdana" panose="020B0604030504040204" pitchFamily="34" charset="0"/>
              <a:ea typeface="Verdana" panose="020B0604030504040204" pitchFamily="34" charset="0"/>
              <a:cs typeface="Verdana" panose="020B0604030504040204" pitchFamily="34" charset="0"/>
            </a:endParaRPr>
          </a:p>
          <a:p>
            <a:pPr algn="just"/>
            <a:endParaRPr lang="lv-LV" sz="1800"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1"/>
          <p:cNvSpPr>
            <a:spLocks noGrp="1"/>
          </p:cNvSpPr>
          <p:nvPr>
            <p:ph type="title"/>
          </p:nvPr>
        </p:nvSpPr>
        <p:spPr>
          <a:xfrm>
            <a:off x="828781" y="976085"/>
            <a:ext cx="7893188" cy="1066799"/>
          </a:xfrm>
        </p:spPr>
        <p:txBody>
          <a:bodyPr>
            <a:normAutofit fontScale="90000"/>
          </a:bodyPr>
          <a:lstStyle/>
          <a:p>
            <a:pPr algn="ctr"/>
            <a:r>
              <a:rPr lang="lv-LV" altLang="lv-LV" sz="1800" dirty="0"/>
              <a:t>Ceļu satiksmes drošības padomes sēde</a:t>
            </a:r>
            <a:br>
              <a:rPr lang="lv-LV" altLang="lv-LV" sz="1800" dirty="0"/>
            </a:br>
            <a:r>
              <a:rPr lang="lv-LV" altLang="lv-LV" sz="1800" dirty="0"/>
              <a:t>2024.gada 7.marts</a:t>
            </a:r>
            <a:br>
              <a:rPr lang="lv-LV" altLang="lv-LV" sz="1800" dirty="0"/>
            </a:br>
            <a:br>
              <a:rPr lang="lv-LV" altLang="lv-LV" sz="1800" dirty="0"/>
            </a:br>
            <a:br>
              <a:rPr lang="lv-LV" altLang="lv-LV" sz="2800" i="1" dirty="0"/>
            </a:br>
            <a:r>
              <a:rPr lang="lv-LV" altLang="lv-LV" sz="3100" dirty="0"/>
              <a:t>Informācija par</a:t>
            </a:r>
            <a:br>
              <a:rPr lang="lv-LV" altLang="lv-LV" sz="3100" dirty="0"/>
            </a:br>
            <a:r>
              <a:rPr lang="lv-LV" altLang="lv-LV" sz="3100" dirty="0"/>
              <a:t>CSDP domnīcas darbu un</a:t>
            </a:r>
            <a:br>
              <a:rPr lang="lv-LV" altLang="lv-LV" sz="3100" dirty="0"/>
            </a:br>
            <a:r>
              <a:rPr lang="lv-LV" altLang="lv-LV" sz="3100" dirty="0"/>
              <a:t>padomes lēmumu izpildi</a:t>
            </a:r>
            <a:br>
              <a:rPr lang="lv-LV" altLang="lv-LV" sz="3100" dirty="0"/>
            </a:br>
            <a:br>
              <a:rPr lang="lv-LV" altLang="lv-LV" sz="3100" dirty="0"/>
            </a:br>
            <a:br>
              <a:rPr lang="lv-LV" altLang="lv-LV" sz="3100" dirty="0"/>
            </a:br>
            <a:br>
              <a:rPr lang="lv-LV" altLang="lv-LV" sz="3100" dirty="0"/>
            </a:br>
            <a:br>
              <a:rPr lang="lv-LV" altLang="lv-LV" sz="1800" dirty="0"/>
            </a:br>
            <a:br>
              <a:rPr lang="lv-LV" altLang="lv-LV" sz="1800" dirty="0"/>
            </a:br>
            <a:br>
              <a:rPr lang="lv-LV" altLang="lv-LV" sz="1800" dirty="0"/>
            </a:br>
            <a:r>
              <a:rPr lang="lv-LV" altLang="lv-LV" sz="1800" dirty="0"/>
              <a:t>Annija Novikova</a:t>
            </a:r>
            <a:br>
              <a:rPr lang="lv-LV" altLang="lv-LV" sz="1800" dirty="0"/>
            </a:br>
            <a:r>
              <a:rPr lang="lv-LV" altLang="lv-LV" sz="1800" dirty="0"/>
              <a:t>Satiksmes ministrijas </a:t>
            </a:r>
            <a:br>
              <a:rPr lang="lv-LV" altLang="lv-LV" sz="1800" dirty="0"/>
            </a:br>
            <a:r>
              <a:rPr lang="lv-LV" altLang="lv-LV" sz="1800" dirty="0"/>
              <a:t>Sabiedriskā transporta pakalpojumu </a:t>
            </a:r>
            <a:br>
              <a:rPr lang="lv-LV" altLang="lv-LV" sz="1800" dirty="0"/>
            </a:br>
            <a:r>
              <a:rPr lang="lv-LV" altLang="lv-LV" sz="1800" dirty="0"/>
              <a:t>departamenta direktore</a:t>
            </a:r>
            <a:br>
              <a:rPr lang="lv-LV" altLang="lv-LV" sz="2800" i="1" dirty="0"/>
            </a:br>
            <a:br>
              <a:rPr lang="lv-LV" altLang="lv-LV" sz="2800" i="1" dirty="0"/>
            </a:br>
            <a:br>
              <a:rPr lang="lv-LV" altLang="lv-LV" sz="2800" dirty="0"/>
            </a:br>
            <a:endParaRPr lang="lv-LV" sz="2800" dirty="0"/>
          </a:p>
        </p:txBody>
      </p:sp>
      <p:pic>
        <p:nvPicPr>
          <p:cNvPr id="6" name="Picture 5" descr="A picture containing text&#10;&#10;Description automatically generated">
            <a:extLst>
              <a:ext uri="{FF2B5EF4-FFF2-40B4-BE49-F238E27FC236}">
                <a16:creationId xmlns:a16="http://schemas.microsoft.com/office/drawing/2014/main" id="{A62D3E8A-3771-4439-B399-5CD90833AC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1733" y="3731783"/>
            <a:ext cx="5787614" cy="1288614"/>
          </a:xfrm>
          <a:prstGeom prst="rect">
            <a:avLst/>
          </a:prstGeom>
        </p:spPr>
      </p:pic>
    </p:spTree>
    <p:extLst>
      <p:ext uri="{BB962C8B-B14F-4D97-AF65-F5344CB8AC3E}">
        <p14:creationId xmlns:p14="http://schemas.microsoft.com/office/powerpoint/2010/main" val="1036030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endParaRPr lang="lv-LV"/>
          </a:p>
        </p:txBody>
      </p:sp>
      <p:sp>
        <p:nvSpPr>
          <p:cNvPr id="5" name="Slide Number Placeholder 4"/>
          <p:cNvSpPr>
            <a:spLocks noGrp="1"/>
          </p:cNvSpPr>
          <p:nvPr>
            <p:ph type="sldNum" sz="quarter" idx="13"/>
          </p:nvPr>
        </p:nvSpPr>
        <p:spPr/>
        <p:txBody>
          <a:bodyPr/>
          <a:lstStyle/>
          <a:p>
            <a:pPr>
              <a:defRPr/>
            </a:pPr>
            <a:fld id="{8E0BD877-4834-417C-B3BD-1AB3E4611316}" type="slidenum">
              <a:rPr lang="en-US" altLang="lv-LV" smtClean="0"/>
              <a:pPr>
                <a:defRPr/>
              </a:pPr>
              <a:t>2</a:t>
            </a:fld>
            <a:endParaRPr lang="en-US" altLang="lv-LV"/>
          </a:p>
        </p:txBody>
      </p:sp>
      <p:sp>
        <p:nvSpPr>
          <p:cNvPr id="7" name="Rectangle 6"/>
          <p:cNvSpPr/>
          <p:nvPr/>
        </p:nvSpPr>
        <p:spPr>
          <a:xfrm>
            <a:off x="1867710" y="870617"/>
            <a:ext cx="7276290" cy="430887"/>
          </a:xfrm>
          <a:prstGeom prst="rect">
            <a:avLst/>
          </a:prstGeom>
        </p:spPr>
        <p:txBody>
          <a:bodyPr wrap="square">
            <a:spAutoFit/>
          </a:bodyPr>
          <a:lstStyle/>
          <a:p>
            <a:pPr algn="ctr"/>
            <a:r>
              <a:rPr lang="lv-LV" sz="2200" b="1" dirty="0">
                <a:latin typeface="Arial" panose="020B0604020202020204" pitchFamily="34" charset="0"/>
                <a:cs typeface="Arial" panose="020B0604020202020204" pitchFamily="34" charset="0"/>
              </a:rPr>
              <a:t>CSDP </a:t>
            </a:r>
            <a:r>
              <a:rPr lang="lv-LV" sz="2200" b="1" dirty="0" err="1">
                <a:latin typeface="Arial" panose="020B0604020202020204" pitchFamily="34" charset="0"/>
                <a:cs typeface="Arial" panose="020B0604020202020204" pitchFamily="34" charset="0"/>
              </a:rPr>
              <a:t>domnīcas</a:t>
            </a:r>
            <a:r>
              <a:rPr lang="lv-LV" sz="2200" b="1" dirty="0">
                <a:latin typeface="Arial" panose="020B0604020202020204" pitchFamily="34" charset="0"/>
                <a:cs typeface="Arial" panose="020B0604020202020204" pitchFamily="34" charset="0"/>
              </a:rPr>
              <a:t> darbs</a:t>
            </a:r>
          </a:p>
        </p:txBody>
      </p:sp>
      <p:sp>
        <p:nvSpPr>
          <p:cNvPr id="9" name="Rectangle 3">
            <a:extLst>
              <a:ext uri="{FF2B5EF4-FFF2-40B4-BE49-F238E27FC236}">
                <a16:creationId xmlns:a16="http://schemas.microsoft.com/office/drawing/2014/main" id="{41E1D718-3745-4D0B-89D5-AB1D5D59FE86}"/>
              </a:ext>
            </a:extLst>
          </p:cNvPr>
          <p:cNvSpPr>
            <a:spLocks noChangeArrowheads="1"/>
          </p:cNvSpPr>
          <p:nvPr/>
        </p:nvSpPr>
        <p:spPr bwMode="auto">
          <a:xfrm>
            <a:off x="140804" y="1648815"/>
            <a:ext cx="9003196" cy="1954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539750" algn="l"/>
              </a:tabLst>
              <a:defRPr>
                <a:solidFill>
                  <a:schemeClr val="tx1"/>
                </a:solidFill>
                <a:latin typeface="Arial" panose="020B0604020202020204" pitchFamily="34" charset="0"/>
              </a:defRPr>
            </a:lvl1pPr>
            <a:lvl2pPr marL="457200">
              <a:tabLst>
                <a:tab pos="539750" algn="l"/>
              </a:tabLst>
              <a:defRPr>
                <a:solidFill>
                  <a:schemeClr val="tx1"/>
                </a:solidFill>
                <a:latin typeface="Arial" panose="020B0604020202020204" pitchFamily="34" charset="0"/>
              </a:defRPr>
            </a:lvl2pPr>
            <a:lvl3pPr marL="914400">
              <a:tabLst>
                <a:tab pos="539750" algn="l"/>
              </a:tabLst>
              <a:defRPr>
                <a:solidFill>
                  <a:schemeClr val="tx1"/>
                </a:solidFill>
                <a:latin typeface="Arial" panose="020B0604020202020204" pitchFamily="34" charset="0"/>
              </a:defRPr>
            </a:lvl3pPr>
            <a:lvl4pPr marL="1371600">
              <a:tabLst>
                <a:tab pos="539750" algn="l"/>
              </a:tabLst>
              <a:defRPr>
                <a:solidFill>
                  <a:schemeClr val="tx1"/>
                </a:solidFill>
                <a:latin typeface="Arial" panose="020B0604020202020204" pitchFamily="34" charset="0"/>
              </a:defRPr>
            </a:lvl4pPr>
            <a:lvl5pPr marL="1828800">
              <a:tabLst>
                <a:tab pos="539750" algn="l"/>
              </a:tabLst>
              <a:defRPr>
                <a:solidFill>
                  <a:schemeClr val="tx1"/>
                </a:solidFill>
                <a:latin typeface="Arial" panose="020B0604020202020204" pitchFamily="34" charset="0"/>
              </a:defRPr>
            </a:lvl5pPr>
            <a:lvl6pPr eaLnBrk="0" fontAlgn="base" hangingPunct="0">
              <a:spcBef>
                <a:spcPct val="0"/>
              </a:spcBef>
              <a:spcAft>
                <a:spcPct val="0"/>
              </a:spcAft>
              <a:tabLst>
                <a:tab pos="539750" algn="l"/>
              </a:tabLst>
              <a:defRPr>
                <a:solidFill>
                  <a:schemeClr val="tx1"/>
                </a:solidFill>
                <a:latin typeface="Arial" panose="020B0604020202020204" pitchFamily="34" charset="0"/>
              </a:defRPr>
            </a:lvl6pPr>
            <a:lvl7pPr eaLnBrk="0" fontAlgn="base" hangingPunct="0">
              <a:spcBef>
                <a:spcPct val="0"/>
              </a:spcBef>
              <a:spcAft>
                <a:spcPct val="0"/>
              </a:spcAft>
              <a:tabLst>
                <a:tab pos="539750" algn="l"/>
              </a:tabLst>
              <a:defRPr>
                <a:solidFill>
                  <a:schemeClr val="tx1"/>
                </a:solidFill>
                <a:latin typeface="Arial" panose="020B0604020202020204" pitchFamily="34" charset="0"/>
              </a:defRPr>
            </a:lvl7pPr>
            <a:lvl8pPr eaLnBrk="0" fontAlgn="base" hangingPunct="0">
              <a:spcBef>
                <a:spcPct val="0"/>
              </a:spcBef>
              <a:spcAft>
                <a:spcPct val="0"/>
              </a:spcAft>
              <a:tabLst>
                <a:tab pos="539750" algn="l"/>
              </a:tabLst>
              <a:defRPr>
                <a:solidFill>
                  <a:schemeClr val="tx1"/>
                </a:solidFill>
                <a:latin typeface="Arial" panose="020B0604020202020204" pitchFamily="34" charset="0"/>
              </a:defRPr>
            </a:lvl8pPr>
            <a:lvl9pPr eaLnBrk="0" fontAlgn="base" hangingPunct="0">
              <a:spcBef>
                <a:spcPct val="0"/>
              </a:spcBef>
              <a:spcAft>
                <a:spcPct val="0"/>
              </a:spcAft>
              <a:tabLst>
                <a:tab pos="539750" algn="l"/>
              </a:tabLst>
              <a:defRPr>
                <a:solidFill>
                  <a:schemeClr val="tx1"/>
                </a:solidFill>
                <a:latin typeface="Arial" panose="020B0604020202020204" pitchFamily="34" charset="0"/>
              </a:defRPr>
            </a:lvl9pPr>
          </a:lstStyle>
          <a:p>
            <a:pPr lvl="0" algn="just"/>
            <a:endParaRPr lang="lv-LV" sz="2000" dirty="0"/>
          </a:p>
          <a:p>
            <a:pPr defTabSz="914400"/>
            <a:endParaRPr lang="lv-LV" sz="1800" b="1" u="sng" dirty="0">
              <a:cs typeface="Arial" panose="020B0604020202020204" pitchFamily="34" charset="0"/>
            </a:endParaRPr>
          </a:p>
          <a:p>
            <a:pPr marL="342900" indent="-342900" defTabSz="914400">
              <a:buAutoNum type="arabicPeriod"/>
            </a:pPr>
            <a:endParaRPr lang="lv-LV" sz="1800" b="1" u="sng" dirty="0">
              <a:cs typeface="Arial" panose="020B0604020202020204" pitchFamily="34" charset="0"/>
            </a:endParaRPr>
          </a:p>
          <a:p>
            <a:pPr marL="342900" indent="-342900" defTabSz="914400">
              <a:buAutoNum type="arabicPeriod"/>
            </a:pPr>
            <a:endParaRPr lang="lv-LV" b="1" u="sng" dirty="0"/>
          </a:p>
          <a:p>
            <a:pPr marL="342900" indent="-342900" defTabSz="914400">
              <a:buAutoNum type="arabicPeriod"/>
            </a:pPr>
            <a:endParaRPr lang="lv-LV" b="1" u="sng" dirty="0"/>
          </a:p>
          <a:p>
            <a:pPr marL="342900" indent="-342900" defTabSz="914400">
              <a:buAutoNum type="arabicPeriod"/>
            </a:pPr>
            <a:endParaRPr lang="lv-LV" dirty="0"/>
          </a:p>
          <a:p>
            <a:pPr marL="0" marR="0" lvl="0" indent="0" algn="l" defTabSz="914400" rtl="0" eaLnBrk="0" fontAlgn="base" latinLnBrk="0" hangingPunct="0">
              <a:lnSpc>
                <a:spcPct val="100000"/>
              </a:lnSpc>
              <a:spcBef>
                <a:spcPct val="0"/>
              </a:spcBef>
              <a:spcAft>
                <a:spcPct val="0"/>
              </a:spcAft>
              <a:buClrTx/>
              <a:buSzTx/>
              <a:buFontTx/>
              <a:buNone/>
              <a:tabLst>
                <a:tab pos="539750" algn="l"/>
              </a:tabLst>
            </a:pPr>
            <a:endParaRPr kumimoji="0" lang="lv-LV" altLang="ja-JP" sz="1400" b="0" i="0" u="none" strike="noStrike" cap="none" normalizeH="0" baseline="0" dirty="0">
              <a:ln>
                <a:noFill/>
              </a:ln>
              <a:solidFill>
                <a:schemeClr val="tx1"/>
              </a:solidFill>
              <a:effectLst/>
              <a:cs typeface="Arial" panose="020B0604020202020204" pitchFamily="34" charset="0"/>
            </a:endParaRPr>
          </a:p>
        </p:txBody>
      </p:sp>
      <p:sp>
        <p:nvSpPr>
          <p:cNvPr id="2" name="TextBox 1">
            <a:extLst>
              <a:ext uri="{FF2B5EF4-FFF2-40B4-BE49-F238E27FC236}">
                <a16:creationId xmlns:a16="http://schemas.microsoft.com/office/drawing/2014/main" id="{CD1DF851-D7C9-44E2-8DFE-0BAB4D21F700}"/>
              </a:ext>
            </a:extLst>
          </p:cNvPr>
          <p:cNvSpPr txBox="1"/>
          <p:nvPr/>
        </p:nvSpPr>
        <p:spPr>
          <a:xfrm>
            <a:off x="396586" y="2008396"/>
            <a:ext cx="8350827" cy="4431983"/>
          </a:xfrm>
          <a:prstGeom prst="rect">
            <a:avLst/>
          </a:prstGeom>
          <a:noFill/>
        </p:spPr>
        <p:txBody>
          <a:bodyPr wrap="square" rtlCol="0">
            <a:spAutoFit/>
          </a:bodyPr>
          <a:lstStyle/>
          <a:p>
            <a:pPr algn="just"/>
            <a:r>
              <a:rPr lang="lv-LV" sz="2000" b="1" dirty="0">
                <a:latin typeface="Arial" panose="020B0604020202020204" pitchFamily="34" charset="0"/>
                <a:cs typeface="Arial" panose="020B0604020202020204" pitchFamily="34" charset="0"/>
              </a:rPr>
              <a:t>2023. un 2024. gadā kopš CSDP sēdes 2023.gada 23.novembrī līdz šim domnīcā apskatītie jautājumi - kopumā 1 </a:t>
            </a:r>
            <a:r>
              <a:rPr lang="lv-LV" sz="2000" b="1" dirty="0" err="1">
                <a:latin typeface="Arial" panose="020B0604020202020204" pitchFamily="34" charset="0"/>
                <a:cs typeface="Arial" panose="020B0604020202020204" pitchFamily="34" charset="0"/>
              </a:rPr>
              <a:t>domnīcas</a:t>
            </a:r>
            <a:r>
              <a:rPr lang="lv-LV" sz="2000" b="1" dirty="0">
                <a:latin typeface="Arial" panose="020B0604020202020204" pitchFamily="34" charset="0"/>
                <a:cs typeface="Arial" panose="020B0604020202020204" pitchFamily="34" charset="0"/>
              </a:rPr>
              <a:t> sanāksme:</a:t>
            </a:r>
          </a:p>
          <a:p>
            <a:pPr algn="just"/>
            <a:endParaRPr lang="lv-LV" sz="2000" b="1" dirty="0">
              <a:latin typeface="Arial" panose="020B0604020202020204" pitchFamily="34" charset="0"/>
              <a:cs typeface="Arial" panose="020B0604020202020204" pitchFamily="34" charset="0"/>
            </a:endParaRPr>
          </a:p>
          <a:p>
            <a:pPr algn="just"/>
            <a:r>
              <a:rPr lang="lv-LV" sz="2000" b="1" dirty="0">
                <a:latin typeface="Arial" panose="020B0604020202020204" pitchFamily="34" charset="0"/>
                <a:cs typeface="Arial" panose="020B0604020202020204" pitchFamily="34" charset="0"/>
              </a:rPr>
              <a:t>- </a:t>
            </a:r>
            <a:r>
              <a:rPr lang="lv-LV" sz="2000" dirty="0" err="1">
                <a:latin typeface="Arial" panose="020B0604020202020204" pitchFamily="34" charset="0"/>
                <a:cs typeface="Arial" panose="020B0604020202020204" pitchFamily="34" charset="0"/>
              </a:rPr>
              <a:t>Domnīca</a:t>
            </a:r>
            <a:r>
              <a:rPr lang="lv-LV" sz="2000" dirty="0">
                <a:latin typeface="Arial" panose="020B0604020202020204" pitchFamily="34" charset="0"/>
                <a:cs typeface="Arial" panose="020B0604020202020204" pitchFamily="34" charset="0"/>
              </a:rPr>
              <a:t> Nr. 54 - Ceļu satiksmes negadījumu novēršanas (profilakses) pasākumi 2024.gadā, kam finansējumu piešķir Ceļu satiksmes drošības padome. Šogad kopā 37 pieteikumi (25 Satiksmes ministrijas pārziņā un 12 </a:t>
            </a:r>
            <a:r>
              <a:rPr lang="lv-LV" sz="2000" dirty="0" err="1">
                <a:latin typeface="Arial" panose="020B0604020202020204" pitchFamily="34" charset="0"/>
                <a:cs typeface="Arial" panose="020B0604020202020204" pitchFamily="34" charset="0"/>
              </a:rPr>
              <a:t>Iekšlietu</a:t>
            </a:r>
            <a:r>
              <a:rPr lang="lv-LV" sz="2000" dirty="0">
                <a:latin typeface="Arial" panose="020B0604020202020204" pitchFamily="34" charset="0"/>
                <a:cs typeface="Arial" panose="020B0604020202020204" pitchFamily="34" charset="0"/>
              </a:rPr>
              <a:t> ministrijas pārziņā esoši pasākumi), kuru kopējā summa ir 3 427  766 EUR, bet pieejamie līdzekļi ir 3 130 540 EUR.</a:t>
            </a:r>
          </a:p>
          <a:p>
            <a:pPr algn="just"/>
            <a:endParaRPr lang="lv-LV" sz="2000" dirty="0">
              <a:latin typeface="Arial" panose="020B0604020202020204" pitchFamily="34" charset="0"/>
              <a:cs typeface="Arial" panose="020B0604020202020204" pitchFamily="34" charset="0"/>
            </a:endParaRPr>
          </a:p>
          <a:p>
            <a:pPr algn="just"/>
            <a:r>
              <a:rPr lang="lv-LV" sz="2000" dirty="0">
                <a:latin typeface="Arial" panose="020B0604020202020204" pitchFamily="34" charset="0"/>
                <a:cs typeface="Arial" panose="020B0604020202020204" pitchFamily="34" charset="0"/>
                <a:sym typeface="Wingdings" panose="05000000000000000000" pitchFamily="2" charset="2"/>
              </a:rPr>
              <a:t>   Rezultāts  </a:t>
            </a:r>
            <a:r>
              <a:rPr lang="lv-LV" sz="2000" dirty="0">
                <a:latin typeface="Arial" panose="020B0604020202020204" pitchFamily="34" charset="0"/>
                <a:cs typeface="Arial" panose="020B0604020202020204" pitchFamily="34" charset="0"/>
              </a:rPr>
              <a:t>pieteiktie projekti (atbalstīt/neatbalstīt) tiek skatīti 07.03.2024. CSDP sēdē.</a:t>
            </a:r>
          </a:p>
          <a:p>
            <a:pPr algn="just"/>
            <a:endParaRPr lang="lv-LV" sz="2000" b="1" dirty="0">
              <a:latin typeface="Arial" panose="020B0604020202020204" pitchFamily="34" charset="0"/>
              <a:cs typeface="Arial" panose="020B0604020202020204" pitchFamily="34" charset="0"/>
            </a:endParaRPr>
          </a:p>
          <a:p>
            <a:pPr algn="just"/>
            <a:endParaRPr lang="lv-LV" sz="2000" dirty="0">
              <a:latin typeface="Arial" panose="020B0604020202020204" pitchFamily="34" charset="0"/>
              <a:cs typeface="Arial" panose="020B0604020202020204" pitchFamily="34" charset="0"/>
            </a:endParaRPr>
          </a:p>
          <a:p>
            <a:pPr marL="342900" indent="-342900" algn="just">
              <a:buFontTx/>
              <a:buChar char="-"/>
            </a:pPr>
            <a:endParaRPr lang="lv-LV" sz="2200" b="1" dirty="0">
              <a:latin typeface="Arial" panose="020B0604020202020204" pitchFamily="34" charset="0"/>
              <a:cs typeface="Arial" panose="020B0604020202020204" pitchFamily="34" charset="0"/>
            </a:endParaRPr>
          </a:p>
        </p:txBody>
      </p:sp>
      <p:pic>
        <p:nvPicPr>
          <p:cNvPr id="8" name="Graphic 7" descr="Head with gears with solid fill">
            <a:extLst>
              <a:ext uri="{FF2B5EF4-FFF2-40B4-BE49-F238E27FC236}">
                <a16:creationId xmlns:a16="http://schemas.microsoft.com/office/drawing/2014/main" id="{B0826AD9-3CF5-481D-A9B5-25967A45021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69855" y="181450"/>
            <a:ext cx="1733341" cy="1733341"/>
          </a:xfrm>
          <a:prstGeom prst="rect">
            <a:avLst/>
          </a:prstGeom>
        </p:spPr>
      </p:pic>
    </p:spTree>
    <p:extLst>
      <p:ext uri="{BB962C8B-B14F-4D97-AF65-F5344CB8AC3E}">
        <p14:creationId xmlns:p14="http://schemas.microsoft.com/office/powerpoint/2010/main" val="2876587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5B421-E909-3556-4905-D432D486D3D8}"/>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BE0E0B19-E462-FD95-B5CE-291224821106}"/>
              </a:ext>
            </a:extLst>
          </p:cNvPr>
          <p:cNvSpPr>
            <a:spLocks noGrp="1"/>
          </p:cNvSpPr>
          <p:nvPr>
            <p:ph type="body" sz="quarter" idx="10"/>
          </p:nvPr>
        </p:nvSpPr>
        <p:spPr/>
        <p:txBody>
          <a:bodyPr/>
          <a:lstStyle/>
          <a:p>
            <a:endParaRPr lang="lv-LV"/>
          </a:p>
        </p:txBody>
      </p:sp>
      <p:sp>
        <p:nvSpPr>
          <p:cNvPr id="5" name="Slide Number Placeholder 4">
            <a:extLst>
              <a:ext uri="{FF2B5EF4-FFF2-40B4-BE49-F238E27FC236}">
                <a16:creationId xmlns:a16="http://schemas.microsoft.com/office/drawing/2014/main" id="{A33E21AB-F79F-2FEA-5520-3D416FD9A815}"/>
              </a:ext>
            </a:extLst>
          </p:cNvPr>
          <p:cNvSpPr>
            <a:spLocks noGrp="1"/>
          </p:cNvSpPr>
          <p:nvPr>
            <p:ph type="sldNum" sz="quarter" idx="13"/>
          </p:nvPr>
        </p:nvSpPr>
        <p:spPr/>
        <p:txBody>
          <a:bodyPr/>
          <a:lstStyle/>
          <a:p>
            <a:pPr>
              <a:defRPr/>
            </a:pPr>
            <a:fld id="{8E0BD877-4834-417C-B3BD-1AB3E4611316}" type="slidenum">
              <a:rPr lang="en-US" altLang="lv-LV" smtClean="0"/>
              <a:pPr>
                <a:defRPr/>
              </a:pPr>
              <a:t>3</a:t>
            </a:fld>
            <a:endParaRPr lang="en-US" altLang="lv-LV"/>
          </a:p>
        </p:txBody>
      </p:sp>
      <p:sp>
        <p:nvSpPr>
          <p:cNvPr id="7" name="Rectangle 6">
            <a:extLst>
              <a:ext uri="{FF2B5EF4-FFF2-40B4-BE49-F238E27FC236}">
                <a16:creationId xmlns:a16="http://schemas.microsoft.com/office/drawing/2014/main" id="{8D9AFA6B-A208-ADDC-50B9-60DF575E4441}"/>
              </a:ext>
            </a:extLst>
          </p:cNvPr>
          <p:cNvSpPr/>
          <p:nvPr/>
        </p:nvSpPr>
        <p:spPr>
          <a:xfrm>
            <a:off x="1848856" y="642352"/>
            <a:ext cx="5708747" cy="769441"/>
          </a:xfrm>
          <a:prstGeom prst="rect">
            <a:avLst/>
          </a:prstGeom>
        </p:spPr>
        <p:txBody>
          <a:bodyPr wrap="square">
            <a:spAutoFit/>
          </a:bodyPr>
          <a:lstStyle/>
          <a:p>
            <a:pPr algn="ctr"/>
            <a:r>
              <a:rPr lang="lv-LV" sz="2200" b="1" dirty="0">
                <a:latin typeface="Arial" panose="020B0604020202020204" pitchFamily="34" charset="0"/>
                <a:cs typeface="Arial" panose="020B0604020202020204" pitchFamily="34" charset="0"/>
              </a:rPr>
              <a:t>Ceļu satiksmes drošības padomes lēmumu izpilde</a:t>
            </a:r>
          </a:p>
        </p:txBody>
      </p:sp>
      <p:sp>
        <p:nvSpPr>
          <p:cNvPr id="9" name="Rectangle 3">
            <a:extLst>
              <a:ext uri="{FF2B5EF4-FFF2-40B4-BE49-F238E27FC236}">
                <a16:creationId xmlns:a16="http://schemas.microsoft.com/office/drawing/2014/main" id="{6A61B593-FFEE-5174-5E47-7B69F92B5669}"/>
              </a:ext>
            </a:extLst>
          </p:cNvPr>
          <p:cNvSpPr>
            <a:spLocks noChangeArrowheads="1"/>
          </p:cNvSpPr>
          <p:nvPr/>
        </p:nvSpPr>
        <p:spPr bwMode="auto">
          <a:xfrm>
            <a:off x="201197" y="1608158"/>
            <a:ext cx="8828503" cy="6494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539750" algn="l"/>
              </a:tabLst>
              <a:defRPr>
                <a:solidFill>
                  <a:schemeClr val="tx1"/>
                </a:solidFill>
                <a:latin typeface="Arial" panose="020B0604020202020204" pitchFamily="34" charset="0"/>
              </a:defRPr>
            </a:lvl1pPr>
            <a:lvl2pPr marL="457200">
              <a:tabLst>
                <a:tab pos="539750" algn="l"/>
              </a:tabLst>
              <a:defRPr>
                <a:solidFill>
                  <a:schemeClr val="tx1"/>
                </a:solidFill>
                <a:latin typeface="Arial" panose="020B0604020202020204" pitchFamily="34" charset="0"/>
              </a:defRPr>
            </a:lvl2pPr>
            <a:lvl3pPr marL="914400">
              <a:tabLst>
                <a:tab pos="539750" algn="l"/>
              </a:tabLst>
              <a:defRPr>
                <a:solidFill>
                  <a:schemeClr val="tx1"/>
                </a:solidFill>
                <a:latin typeface="Arial" panose="020B0604020202020204" pitchFamily="34" charset="0"/>
              </a:defRPr>
            </a:lvl3pPr>
            <a:lvl4pPr marL="1371600">
              <a:tabLst>
                <a:tab pos="539750" algn="l"/>
              </a:tabLst>
              <a:defRPr>
                <a:solidFill>
                  <a:schemeClr val="tx1"/>
                </a:solidFill>
                <a:latin typeface="Arial" panose="020B0604020202020204" pitchFamily="34" charset="0"/>
              </a:defRPr>
            </a:lvl4pPr>
            <a:lvl5pPr marL="1828800">
              <a:tabLst>
                <a:tab pos="539750" algn="l"/>
              </a:tabLst>
              <a:defRPr>
                <a:solidFill>
                  <a:schemeClr val="tx1"/>
                </a:solidFill>
                <a:latin typeface="Arial" panose="020B0604020202020204" pitchFamily="34" charset="0"/>
              </a:defRPr>
            </a:lvl5pPr>
            <a:lvl6pPr eaLnBrk="0" fontAlgn="base" hangingPunct="0">
              <a:spcBef>
                <a:spcPct val="0"/>
              </a:spcBef>
              <a:spcAft>
                <a:spcPct val="0"/>
              </a:spcAft>
              <a:tabLst>
                <a:tab pos="539750" algn="l"/>
              </a:tabLst>
              <a:defRPr>
                <a:solidFill>
                  <a:schemeClr val="tx1"/>
                </a:solidFill>
                <a:latin typeface="Arial" panose="020B0604020202020204" pitchFamily="34" charset="0"/>
              </a:defRPr>
            </a:lvl6pPr>
            <a:lvl7pPr eaLnBrk="0" fontAlgn="base" hangingPunct="0">
              <a:spcBef>
                <a:spcPct val="0"/>
              </a:spcBef>
              <a:spcAft>
                <a:spcPct val="0"/>
              </a:spcAft>
              <a:tabLst>
                <a:tab pos="539750" algn="l"/>
              </a:tabLst>
              <a:defRPr>
                <a:solidFill>
                  <a:schemeClr val="tx1"/>
                </a:solidFill>
                <a:latin typeface="Arial" panose="020B0604020202020204" pitchFamily="34" charset="0"/>
              </a:defRPr>
            </a:lvl7pPr>
            <a:lvl8pPr eaLnBrk="0" fontAlgn="base" hangingPunct="0">
              <a:spcBef>
                <a:spcPct val="0"/>
              </a:spcBef>
              <a:spcAft>
                <a:spcPct val="0"/>
              </a:spcAft>
              <a:tabLst>
                <a:tab pos="539750" algn="l"/>
              </a:tabLst>
              <a:defRPr>
                <a:solidFill>
                  <a:schemeClr val="tx1"/>
                </a:solidFill>
                <a:latin typeface="Arial" panose="020B0604020202020204" pitchFamily="34" charset="0"/>
              </a:defRPr>
            </a:lvl8pPr>
            <a:lvl9pPr eaLnBrk="0" fontAlgn="base" hangingPunct="0">
              <a:spcBef>
                <a:spcPct val="0"/>
              </a:spcBef>
              <a:spcAft>
                <a:spcPct val="0"/>
              </a:spcAft>
              <a:tabLst>
                <a:tab pos="539750" algn="l"/>
              </a:tabLst>
              <a:defRPr>
                <a:solidFill>
                  <a:schemeClr val="tx1"/>
                </a:solidFill>
                <a:latin typeface="Arial" panose="020B0604020202020204" pitchFamily="34" charset="0"/>
              </a:defRPr>
            </a:lvl9pPr>
          </a:lstStyle>
          <a:p>
            <a:pPr lvl="0" algn="ctr"/>
            <a:endParaRPr lang="lv-LV" sz="1800" dirty="0">
              <a:cs typeface="Arial" panose="020B0604020202020204" pitchFamily="34" charset="0"/>
            </a:endParaRPr>
          </a:p>
          <a:p>
            <a:pPr defTabSz="914400"/>
            <a:r>
              <a:rPr lang="lv-LV" sz="1800" b="1" u="sng" dirty="0">
                <a:cs typeface="Arial" panose="020B0604020202020204" pitchFamily="34" charset="0"/>
              </a:rPr>
              <a:t>CSDP 2023.gada 23.novembra sēdes lēmumu izpilde:</a:t>
            </a:r>
          </a:p>
          <a:p>
            <a:pPr marL="342900" indent="-342900" defTabSz="914400">
              <a:buFontTx/>
              <a:buAutoNum type="arabicPeriod"/>
            </a:pPr>
            <a:endParaRPr lang="lv-LV" sz="1800" dirty="0">
              <a:cs typeface="Arial" panose="020B0604020202020204" pitchFamily="34" charset="0"/>
            </a:endParaRPr>
          </a:p>
          <a:p>
            <a:pPr marL="342900" indent="-342900" defTabSz="914400">
              <a:buFont typeface="Arial" panose="020B0604020202020204" pitchFamily="34" charset="0"/>
              <a:buChar char="•"/>
            </a:pPr>
            <a:r>
              <a:rPr lang="lv-LV" sz="1800" b="1" dirty="0">
                <a:effectLst/>
                <a:ea typeface="Calibri" panose="020F0502020204030204" pitchFamily="34" charset="0"/>
                <a:cs typeface="Arial" panose="020B0604020202020204" pitchFamily="34" charset="0"/>
              </a:rPr>
              <a:t>SM sadarbībā ar iesaistītajām institūcijām virzīt normatīvo aktu iniciatīvas, kuru mērķis ir ceļu satiksmes drošības paaugstināšana, tālākai izskatīšanai Ministru kabinetā un Saeimā. </a:t>
            </a:r>
            <a:r>
              <a:rPr lang="lv-LV" sz="1800" b="1" dirty="0">
                <a:cs typeface="Arial" panose="020B0604020202020204" pitchFamily="34" charset="0"/>
                <a:sym typeface="Wingdings" panose="05000000000000000000" pitchFamily="2" charset="2"/>
              </a:rPr>
              <a:t>   </a:t>
            </a:r>
          </a:p>
          <a:p>
            <a:pPr defTabSz="914400"/>
            <a:r>
              <a:rPr lang="lv-LV" sz="1800" b="1" dirty="0">
                <a:cs typeface="Arial" panose="020B0604020202020204" pitchFamily="34" charset="0"/>
                <a:sym typeface="Wingdings" panose="05000000000000000000" pitchFamily="2" charset="2"/>
              </a:rPr>
              <a:t>       </a:t>
            </a:r>
            <a:r>
              <a:rPr lang="lv-LV" sz="1800" dirty="0">
                <a:cs typeface="Arial" panose="020B0604020202020204" pitchFamily="34" charset="0"/>
                <a:sym typeface="Wingdings" panose="05000000000000000000" pitchFamily="2" charset="2"/>
              </a:rPr>
              <a:t> Daļēji i</a:t>
            </a:r>
            <a:r>
              <a:rPr lang="lv-LV" sz="1800" dirty="0">
                <a:cs typeface="Arial" panose="020B0604020202020204" pitchFamily="34" charset="0"/>
              </a:rPr>
              <a:t>zpildīts (16.01.2024. pieņemti grozījumi Ceļu satiksmes noteikumos, bet grozījumus Ceļu satiksmes likumā vēl skata Saeimā)</a:t>
            </a:r>
          </a:p>
          <a:p>
            <a:pPr defTabSz="914400"/>
            <a:endParaRPr lang="lv-LV" sz="1200" dirty="0">
              <a:cs typeface="Arial" panose="020B0604020202020204" pitchFamily="34" charset="0"/>
            </a:endParaRPr>
          </a:p>
          <a:p>
            <a:pPr marL="342900" indent="-342900" defTabSz="914400">
              <a:buFont typeface="Arial" panose="020B0604020202020204" pitchFamily="34" charset="0"/>
              <a:buChar char="•"/>
            </a:pPr>
            <a:r>
              <a:rPr lang="lv-LV" sz="1800" b="1" dirty="0">
                <a:effectLst/>
                <a:ea typeface="Calibri" panose="020F0502020204030204" pitchFamily="34" charset="0"/>
                <a:cs typeface="Arial" panose="020B0604020202020204" pitchFamily="34" charset="0"/>
              </a:rPr>
              <a:t>SM sadarbībā ar IeM un TM, izvērtēt, vai ir nepieciešams veikt grozījumus, kā arī, ja nepieciešams sagatavot priekšlikumus grozījumiem normatīvajos aktos, lai nodrošinātu iespēju pētnieciskiem nolūkiem piekļūt informācijai izmeklēšanas lietā par ceļu satiksmes negadījumu ar cietušajiem, kas nesatur personas datus un </a:t>
            </a:r>
            <a:r>
              <a:rPr lang="lv-LV" sz="1800" b="1" dirty="0" err="1">
                <a:effectLst/>
                <a:ea typeface="Calibri" panose="020F0502020204030204" pitchFamily="34" charset="0"/>
                <a:cs typeface="Arial" panose="020B0604020202020204" pitchFamily="34" charset="0"/>
              </a:rPr>
              <a:t>kriminālnoslēpumu</a:t>
            </a:r>
            <a:r>
              <a:rPr lang="lv-LV" sz="1800" b="1" dirty="0">
                <a:effectLst/>
                <a:ea typeface="Calibri" panose="020F0502020204030204" pitchFamily="34" charset="0"/>
                <a:cs typeface="Arial" panose="020B0604020202020204" pitchFamily="34" charset="0"/>
              </a:rPr>
              <a:t>.</a:t>
            </a:r>
          </a:p>
          <a:p>
            <a:pPr defTabSz="914400"/>
            <a:r>
              <a:rPr lang="lv-LV" sz="1800" b="1" dirty="0">
                <a:cs typeface="Arial" panose="020B0604020202020204" pitchFamily="34" charset="0"/>
                <a:sym typeface="Wingdings" panose="05000000000000000000" pitchFamily="2" charset="2"/>
              </a:rPr>
              <a:t>         </a:t>
            </a:r>
            <a:r>
              <a:rPr lang="lv-LV" sz="1800" dirty="0">
                <a:cs typeface="Arial" panose="020B0604020202020204" pitchFamily="34" charset="0"/>
                <a:sym typeface="Wingdings" panose="05000000000000000000" pitchFamily="2" charset="2"/>
              </a:rPr>
              <a:t> Daļēji izpildīts (14.12.2023. rīkota sanāksme, pārrunāti risinājumi.  2024.gadā CSDP pieteikti 2 pilotprojekti no RTU un no CSDD – </a:t>
            </a:r>
            <a:r>
              <a:rPr lang="lv-LV" sz="1800" dirty="0" err="1">
                <a:cs typeface="Arial" panose="020B0604020202020204" pitchFamily="34" charset="0"/>
                <a:sym typeface="Wingdings" panose="05000000000000000000" pitchFamily="2" charset="2"/>
              </a:rPr>
              <a:t>CSNg</a:t>
            </a:r>
            <a:r>
              <a:rPr lang="lv-LV" sz="1800" dirty="0">
                <a:cs typeface="Arial" panose="020B0604020202020204" pitchFamily="34" charset="0"/>
                <a:sym typeface="Wingdings" panose="05000000000000000000" pitchFamily="2" charset="2"/>
              </a:rPr>
              <a:t>  cēloņsakarību padziļinātai izmeklēšanai).</a:t>
            </a:r>
            <a:endParaRPr lang="lv-LV" sz="1800" dirty="0">
              <a:cs typeface="Arial" panose="020B0604020202020204" pitchFamily="34" charset="0"/>
            </a:endParaRPr>
          </a:p>
          <a:p>
            <a:pPr defTabSz="914400"/>
            <a:endParaRPr lang="lv-LV" sz="1200" dirty="0">
              <a:highlight>
                <a:srgbClr val="FFFF00"/>
              </a:highlight>
              <a:cs typeface="Arial" panose="020B0604020202020204" pitchFamily="34" charset="0"/>
            </a:endParaRPr>
          </a:p>
          <a:p>
            <a:pPr defTabSz="914400"/>
            <a:endParaRPr lang="lv-LV" sz="1800" dirty="0">
              <a:cs typeface="Arial" panose="020B0604020202020204" pitchFamily="34" charset="0"/>
              <a:sym typeface="Wingdings" panose="05000000000000000000" pitchFamily="2" charset="2"/>
            </a:endParaRPr>
          </a:p>
          <a:p>
            <a:pPr defTabSz="914400"/>
            <a:endParaRPr lang="lv-LV" sz="1800" dirty="0">
              <a:cs typeface="Arial" panose="020B0604020202020204" pitchFamily="34" charset="0"/>
            </a:endParaRPr>
          </a:p>
          <a:p>
            <a:pPr defTabSz="914400"/>
            <a:endParaRPr lang="lv-LV" sz="1800" dirty="0">
              <a:highlight>
                <a:srgbClr val="FFFF00"/>
              </a:highlight>
              <a:cs typeface="Arial" panose="020B0604020202020204" pitchFamily="34" charset="0"/>
            </a:endParaRPr>
          </a:p>
          <a:p>
            <a:pPr defTabSz="914400"/>
            <a:endParaRPr lang="lv-LV" sz="1800" dirty="0">
              <a:highlight>
                <a:srgbClr val="FFFF00"/>
              </a:highlight>
              <a:cs typeface="Arial" panose="020B0604020202020204" pitchFamily="34" charset="0"/>
            </a:endParaRPr>
          </a:p>
          <a:p>
            <a:pPr defTabSz="914400"/>
            <a:endParaRPr lang="lv-LV" sz="1800" u="sng" dirty="0">
              <a:highlight>
                <a:srgbClr val="FFFF00"/>
              </a:highlight>
              <a:cs typeface="Arial" panose="020B0604020202020204" pitchFamily="34" charset="0"/>
              <a:sym typeface="Wingdings" panose="05000000000000000000" pitchFamily="2" charset="2"/>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Lst>
            </a:pPr>
            <a:endParaRPr kumimoji="0" lang="lv-LV" altLang="ja-JP" sz="1400" b="0" i="0" u="none" strike="noStrike" cap="none" normalizeH="0" baseline="0" dirty="0">
              <a:ln>
                <a:noFill/>
              </a:ln>
              <a:solidFill>
                <a:schemeClr val="tx1"/>
              </a:solidFill>
              <a:effectLst/>
              <a:cs typeface="Arial" panose="020B0604020202020204" pitchFamily="34" charset="0"/>
            </a:endParaRPr>
          </a:p>
        </p:txBody>
      </p:sp>
      <p:pic>
        <p:nvPicPr>
          <p:cNvPr id="4" name="Graphic 3" descr="Folder Search outline">
            <a:extLst>
              <a:ext uri="{FF2B5EF4-FFF2-40B4-BE49-F238E27FC236}">
                <a16:creationId xmlns:a16="http://schemas.microsoft.com/office/drawing/2014/main" id="{E8C3614F-4A21-FF84-0C22-7E54C3225A9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27407" y="0"/>
            <a:ext cx="1411793" cy="1411793"/>
          </a:xfrm>
          <a:prstGeom prst="rect">
            <a:avLst/>
          </a:prstGeom>
        </p:spPr>
      </p:pic>
    </p:spTree>
    <p:extLst>
      <p:ext uri="{BB962C8B-B14F-4D97-AF65-F5344CB8AC3E}">
        <p14:creationId xmlns:p14="http://schemas.microsoft.com/office/powerpoint/2010/main" val="1521961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endParaRPr lang="lv-LV"/>
          </a:p>
        </p:txBody>
      </p:sp>
      <p:sp>
        <p:nvSpPr>
          <p:cNvPr id="5" name="Slide Number Placeholder 4"/>
          <p:cNvSpPr>
            <a:spLocks noGrp="1"/>
          </p:cNvSpPr>
          <p:nvPr>
            <p:ph type="sldNum" sz="quarter" idx="13"/>
          </p:nvPr>
        </p:nvSpPr>
        <p:spPr/>
        <p:txBody>
          <a:bodyPr/>
          <a:lstStyle/>
          <a:p>
            <a:pPr>
              <a:defRPr/>
            </a:pPr>
            <a:fld id="{8E0BD877-4834-417C-B3BD-1AB3E4611316}" type="slidenum">
              <a:rPr lang="en-US" altLang="lv-LV" smtClean="0"/>
              <a:pPr>
                <a:defRPr/>
              </a:pPr>
              <a:t>4</a:t>
            </a:fld>
            <a:endParaRPr lang="en-US" altLang="lv-LV"/>
          </a:p>
        </p:txBody>
      </p:sp>
      <p:sp>
        <p:nvSpPr>
          <p:cNvPr id="7" name="Rectangle 6"/>
          <p:cNvSpPr/>
          <p:nvPr/>
        </p:nvSpPr>
        <p:spPr>
          <a:xfrm>
            <a:off x="1848856" y="642352"/>
            <a:ext cx="5708747" cy="769441"/>
          </a:xfrm>
          <a:prstGeom prst="rect">
            <a:avLst/>
          </a:prstGeom>
        </p:spPr>
        <p:txBody>
          <a:bodyPr wrap="square">
            <a:spAutoFit/>
          </a:bodyPr>
          <a:lstStyle/>
          <a:p>
            <a:pPr algn="ctr"/>
            <a:r>
              <a:rPr lang="lv-LV" sz="2200" b="1" dirty="0">
                <a:latin typeface="Arial" panose="020B0604020202020204" pitchFamily="34" charset="0"/>
                <a:cs typeface="Arial" panose="020B0604020202020204" pitchFamily="34" charset="0"/>
              </a:rPr>
              <a:t>Ceļu satiksmes drošības padomes lēmumu izpilde</a:t>
            </a:r>
          </a:p>
        </p:txBody>
      </p:sp>
      <p:sp>
        <p:nvSpPr>
          <p:cNvPr id="9" name="Rectangle 3">
            <a:extLst>
              <a:ext uri="{FF2B5EF4-FFF2-40B4-BE49-F238E27FC236}">
                <a16:creationId xmlns:a16="http://schemas.microsoft.com/office/drawing/2014/main" id="{41E1D718-3745-4D0B-89D5-AB1D5D59FE86}"/>
              </a:ext>
            </a:extLst>
          </p:cNvPr>
          <p:cNvSpPr>
            <a:spLocks noChangeArrowheads="1"/>
          </p:cNvSpPr>
          <p:nvPr/>
        </p:nvSpPr>
        <p:spPr bwMode="auto">
          <a:xfrm>
            <a:off x="201197" y="1457291"/>
            <a:ext cx="8828503" cy="66787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539750" algn="l"/>
              </a:tabLst>
              <a:defRPr>
                <a:solidFill>
                  <a:schemeClr val="tx1"/>
                </a:solidFill>
                <a:latin typeface="Arial" panose="020B0604020202020204" pitchFamily="34" charset="0"/>
              </a:defRPr>
            </a:lvl1pPr>
            <a:lvl2pPr marL="457200">
              <a:tabLst>
                <a:tab pos="539750" algn="l"/>
              </a:tabLst>
              <a:defRPr>
                <a:solidFill>
                  <a:schemeClr val="tx1"/>
                </a:solidFill>
                <a:latin typeface="Arial" panose="020B0604020202020204" pitchFamily="34" charset="0"/>
              </a:defRPr>
            </a:lvl2pPr>
            <a:lvl3pPr marL="914400">
              <a:tabLst>
                <a:tab pos="539750" algn="l"/>
              </a:tabLst>
              <a:defRPr>
                <a:solidFill>
                  <a:schemeClr val="tx1"/>
                </a:solidFill>
                <a:latin typeface="Arial" panose="020B0604020202020204" pitchFamily="34" charset="0"/>
              </a:defRPr>
            </a:lvl3pPr>
            <a:lvl4pPr marL="1371600">
              <a:tabLst>
                <a:tab pos="539750" algn="l"/>
              </a:tabLst>
              <a:defRPr>
                <a:solidFill>
                  <a:schemeClr val="tx1"/>
                </a:solidFill>
                <a:latin typeface="Arial" panose="020B0604020202020204" pitchFamily="34" charset="0"/>
              </a:defRPr>
            </a:lvl4pPr>
            <a:lvl5pPr marL="1828800">
              <a:tabLst>
                <a:tab pos="539750" algn="l"/>
              </a:tabLst>
              <a:defRPr>
                <a:solidFill>
                  <a:schemeClr val="tx1"/>
                </a:solidFill>
                <a:latin typeface="Arial" panose="020B0604020202020204" pitchFamily="34" charset="0"/>
              </a:defRPr>
            </a:lvl5pPr>
            <a:lvl6pPr eaLnBrk="0" fontAlgn="base" hangingPunct="0">
              <a:spcBef>
                <a:spcPct val="0"/>
              </a:spcBef>
              <a:spcAft>
                <a:spcPct val="0"/>
              </a:spcAft>
              <a:tabLst>
                <a:tab pos="539750" algn="l"/>
              </a:tabLst>
              <a:defRPr>
                <a:solidFill>
                  <a:schemeClr val="tx1"/>
                </a:solidFill>
                <a:latin typeface="Arial" panose="020B0604020202020204" pitchFamily="34" charset="0"/>
              </a:defRPr>
            </a:lvl6pPr>
            <a:lvl7pPr eaLnBrk="0" fontAlgn="base" hangingPunct="0">
              <a:spcBef>
                <a:spcPct val="0"/>
              </a:spcBef>
              <a:spcAft>
                <a:spcPct val="0"/>
              </a:spcAft>
              <a:tabLst>
                <a:tab pos="539750" algn="l"/>
              </a:tabLst>
              <a:defRPr>
                <a:solidFill>
                  <a:schemeClr val="tx1"/>
                </a:solidFill>
                <a:latin typeface="Arial" panose="020B0604020202020204" pitchFamily="34" charset="0"/>
              </a:defRPr>
            </a:lvl7pPr>
            <a:lvl8pPr eaLnBrk="0" fontAlgn="base" hangingPunct="0">
              <a:spcBef>
                <a:spcPct val="0"/>
              </a:spcBef>
              <a:spcAft>
                <a:spcPct val="0"/>
              </a:spcAft>
              <a:tabLst>
                <a:tab pos="539750" algn="l"/>
              </a:tabLst>
              <a:defRPr>
                <a:solidFill>
                  <a:schemeClr val="tx1"/>
                </a:solidFill>
                <a:latin typeface="Arial" panose="020B0604020202020204" pitchFamily="34" charset="0"/>
              </a:defRPr>
            </a:lvl8pPr>
            <a:lvl9pPr eaLnBrk="0" fontAlgn="base" hangingPunct="0">
              <a:spcBef>
                <a:spcPct val="0"/>
              </a:spcBef>
              <a:spcAft>
                <a:spcPct val="0"/>
              </a:spcAft>
              <a:tabLst>
                <a:tab pos="539750" algn="l"/>
              </a:tabLst>
              <a:defRPr>
                <a:solidFill>
                  <a:schemeClr val="tx1"/>
                </a:solidFill>
                <a:latin typeface="Arial" panose="020B0604020202020204" pitchFamily="34" charset="0"/>
              </a:defRPr>
            </a:lvl9pPr>
          </a:lstStyle>
          <a:p>
            <a:pPr lvl="0" algn="ctr"/>
            <a:endParaRPr lang="lv-LV" sz="1800" dirty="0">
              <a:cs typeface="Arial" panose="020B0604020202020204" pitchFamily="34" charset="0"/>
            </a:endParaRPr>
          </a:p>
          <a:p>
            <a:pPr defTabSz="914400"/>
            <a:r>
              <a:rPr lang="lv-LV" sz="1800" b="1" u="sng" dirty="0">
                <a:cs typeface="Arial" panose="020B0604020202020204" pitchFamily="34" charset="0"/>
              </a:rPr>
              <a:t>CSDP 2023.gada 6.marta sēdes lēmumu izpilde:</a:t>
            </a:r>
          </a:p>
          <a:p>
            <a:pPr marL="342900" indent="-342900" defTabSz="914400">
              <a:buFontTx/>
              <a:buAutoNum type="arabicPeriod"/>
            </a:pPr>
            <a:endParaRPr lang="lv-LV" sz="1800" dirty="0">
              <a:cs typeface="Arial" panose="020B0604020202020204" pitchFamily="34" charset="0"/>
            </a:endParaRPr>
          </a:p>
          <a:p>
            <a:pPr marL="342900" indent="-342900" defTabSz="914400">
              <a:buFont typeface="Arial" panose="020B0604020202020204" pitchFamily="34" charset="0"/>
              <a:buChar char="•"/>
            </a:pPr>
            <a:r>
              <a:rPr lang="lv-LV" sz="1800" b="1" dirty="0">
                <a:effectLst/>
                <a:ea typeface="Calibri" panose="020F0502020204030204" pitchFamily="34" charset="0"/>
                <a:cs typeface="Arial" panose="020B0604020202020204" pitchFamily="34" charset="0"/>
              </a:rPr>
              <a:t>Atbalstīt VUGD, IeM, VP, SM un LMA iepriekšējo gadu pasākumu izpildi 2023.gadā</a:t>
            </a:r>
          </a:p>
          <a:p>
            <a:pPr defTabSz="914400"/>
            <a:r>
              <a:rPr lang="lv-LV" sz="1800" b="1" dirty="0">
                <a:cs typeface="Arial" panose="020B0604020202020204" pitchFamily="34" charset="0"/>
                <a:sym typeface="Wingdings" panose="05000000000000000000" pitchFamily="2" charset="2"/>
              </a:rPr>
              <a:t>    </a:t>
            </a:r>
            <a:r>
              <a:rPr lang="lv-LV" sz="1800" dirty="0">
                <a:cs typeface="Arial" panose="020B0604020202020204" pitchFamily="34" charset="0"/>
                <a:sym typeface="Wingdings" panose="05000000000000000000" pitchFamily="2" charset="2"/>
              </a:rPr>
              <a:t> Daļēji i</a:t>
            </a:r>
            <a:r>
              <a:rPr lang="lv-LV" sz="1800" dirty="0">
                <a:cs typeface="Arial" panose="020B0604020202020204" pitchFamily="34" charset="0"/>
              </a:rPr>
              <a:t>zpildīts (Jautājums tiek skatīts 07.03.2024. CSDP sēdē -atskaites par veiktajiem pasākumiem ir sagatavotas un nosūtītas CSDP locekļiem izskatīšanai sēdē).</a:t>
            </a:r>
          </a:p>
          <a:p>
            <a:pPr defTabSz="914400"/>
            <a:endParaRPr lang="lv-LV" sz="1200" dirty="0">
              <a:cs typeface="Arial" panose="020B0604020202020204" pitchFamily="34" charset="0"/>
            </a:endParaRPr>
          </a:p>
          <a:p>
            <a:pPr defTabSz="914400"/>
            <a:endParaRPr lang="lv-LV" sz="1200" dirty="0">
              <a:highlight>
                <a:srgbClr val="FFFF00"/>
              </a:highlight>
              <a:cs typeface="Arial" panose="020B0604020202020204" pitchFamily="34" charset="0"/>
            </a:endParaRPr>
          </a:p>
          <a:p>
            <a:pPr marL="342900" indent="-342900" defTabSz="914400">
              <a:buFont typeface="Arial" panose="020B0604020202020204" pitchFamily="34" charset="0"/>
              <a:buChar char="•"/>
            </a:pPr>
            <a:r>
              <a:rPr lang="lv-LV" sz="1800" b="1" dirty="0">
                <a:effectLst/>
                <a:ea typeface="Calibri" panose="020F0502020204030204" pitchFamily="34" charset="0"/>
                <a:cs typeface="Arial" panose="020B0604020202020204" pitchFamily="34" charset="0"/>
              </a:rPr>
              <a:t>At</a:t>
            </a:r>
            <a:r>
              <a:rPr lang="lv-LV" sz="1800" b="1" dirty="0">
                <a:ea typeface="Calibri" panose="020F0502020204030204" pitchFamily="34" charset="0"/>
                <a:cs typeface="Arial" panose="020B0604020202020204" pitchFamily="34" charset="0"/>
              </a:rPr>
              <a:t>ļaut 2023.gada pasākumu izpildi un piešķirt finansējumu</a:t>
            </a:r>
            <a:endParaRPr lang="lv-LV" sz="1800" b="1" dirty="0">
              <a:effectLst/>
              <a:ea typeface="Calibri" panose="020F0502020204030204" pitchFamily="34" charset="0"/>
              <a:cs typeface="Arial" panose="020B0604020202020204" pitchFamily="34" charset="0"/>
            </a:endParaRPr>
          </a:p>
          <a:p>
            <a:pPr defTabSz="914400"/>
            <a:r>
              <a:rPr lang="lv-LV" sz="1800" b="1" dirty="0">
                <a:cs typeface="Arial" panose="020B0604020202020204" pitchFamily="34" charset="0"/>
                <a:sym typeface="Wingdings" panose="05000000000000000000" pitchFamily="2" charset="2"/>
              </a:rPr>
              <a:t>    </a:t>
            </a:r>
            <a:r>
              <a:rPr lang="lv-LV" sz="1800" dirty="0">
                <a:cs typeface="Arial" panose="020B0604020202020204" pitchFamily="34" charset="0"/>
                <a:sym typeface="Wingdings" panose="05000000000000000000" pitchFamily="2" charset="2"/>
              </a:rPr>
              <a:t> </a:t>
            </a:r>
            <a:r>
              <a:rPr lang="lv-LV" sz="1800" dirty="0" err="1">
                <a:cs typeface="Arial" panose="020B0604020202020204" pitchFamily="34" charset="0"/>
                <a:sym typeface="Wingdings" panose="05000000000000000000" pitchFamily="2" charset="2"/>
              </a:rPr>
              <a:t>Dalēji</a:t>
            </a:r>
            <a:r>
              <a:rPr lang="lv-LV" sz="1800" dirty="0">
                <a:cs typeface="Arial" panose="020B0604020202020204" pitchFamily="34" charset="0"/>
                <a:sym typeface="Wingdings" panose="05000000000000000000" pitchFamily="2" charset="2"/>
              </a:rPr>
              <a:t> izpildīts (</a:t>
            </a:r>
            <a:r>
              <a:rPr lang="lv-LV" sz="1800" dirty="0">
                <a:cs typeface="Arial" panose="020B0604020202020204" pitchFamily="34" charset="0"/>
              </a:rPr>
              <a:t>Jautājums tiek skatīts 07.03.2024. CSDP sēdē -atskaites par veiktajiem pasākumiem ir sagatavotas un nosūtītas CSDP locekļiem izskatīšanai sēdē).</a:t>
            </a:r>
          </a:p>
          <a:p>
            <a:pPr defTabSz="914400"/>
            <a:endParaRPr lang="lv-LV" sz="1200" dirty="0">
              <a:highlight>
                <a:srgbClr val="FFFF00"/>
              </a:highlight>
              <a:cs typeface="Arial" panose="020B0604020202020204" pitchFamily="34" charset="0"/>
            </a:endParaRPr>
          </a:p>
          <a:p>
            <a:pPr marL="342900" indent="-342900" defTabSz="914400">
              <a:buFont typeface="Arial" panose="020B0604020202020204" pitchFamily="34" charset="0"/>
              <a:buChar char="•"/>
            </a:pPr>
            <a:r>
              <a:rPr lang="lv-LV" sz="1800" b="1" dirty="0">
                <a:effectLst/>
                <a:ea typeface="Calibri" panose="020F0502020204030204" pitchFamily="34" charset="0"/>
                <a:cs typeface="Arial" panose="020B0604020202020204" pitchFamily="34" charset="0"/>
              </a:rPr>
              <a:t>Iesniegt atskaites par 2023.gada projektiem</a:t>
            </a:r>
          </a:p>
          <a:p>
            <a:pPr defTabSz="914400"/>
            <a:r>
              <a:rPr lang="lv-LV" sz="1800" b="1" dirty="0">
                <a:cs typeface="Arial" panose="020B0604020202020204" pitchFamily="34" charset="0"/>
                <a:sym typeface="Wingdings" panose="05000000000000000000" pitchFamily="2" charset="2"/>
              </a:rPr>
              <a:t>    </a:t>
            </a:r>
            <a:r>
              <a:rPr lang="lv-LV" sz="1800" dirty="0">
                <a:cs typeface="Arial" panose="020B0604020202020204" pitchFamily="34" charset="0"/>
                <a:sym typeface="Wingdings" panose="05000000000000000000" pitchFamily="2" charset="2"/>
              </a:rPr>
              <a:t> </a:t>
            </a:r>
            <a:r>
              <a:rPr lang="lv-LV" sz="1800" dirty="0" err="1">
                <a:cs typeface="Arial" panose="020B0604020202020204" pitchFamily="34" charset="0"/>
                <a:sym typeface="Wingdings" panose="05000000000000000000" pitchFamily="2" charset="2"/>
              </a:rPr>
              <a:t>Dalēji</a:t>
            </a:r>
            <a:r>
              <a:rPr lang="lv-LV" sz="1800" dirty="0">
                <a:cs typeface="Arial" panose="020B0604020202020204" pitchFamily="34" charset="0"/>
                <a:sym typeface="Wingdings" panose="05000000000000000000" pitchFamily="2" charset="2"/>
              </a:rPr>
              <a:t> </a:t>
            </a:r>
            <a:r>
              <a:rPr lang="lv-LV" sz="1800">
                <a:cs typeface="Arial" panose="020B0604020202020204" pitchFamily="34" charset="0"/>
                <a:sym typeface="Wingdings" panose="05000000000000000000" pitchFamily="2" charset="2"/>
              </a:rPr>
              <a:t>izpildīts (</a:t>
            </a:r>
            <a:r>
              <a:rPr lang="lv-LV" sz="1800">
                <a:cs typeface="Arial" panose="020B0604020202020204" pitchFamily="34" charset="0"/>
              </a:rPr>
              <a:t>Jautājums </a:t>
            </a:r>
            <a:r>
              <a:rPr lang="lv-LV" sz="1800" dirty="0">
                <a:cs typeface="Arial" panose="020B0604020202020204" pitchFamily="34" charset="0"/>
              </a:rPr>
              <a:t>tiek skatīts 07.03.2024. CSDP sēdē -atskaites par veiktajiem pasākumiem ir sagatavotas un nosūtītas CSDP locekļiem izskatīšanai sēdē).</a:t>
            </a:r>
          </a:p>
          <a:p>
            <a:pPr defTabSz="914400"/>
            <a:endParaRPr lang="lv-LV" sz="1800" dirty="0">
              <a:cs typeface="Arial" panose="020B0604020202020204" pitchFamily="34" charset="0"/>
              <a:sym typeface="Wingdings" panose="05000000000000000000" pitchFamily="2" charset="2"/>
            </a:endParaRPr>
          </a:p>
          <a:p>
            <a:pPr defTabSz="914400"/>
            <a:endParaRPr lang="lv-LV" sz="1800" dirty="0">
              <a:cs typeface="Arial" panose="020B0604020202020204" pitchFamily="34" charset="0"/>
            </a:endParaRPr>
          </a:p>
          <a:p>
            <a:pPr defTabSz="914400"/>
            <a:endParaRPr lang="lv-LV" sz="1800" dirty="0">
              <a:highlight>
                <a:srgbClr val="FFFF00"/>
              </a:highlight>
              <a:cs typeface="Arial" panose="020B0604020202020204" pitchFamily="34" charset="0"/>
            </a:endParaRPr>
          </a:p>
          <a:p>
            <a:pPr defTabSz="914400"/>
            <a:endParaRPr lang="lv-LV" sz="1800" dirty="0">
              <a:highlight>
                <a:srgbClr val="FFFF00"/>
              </a:highlight>
              <a:cs typeface="Arial" panose="020B0604020202020204" pitchFamily="34" charset="0"/>
            </a:endParaRPr>
          </a:p>
          <a:p>
            <a:pPr defTabSz="914400"/>
            <a:endParaRPr lang="lv-LV" sz="1800" u="sng" dirty="0">
              <a:highlight>
                <a:srgbClr val="FFFF00"/>
              </a:highlight>
              <a:cs typeface="Arial" panose="020B0604020202020204" pitchFamily="34" charset="0"/>
              <a:sym typeface="Wingdings" panose="05000000000000000000" pitchFamily="2" charset="2"/>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Lst>
            </a:pPr>
            <a:endParaRPr kumimoji="0" lang="lv-LV" altLang="ja-JP" sz="1400" b="0" i="0" u="none" strike="noStrike" cap="none" normalizeH="0" baseline="0" dirty="0">
              <a:ln>
                <a:noFill/>
              </a:ln>
              <a:solidFill>
                <a:schemeClr val="tx1"/>
              </a:solidFill>
              <a:effectLst/>
              <a:cs typeface="Arial" panose="020B0604020202020204" pitchFamily="34" charset="0"/>
            </a:endParaRPr>
          </a:p>
        </p:txBody>
      </p:sp>
      <p:pic>
        <p:nvPicPr>
          <p:cNvPr id="4" name="Graphic 3" descr="Folder Search outline">
            <a:extLst>
              <a:ext uri="{FF2B5EF4-FFF2-40B4-BE49-F238E27FC236}">
                <a16:creationId xmlns:a16="http://schemas.microsoft.com/office/drawing/2014/main" id="{70D3A0D2-B84A-4A2A-8335-DE40AF8966F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27407" y="0"/>
            <a:ext cx="1411793" cy="1411793"/>
          </a:xfrm>
          <a:prstGeom prst="rect">
            <a:avLst/>
          </a:prstGeom>
        </p:spPr>
      </p:pic>
    </p:spTree>
    <p:extLst>
      <p:ext uri="{BB962C8B-B14F-4D97-AF65-F5344CB8AC3E}">
        <p14:creationId xmlns:p14="http://schemas.microsoft.com/office/powerpoint/2010/main" val="2557478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endParaRPr lang="lv-LV"/>
          </a:p>
        </p:txBody>
      </p:sp>
      <p:sp>
        <p:nvSpPr>
          <p:cNvPr id="5" name="Slide Number Placeholder 4"/>
          <p:cNvSpPr>
            <a:spLocks noGrp="1"/>
          </p:cNvSpPr>
          <p:nvPr>
            <p:ph type="sldNum" sz="quarter" idx="13"/>
          </p:nvPr>
        </p:nvSpPr>
        <p:spPr/>
        <p:txBody>
          <a:bodyPr/>
          <a:lstStyle/>
          <a:p>
            <a:pPr>
              <a:defRPr/>
            </a:pPr>
            <a:fld id="{8E0BD877-4834-417C-B3BD-1AB3E4611316}" type="slidenum">
              <a:rPr lang="en-US" altLang="lv-LV" smtClean="0"/>
              <a:pPr>
                <a:defRPr/>
              </a:pPr>
              <a:t>5</a:t>
            </a:fld>
            <a:endParaRPr lang="en-US" altLang="lv-LV"/>
          </a:p>
        </p:txBody>
      </p:sp>
      <p:sp>
        <p:nvSpPr>
          <p:cNvPr id="7" name="Rectangle 6"/>
          <p:cNvSpPr/>
          <p:nvPr/>
        </p:nvSpPr>
        <p:spPr>
          <a:xfrm>
            <a:off x="1848856" y="642352"/>
            <a:ext cx="5708747" cy="769441"/>
          </a:xfrm>
          <a:prstGeom prst="rect">
            <a:avLst/>
          </a:prstGeom>
        </p:spPr>
        <p:txBody>
          <a:bodyPr wrap="square">
            <a:spAutoFit/>
          </a:bodyPr>
          <a:lstStyle/>
          <a:p>
            <a:pPr algn="ctr"/>
            <a:r>
              <a:rPr lang="lv-LV" sz="2200" b="1" dirty="0">
                <a:latin typeface="Arial" panose="020B0604020202020204" pitchFamily="34" charset="0"/>
                <a:cs typeface="Arial" panose="020B0604020202020204" pitchFamily="34" charset="0"/>
              </a:rPr>
              <a:t>Ceļu satiksmes drošības padomes lēmumu izpilde</a:t>
            </a:r>
          </a:p>
        </p:txBody>
      </p:sp>
      <p:sp>
        <p:nvSpPr>
          <p:cNvPr id="9" name="Rectangle 3">
            <a:extLst>
              <a:ext uri="{FF2B5EF4-FFF2-40B4-BE49-F238E27FC236}">
                <a16:creationId xmlns:a16="http://schemas.microsoft.com/office/drawing/2014/main" id="{41E1D718-3745-4D0B-89D5-AB1D5D59FE86}"/>
              </a:ext>
            </a:extLst>
          </p:cNvPr>
          <p:cNvSpPr>
            <a:spLocks noChangeArrowheads="1"/>
          </p:cNvSpPr>
          <p:nvPr/>
        </p:nvSpPr>
        <p:spPr bwMode="auto">
          <a:xfrm>
            <a:off x="269631" y="2590836"/>
            <a:ext cx="8604737"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539750" algn="l"/>
              </a:tabLst>
              <a:defRPr>
                <a:solidFill>
                  <a:schemeClr val="tx1"/>
                </a:solidFill>
                <a:latin typeface="Arial" panose="020B0604020202020204" pitchFamily="34" charset="0"/>
              </a:defRPr>
            </a:lvl1pPr>
            <a:lvl2pPr marL="457200">
              <a:tabLst>
                <a:tab pos="539750" algn="l"/>
              </a:tabLst>
              <a:defRPr>
                <a:solidFill>
                  <a:schemeClr val="tx1"/>
                </a:solidFill>
                <a:latin typeface="Arial" panose="020B0604020202020204" pitchFamily="34" charset="0"/>
              </a:defRPr>
            </a:lvl2pPr>
            <a:lvl3pPr marL="914400">
              <a:tabLst>
                <a:tab pos="539750" algn="l"/>
              </a:tabLst>
              <a:defRPr>
                <a:solidFill>
                  <a:schemeClr val="tx1"/>
                </a:solidFill>
                <a:latin typeface="Arial" panose="020B0604020202020204" pitchFamily="34" charset="0"/>
              </a:defRPr>
            </a:lvl3pPr>
            <a:lvl4pPr marL="1371600">
              <a:tabLst>
                <a:tab pos="539750" algn="l"/>
              </a:tabLst>
              <a:defRPr>
                <a:solidFill>
                  <a:schemeClr val="tx1"/>
                </a:solidFill>
                <a:latin typeface="Arial" panose="020B0604020202020204" pitchFamily="34" charset="0"/>
              </a:defRPr>
            </a:lvl4pPr>
            <a:lvl5pPr marL="1828800">
              <a:tabLst>
                <a:tab pos="539750" algn="l"/>
              </a:tabLst>
              <a:defRPr>
                <a:solidFill>
                  <a:schemeClr val="tx1"/>
                </a:solidFill>
                <a:latin typeface="Arial" panose="020B0604020202020204" pitchFamily="34" charset="0"/>
              </a:defRPr>
            </a:lvl5pPr>
            <a:lvl6pPr eaLnBrk="0" fontAlgn="base" hangingPunct="0">
              <a:spcBef>
                <a:spcPct val="0"/>
              </a:spcBef>
              <a:spcAft>
                <a:spcPct val="0"/>
              </a:spcAft>
              <a:tabLst>
                <a:tab pos="539750" algn="l"/>
              </a:tabLst>
              <a:defRPr>
                <a:solidFill>
                  <a:schemeClr val="tx1"/>
                </a:solidFill>
                <a:latin typeface="Arial" panose="020B0604020202020204" pitchFamily="34" charset="0"/>
              </a:defRPr>
            </a:lvl6pPr>
            <a:lvl7pPr eaLnBrk="0" fontAlgn="base" hangingPunct="0">
              <a:spcBef>
                <a:spcPct val="0"/>
              </a:spcBef>
              <a:spcAft>
                <a:spcPct val="0"/>
              </a:spcAft>
              <a:tabLst>
                <a:tab pos="539750" algn="l"/>
              </a:tabLst>
              <a:defRPr>
                <a:solidFill>
                  <a:schemeClr val="tx1"/>
                </a:solidFill>
                <a:latin typeface="Arial" panose="020B0604020202020204" pitchFamily="34" charset="0"/>
              </a:defRPr>
            </a:lvl7pPr>
            <a:lvl8pPr eaLnBrk="0" fontAlgn="base" hangingPunct="0">
              <a:spcBef>
                <a:spcPct val="0"/>
              </a:spcBef>
              <a:spcAft>
                <a:spcPct val="0"/>
              </a:spcAft>
              <a:tabLst>
                <a:tab pos="539750" algn="l"/>
              </a:tabLst>
              <a:defRPr>
                <a:solidFill>
                  <a:schemeClr val="tx1"/>
                </a:solidFill>
                <a:latin typeface="Arial" panose="020B0604020202020204" pitchFamily="34" charset="0"/>
              </a:defRPr>
            </a:lvl8pPr>
            <a:lvl9pPr eaLnBrk="0" fontAlgn="base" hangingPunct="0">
              <a:spcBef>
                <a:spcPct val="0"/>
              </a:spcBef>
              <a:spcAft>
                <a:spcPct val="0"/>
              </a:spcAft>
              <a:tabLst>
                <a:tab pos="539750" algn="l"/>
              </a:tabLst>
              <a:defRPr>
                <a:solidFill>
                  <a:schemeClr val="tx1"/>
                </a:solidFill>
                <a:latin typeface="Arial" panose="020B0604020202020204" pitchFamily="34" charset="0"/>
              </a:defRPr>
            </a:lvl9pPr>
          </a:lstStyle>
          <a:p>
            <a:pPr lvl="0" algn="ctr"/>
            <a:endParaRPr lang="lv-LV" sz="1800" dirty="0">
              <a:cs typeface="Arial" panose="020B0604020202020204" pitchFamily="34" charset="0"/>
            </a:endParaRPr>
          </a:p>
          <a:p>
            <a:pPr defTabSz="914400"/>
            <a:r>
              <a:rPr lang="lv-LV" sz="1800" b="1" u="sng" dirty="0">
                <a:cs typeface="Arial" panose="020B0604020202020204" pitchFamily="34" charset="0"/>
              </a:rPr>
              <a:t>CSDP 2022.gada 9.decembra sēdes lēmumu izpilde:</a:t>
            </a:r>
          </a:p>
          <a:p>
            <a:pPr marL="342900" indent="-342900" defTabSz="914400">
              <a:buFontTx/>
              <a:buAutoNum type="arabicPeriod"/>
            </a:pPr>
            <a:endParaRPr lang="lv-LV" sz="1800" dirty="0">
              <a:highlight>
                <a:srgbClr val="FFFF00"/>
              </a:highlight>
              <a:cs typeface="Arial" panose="020B0604020202020204" pitchFamily="34" charset="0"/>
            </a:endParaRPr>
          </a:p>
          <a:p>
            <a:pPr marL="342900" indent="-342900" defTabSz="914400">
              <a:buFont typeface="Arial" panose="020B0604020202020204" pitchFamily="34" charset="0"/>
              <a:buChar char="•"/>
            </a:pPr>
            <a:r>
              <a:rPr lang="lv-LV" sz="1800" b="1" dirty="0">
                <a:effectLst/>
                <a:ea typeface="Calibri" panose="020F0502020204030204" pitchFamily="34" charset="0"/>
                <a:cs typeface="Arial" panose="020B0604020202020204" pitchFamily="34" charset="0"/>
              </a:rPr>
              <a:t>Atbalstīt atsevišķu LVC pasākumu turpināšanu 2023.gadā</a:t>
            </a:r>
            <a:endParaRPr lang="lv-LV" sz="1800" b="1" dirty="0">
              <a:cs typeface="Arial" panose="020B0604020202020204" pitchFamily="34" charset="0"/>
            </a:endParaRPr>
          </a:p>
          <a:p>
            <a:pPr defTabSz="914400"/>
            <a:r>
              <a:rPr lang="lv-LV" sz="1800" dirty="0">
                <a:cs typeface="Arial" panose="020B0604020202020204" pitchFamily="34" charset="0"/>
              </a:rPr>
              <a:t>     </a:t>
            </a:r>
            <a:r>
              <a:rPr lang="lv-LV" sz="1800" dirty="0">
                <a:cs typeface="Arial" panose="020B0604020202020204" pitchFamily="34" charset="0"/>
                <a:sym typeface="Wingdings" panose="05000000000000000000" pitchFamily="2" charset="2"/>
              </a:rPr>
              <a:t> Daļēji i</a:t>
            </a:r>
            <a:r>
              <a:rPr lang="lv-LV" sz="1800" dirty="0">
                <a:cs typeface="Arial" panose="020B0604020202020204" pitchFamily="34" charset="0"/>
              </a:rPr>
              <a:t>zpildīts (par izpildi ziņojums un atskaites tiek skatītas 07.03.2024. CSDP sēdē)</a:t>
            </a:r>
          </a:p>
          <a:p>
            <a:pPr defTabSz="914400"/>
            <a:endParaRPr lang="lv-LV" sz="1800" dirty="0">
              <a:cs typeface="Arial" panose="020B0604020202020204" pitchFamily="34" charset="0"/>
            </a:endParaRPr>
          </a:p>
          <a:p>
            <a:pPr defTabSz="914400"/>
            <a:endParaRPr lang="lv-LV" sz="1800" u="sng" dirty="0">
              <a:highlight>
                <a:srgbClr val="FFFF00"/>
              </a:highlight>
              <a:cs typeface="Arial" panose="020B0604020202020204" pitchFamily="34" charset="0"/>
              <a:sym typeface="Wingdings" panose="05000000000000000000" pitchFamily="2" charset="2"/>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Lst>
            </a:pPr>
            <a:endParaRPr kumimoji="0" lang="lv-LV" altLang="ja-JP" sz="1400" b="0" i="0" u="none" strike="noStrike" cap="none" normalizeH="0" baseline="0" dirty="0">
              <a:ln>
                <a:noFill/>
              </a:ln>
              <a:solidFill>
                <a:schemeClr val="tx1"/>
              </a:solidFill>
              <a:effectLst/>
              <a:cs typeface="Arial" panose="020B0604020202020204" pitchFamily="34" charset="0"/>
            </a:endParaRPr>
          </a:p>
        </p:txBody>
      </p:sp>
      <p:pic>
        <p:nvPicPr>
          <p:cNvPr id="4" name="Graphic 3" descr="Folder Search outline">
            <a:extLst>
              <a:ext uri="{FF2B5EF4-FFF2-40B4-BE49-F238E27FC236}">
                <a16:creationId xmlns:a16="http://schemas.microsoft.com/office/drawing/2014/main" id="{70D3A0D2-B84A-4A2A-8335-DE40AF8966F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27407" y="0"/>
            <a:ext cx="1411793" cy="1411793"/>
          </a:xfrm>
          <a:prstGeom prst="rect">
            <a:avLst/>
          </a:prstGeom>
        </p:spPr>
      </p:pic>
    </p:spTree>
    <p:extLst>
      <p:ext uri="{BB962C8B-B14F-4D97-AF65-F5344CB8AC3E}">
        <p14:creationId xmlns:p14="http://schemas.microsoft.com/office/powerpoint/2010/main" val="1137513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FA7128-3233-4FE9-8B5B-8DC55B7E8E10}"/>
              </a:ext>
            </a:extLst>
          </p:cNvPr>
          <p:cNvSpPr>
            <a:spLocks noGrp="1"/>
          </p:cNvSpPr>
          <p:nvPr>
            <p:ph type="body" sz="quarter" idx="10"/>
          </p:nvPr>
        </p:nvSpPr>
        <p:spPr/>
        <p:txBody>
          <a:bodyPr/>
          <a:lstStyle/>
          <a:p>
            <a:endParaRPr lang="en-US"/>
          </a:p>
        </p:txBody>
      </p:sp>
      <p:sp>
        <p:nvSpPr>
          <p:cNvPr id="4" name="Text Placeholder 3">
            <a:extLst>
              <a:ext uri="{FF2B5EF4-FFF2-40B4-BE49-F238E27FC236}">
                <a16:creationId xmlns:a16="http://schemas.microsoft.com/office/drawing/2014/main" id="{60CCA569-66F1-47B4-B65D-A161AFC43534}"/>
              </a:ext>
            </a:extLst>
          </p:cNvPr>
          <p:cNvSpPr>
            <a:spLocks noGrp="1"/>
          </p:cNvSpPr>
          <p:nvPr>
            <p:ph type="body" sz="quarter" idx="12"/>
          </p:nvPr>
        </p:nvSpPr>
        <p:spPr/>
        <p:txBody>
          <a:bodyPr/>
          <a:lstStyle/>
          <a:p>
            <a:endParaRPr lang="en-US"/>
          </a:p>
        </p:txBody>
      </p:sp>
      <p:sp>
        <p:nvSpPr>
          <p:cNvPr id="5" name="Slide Number Placeholder 4">
            <a:extLst>
              <a:ext uri="{FF2B5EF4-FFF2-40B4-BE49-F238E27FC236}">
                <a16:creationId xmlns:a16="http://schemas.microsoft.com/office/drawing/2014/main" id="{236DF179-B48E-4106-A3E6-09DED15F6174}"/>
              </a:ext>
            </a:extLst>
          </p:cNvPr>
          <p:cNvSpPr>
            <a:spLocks noGrp="1"/>
          </p:cNvSpPr>
          <p:nvPr>
            <p:ph type="sldNum" sz="quarter" idx="13"/>
          </p:nvPr>
        </p:nvSpPr>
        <p:spPr/>
        <p:txBody>
          <a:bodyPr/>
          <a:lstStyle/>
          <a:p>
            <a:pPr>
              <a:defRPr/>
            </a:pPr>
            <a:fld id="{8E0BD877-4834-417C-B3BD-1AB3E4611316}" type="slidenum">
              <a:rPr lang="en-US" altLang="lv-LV" smtClean="0"/>
              <a:pPr>
                <a:defRPr/>
              </a:pPr>
              <a:t>6</a:t>
            </a:fld>
            <a:endParaRPr lang="en-US" altLang="lv-LV"/>
          </a:p>
        </p:txBody>
      </p:sp>
      <p:pic>
        <p:nvPicPr>
          <p:cNvPr id="8" name="Picture 7" descr="A picture containing text&#10;&#10;Description automatically generated">
            <a:extLst>
              <a:ext uri="{FF2B5EF4-FFF2-40B4-BE49-F238E27FC236}">
                <a16:creationId xmlns:a16="http://schemas.microsoft.com/office/drawing/2014/main" id="{8662A27B-CE88-4FA2-AA72-601DCDEF75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605" y="2628707"/>
            <a:ext cx="7188789" cy="1600586"/>
          </a:xfrm>
          <a:prstGeom prst="rect">
            <a:avLst/>
          </a:prstGeom>
        </p:spPr>
      </p:pic>
    </p:spTree>
    <p:extLst>
      <p:ext uri="{BB962C8B-B14F-4D97-AF65-F5344CB8AC3E}">
        <p14:creationId xmlns:p14="http://schemas.microsoft.com/office/powerpoint/2010/main" val="4151317155"/>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3795</TotalTime>
  <Words>475</Words>
  <Application>Microsoft Office PowerPoint</Application>
  <PresentationFormat>On-screen Show (4:3)</PresentationFormat>
  <Paragraphs>58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Verdana</vt:lpstr>
      <vt:lpstr>89_Prezentacija_templateLV</vt:lpstr>
      <vt:lpstr>Ceļu satiksmes drošības padomes sēde 2024.gada 7.marts   Informācija par CSDP domnīcas darbu un padomes lēmumu izpildi       Annija Novikova Satiksmes ministrijas  Sabiedriskā transporta pakalpojumu  departamenta direktore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Jānis Kalniņš</cp:lastModifiedBy>
  <cp:revision>358</cp:revision>
  <cp:lastPrinted>2017-02-07T16:15:36Z</cp:lastPrinted>
  <dcterms:created xsi:type="dcterms:W3CDTF">2014-11-20T14:46:47Z</dcterms:created>
  <dcterms:modified xsi:type="dcterms:W3CDTF">2024-02-27T12:55:01Z</dcterms:modified>
</cp:coreProperties>
</file>