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54" r:id="rId2"/>
    <p:sldId id="440" r:id="rId3"/>
    <p:sldId id="441" r:id="rId4"/>
    <p:sldId id="442" r:id="rId5"/>
    <p:sldId id="443" r:id="rId6"/>
    <p:sldId id="444" r:id="rId7"/>
    <p:sldId id="446" r:id="rId8"/>
    <p:sldId id="447" r:id="rId9"/>
    <p:sldId id="439" r:id="rId10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1C209D-1572-403A-9FF4-AB8165792740}" v="24" dt="2024-03-06T13:28:23.0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11" autoAdjust="0"/>
    <p:restoredTop sz="92968" autoAdjust="0"/>
  </p:normalViewPr>
  <p:slideViewPr>
    <p:cSldViewPr snapToGrid="0" snapToObjects="1"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ja Novikova" userId="5d2924f8-5bf8-4d20-a05a-1def69fca85c" providerId="ADAL" clId="{811D3261-7285-48AE-8884-4B864835FC22}"/>
    <pc:docChg chg="delSld modSld">
      <pc:chgData name="Annija Novikova" userId="5d2924f8-5bf8-4d20-a05a-1def69fca85c" providerId="ADAL" clId="{811D3261-7285-48AE-8884-4B864835FC22}" dt="2022-02-16T08:52:30.507" v="6" actId="47"/>
      <pc:docMkLst>
        <pc:docMk/>
      </pc:docMkLst>
      <pc:sldChg chg="del">
        <pc:chgData name="Annija Novikova" userId="5d2924f8-5bf8-4d20-a05a-1def69fca85c" providerId="ADAL" clId="{811D3261-7285-48AE-8884-4B864835FC22}" dt="2022-02-16T08:51:19.006" v="0" actId="47"/>
        <pc:sldMkLst>
          <pc:docMk/>
          <pc:sldMk cId="98730069" sldId="436"/>
        </pc:sldMkLst>
      </pc:sldChg>
      <pc:sldChg chg="modSp mod">
        <pc:chgData name="Annija Novikova" userId="5d2924f8-5bf8-4d20-a05a-1def69fca85c" providerId="ADAL" clId="{811D3261-7285-48AE-8884-4B864835FC22}" dt="2022-02-16T08:51:29.424" v="5" actId="20577"/>
        <pc:sldMkLst>
          <pc:docMk/>
          <pc:sldMk cId="1401645769" sldId="440"/>
        </pc:sldMkLst>
        <pc:graphicFrameChg chg="modGraphic">
          <ac:chgData name="Annija Novikova" userId="5d2924f8-5bf8-4d20-a05a-1def69fca85c" providerId="ADAL" clId="{811D3261-7285-48AE-8884-4B864835FC22}" dt="2022-02-16T08:51:29.424" v="5" actId="20577"/>
          <ac:graphicFrameMkLst>
            <pc:docMk/>
            <pc:sldMk cId="1401645769" sldId="440"/>
            <ac:graphicFrameMk id="14" creationId="{19E697F1-C31A-4118-9FB5-EE1E965EFA70}"/>
          </ac:graphicFrameMkLst>
        </pc:graphicFrameChg>
      </pc:sldChg>
      <pc:sldChg chg="del">
        <pc:chgData name="Annija Novikova" userId="5d2924f8-5bf8-4d20-a05a-1def69fca85c" providerId="ADAL" clId="{811D3261-7285-48AE-8884-4B864835FC22}" dt="2022-02-16T08:52:30.507" v="6" actId="47"/>
        <pc:sldMkLst>
          <pc:docMk/>
          <pc:sldMk cId="3392080464" sldId="443"/>
        </pc:sldMkLst>
      </pc:sldChg>
    </pc:docChg>
  </pc:docChgLst>
  <pc:docChgLst>
    <pc:chgData name="Jānis Kalniņš" userId="a346482a-2d66-4c18-bda4-947c2bd2c82a" providerId="ADAL" clId="{2DA55D53-037A-4FDA-96FC-A0FF53A0E1A8}"/>
    <pc:docChg chg="undo custSel modSld">
      <pc:chgData name="Jānis Kalniņš" userId="a346482a-2d66-4c18-bda4-947c2bd2c82a" providerId="ADAL" clId="{2DA55D53-037A-4FDA-96FC-A0FF53A0E1A8}" dt="2024-03-01T12:25:07.741" v="140" actId="255"/>
      <pc:docMkLst>
        <pc:docMk/>
      </pc:docMkLst>
      <pc:sldChg chg="modSp mod">
        <pc:chgData name="Jānis Kalniņš" userId="a346482a-2d66-4c18-bda4-947c2bd2c82a" providerId="ADAL" clId="{2DA55D53-037A-4FDA-96FC-A0FF53A0E1A8}" dt="2024-03-01T12:07:01.002" v="5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2DA55D53-037A-4FDA-96FC-A0FF53A0E1A8}" dt="2024-03-01T12:07:01.002" v="5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addSp delSp modSp mod">
        <pc:chgData name="Jānis Kalniņš" userId="a346482a-2d66-4c18-bda4-947c2bd2c82a" providerId="ADAL" clId="{2DA55D53-037A-4FDA-96FC-A0FF53A0E1A8}" dt="2024-03-01T12:22:51.577" v="129" actId="478"/>
        <pc:sldMkLst>
          <pc:docMk/>
          <pc:sldMk cId="1401645769" sldId="440"/>
        </pc:sldMkLst>
        <pc:spChg chg="mod">
          <ac:chgData name="Jānis Kalniņš" userId="a346482a-2d66-4c18-bda4-947c2bd2c82a" providerId="ADAL" clId="{2DA55D53-037A-4FDA-96FC-A0FF53A0E1A8}" dt="2024-03-01T12:07:09.493" v="7" actId="20577"/>
          <ac:spMkLst>
            <pc:docMk/>
            <pc:sldMk cId="1401645769" sldId="440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2DA55D53-037A-4FDA-96FC-A0FF53A0E1A8}" dt="2024-03-01T12:21:20.007" v="126" actId="113"/>
          <ac:graphicFrameMkLst>
            <pc:docMk/>
            <pc:sldMk cId="1401645769" sldId="440"/>
            <ac:graphicFrameMk id="3" creationId="{D99751A2-4B50-5FD7-C96D-E45C69DB6CD4}"/>
          </ac:graphicFrameMkLst>
        </pc:graphicFrameChg>
        <pc:picChg chg="add mod">
          <ac:chgData name="Jānis Kalniņš" userId="a346482a-2d66-4c18-bda4-947c2bd2c82a" providerId="ADAL" clId="{2DA55D53-037A-4FDA-96FC-A0FF53A0E1A8}" dt="2024-03-01T12:22:45.405" v="128" actId="1076"/>
          <ac:picMkLst>
            <pc:docMk/>
            <pc:sldMk cId="1401645769" sldId="440"/>
            <ac:picMk id="4" creationId="{6E016722-0E4C-5C65-24E7-1243DFF1CFF0}"/>
          </ac:picMkLst>
        </pc:picChg>
        <pc:picChg chg="add del mod">
          <ac:chgData name="Jānis Kalniņš" userId="a346482a-2d66-4c18-bda4-947c2bd2c82a" providerId="ADAL" clId="{2DA55D53-037A-4FDA-96FC-A0FF53A0E1A8}" dt="2024-03-01T12:22:51.577" v="129" actId="478"/>
          <ac:picMkLst>
            <pc:docMk/>
            <pc:sldMk cId="1401645769" sldId="440"/>
            <ac:picMk id="8" creationId="{66727F20-6CB4-935B-F8D5-B5C6B418C9C4}"/>
          </ac:picMkLst>
        </pc:picChg>
      </pc:sldChg>
      <pc:sldChg chg="addSp modSp mod">
        <pc:chgData name="Jānis Kalniņš" userId="a346482a-2d66-4c18-bda4-947c2bd2c82a" providerId="ADAL" clId="{2DA55D53-037A-4FDA-96FC-A0FF53A0E1A8}" dt="2024-03-01T12:22:56.710" v="130"/>
        <pc:sldMkLst>
          <pc:docMk/>
          <pc:sldMk cId="1962067878" sldId="441"/>
        </pc:sldMkLst>
        <pc:spChg chg="mod">
          <ac:chgData name="Jānis Kalniņš" userId="a346482a-2d66-4c18-bda4-947c2bd2c82a" providerId="ADAL" clId="{2DA55D53-037A-4FDA-96FC-A0FF53A0E1A8}" dt="2024-03-01T12:07:32.129" v="10" actId="20577"/>
          <ac:spMkLst>
            <pc:docMk/>
            <pc:sldMk cId="1962067878" sldId="441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2DA55D53-037A-4FDA-96FC-A0FF53A0E1A8}" dt="2024-03-01T12:21:14.936" v="125" actId="113"/>
          <ac:graphicFrameMkLst>
            <pc:docMk/>
            <pc:sldMk cId="1962067878" sldId="441"/>
            <ac:graphicFrameMk id="3" creationId="{D99751A2-4B50-5FD7-C96D-E45C69DB6CD4}"/>
          </ac:graphicFrameMkLst>
        </pc:graphicFrameChg>
        <pc:picChg chg="add mod">
          <ac:chgData name="Jānis Kalniņš" userId="a346482a-2d66-4c18-bda4-947c2bd2c82a" providerId="ADAL" clId="{2DA55D53-037A-4FDA-96FC-A0FF53A0E1A8}" dt="2024-03-01T12:22:56.710" v="130"/>
          <ac:picMkLst>
            <pc:docMk/>
            <pc:sldMk cId="1962067878" sldId="441"/>
            <ac:picMk id="2" creationId="{EAEF58AB-6A2F-D697-FF08-B21132AAFFE3}"/>
          </ac:picMkLst>
        </pc:picChg>
      </pc:sldChg>
      <pc:sldChg chg="addSp modSp mod">
        <pc:chgData name="Jānis Kalniņš" userId="a346482a-2d66-4c18-bda4-947c2bd2c82a" providerId="ADAL" clId="{2DA55D53-037A-4FDA-96FC-A0FF53A0E1A8}" dt="2024-03-01T12:22:59.136" v="131"/>
        <pc:sldMkLst>
          <pc:docMk/>
          <pc:sldMk cId="3019848416" sldId="442"/>
        </pc:sldMkLst>
        <pc:spChg chg="mod">
          <ac:chgData name="Jānis Kalniņš" userId="a346482a-2d66-4c18-bda4-947c2bd2c82a" providerId="ADAL" clId="{2DA55D53-037A-4FDA-96FC-A0FF53A0E1A8}" dt="2024-03-01T12:07:46.317" v="14" actId="20577"/>
          <ac:spMkLst>
            <pc:docMk/>
            <pc:sldMk cId="3019848416" sldId="442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2DA55D53-037A-4FDA-96FC-A0FF53A0E1A8}" dt="2024-03-01T12:21:10.776" v="124" actId="113"/>
          <ac:graphicFrameMkLst>
            <pc:docMk/>
            <pc:sldMk cId="3019848416" sldId="442"/>
            <ac:graphicFrameMk id="3" creationId="{D99751A2-4B50-5FD7-C96D-E45C69DB6CD4}"/>
          </ac:graphicFrameMkLst>
        </pc:graphicFrameChg>
        <pc:picChg chg="add mod">
          <ac:chgData name="Jānis Kalniņš" userId="a346482a-2d66-4c18-bda4-947c2bd2c82a" providerId="ADAL" clId="{2DA55D53-037A-4FDA-96FC-A0FF53A0E1A8}" dt="2024-03-01T12:22:59.136" v="131"/>
          <ac:picMkLst>
            <pc:docMk/>
            <pc:sldMk cId="3019848416" sldId="442"/>
            <ac:picMk id="2" creationId="{A46C274F-14C2-8A40-2A7D-8569422E95BE}"/>
          </ac:picMkLst>
        </pc:picChg>
      </pc:sldChg>
      <pc:sldChg chg="addSp modSp mod">
        <pc:chgData name="Jānis Kalniņš" userId="a346482a-2d66-4c18-bda4-947c2bd2c82a" providerId="ADAL" clId="{2DA55D53-037A-4FDA-96FC-A0FF53A0E1A8}" dt="2024-03-01T12:23:56.078" v="133" actId="1076"/>
        <pc:sldMkLst>
          <pc:docMk/>
          <pc:sldMk cId="1493874527" sldId="443"/>
        </pc:sldMkLst>
        <pc:spChg chg="mod">
          <ac:chgData name="Jānis Kalniņš" userId="a346482a-2d66-4c18-bda4-947c2bd2c82a" providerId="ADAL" clId="{2DA55D53-037A-4FDA-96FC-A0FF53A0E1A8}" dt="2024-03-01T12:07:53.529" v="16" actId="20577"/>
          <ac:spMkLst>
            <pc:docMk/>
            <pc:sldMk cId="1493874527" sldId="443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2DA55D53-037A-4FDA-96FC-A0FF53A0E1A8}" dt="2024-03-01T12:21:03.834" v="123" actId="113"/>
          <ac:graphicFrameMkLst>
            <pc:docMk/>
            <pc:sldMk cId="1493874527" sldId="443"/>
            <ac:graphicFrameMk id="3" creationId="{D99751A2-4B50-5FD7-C96D-E45C69DB6CD4}"/>
          </ac:graphicFrameMkLst>
        </pc:graphicFrameChg>
        <pc:picChg chg="add mod">
          <ac:chgData name="Jānis Kalniņš" userId="a346482a-2d66-4c18-bda4-947c2bd2c82a" providerId="ADAL" clId="{2DA55D53-037A-4FDA-96FC-A0FF53A0E1A8}" dt="2024-03-01T12:23:56.078" v="133" actId="1076"/>
          <ac:picMkLst>
            <pc:docMk/>
            <pc:sldMk cId="1493874527" sldId="443"/>
            <ac:picMk id="4" creationId="{246DFDC7-37A9-5896-FEFD-8EC6082A4608}"/>
          </ac:picMkLst>
        </pc:picChg>
      </pc:sldChg>
      <pc:sldChg chg="addSp modSp mod">
        <pc:chgData name="Jānis Kalniņš" userId="a346482a-2d66-4c18-bda4-947c2bd2c82a" providerId="ADAL" clId="{2DA55D53-037A-4FDA-96FC-A0FF53A0E1A8}" dt="2024-03-01T12:24:00.795" v="134"/>
        <pc:sldMkLst>
          <pc:docMk/>
          <pc:sldMk cId="2714048385" sldId="444"/>
        </pc:sldMkLst>
        <pc:spChg chg="mod">
          <ac:chgData name="Jānis Kalniņš" userId="a346482a-2d66-4c18-bda4-947c2bd2c82a" providerId="ADAL" clId="{2DA55D53-037A-4FDA-96FC-A0FF53A0E1A8}" dt="2024-03-01T12:08:14.808" v="22" actId="20577"/>
          <ac:spMkLst>
            <pc:docMk/>
            <pc:sldMk cId="2714048385" sldId="444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2DA55D53-037A-4FDA-96FC-A0FF53A0E1A8}" dt="2024-03-01T12:20:58.330" v="122" actId="113"/>
          <ac:graphicFrameMkLst>
            <pc:docMk/>
            <pc:sldMk cId="2714048385" sldId="444"/>
            <ac:graphicFrameMk id="3" creationId="{D99751A2-4B50-5FD7-C96D-E45C69DB6CD4}"/>
          </ac:graphicFrameMkLst>
        </pc:graphicFrameChg>
        <pc:picChg chg="add mod">
          <ac:chgData name="Jānis Kalniņš" userId="a346482a-2d66-4c18-bda4-947c2bd2c82a" providerId="ADAL" clId="{2DA55D53-037A-4FDA-96FC-A0FF53A0E1A8}" dt="2024-03-01T12:24:00.795" v="134"/>
          <ac:picMkLst>
            <pc:docMk/>
            <pc:sldMk cId="2714048385" sldId="444"/>
            <ac:picMk id="2" creationId="{B7E434F9-69FB-E9CF-0B88-7008B1EB6071}"/>
          </ac:picMkLst>
        </pc:picChg>
      </pc:sldChg>
      <pc:sldChg chg="addSp delSp modSp mod">
        <pc:chgData name="Jānis Kalniņš" userId="a346482a-2d66-4c18-bda4-947c2bd2c82a" providerId="ADAL" clId="{2DA55D53-037A-4FDA-96FC-A0FF53A0E1A8}" dt="2024-03-01T12:25:07.741" v="140" actId="255"/>
        <pc:sldMkLst>
          <pc:docMk/>
          <pc:sldMk cId="4204887930" sldId="446"/>
        </pc:sldMkLst>
        <pc:spChg chg="mod">
          <ac:chgData name="Jānis Kalniņš" userId="a346482a-2d66-4c18-bda4-947c2bd2c82a" providerId="ADAL" clId="{2DA55D53-037A-4FDA-96FC-A0FF53A0E1A8}" dt="2024-03-01T12:08:19.975" v="24" actId="20577"/>
          <ac:spMkLst>
            <pc:docMk/>
            <pc:sldMk cId="4204887930" sldId="446"/>
            <ac:spMk id="7" creationId="{00000000-0000-0000-0000-000000000000}"/>
          </ac:spMkLst>
        </pc:spChg>
        <pc:graphicFrameChg chg="add del mod modGraphic">
          <ac:chgData name="Jānis Kalniņš" userId="a346482a-2d66-4c18-bda4-947c2bd2c82a" providerId="ADAL" clId="{2DA55D53-037A-4FDA-96FC-A0FF53A0E1A8}" dt="2024-03-01T12:25:07.741" v="140" actId="255"/>
          <ac:graphicFrameMkLst>
            <pc:docMk/>
            <pc:sldMk cId="4204887930" sldId="446"/>
            <ac:graphicFrameMk id="2" creationId="{3DA931DC-F73B-9B4F-7CB7-8717575B78C1}"/>
          </ac:graphicFrameMkLst>
        </pc:graphicFrameChg>
        <pc:graphicFrameChg chg="mod modGraphic">
          <ac:chgData name="Jānis Kalniņš" userId="a346482a-2d66-4c18-bda4-947c2bd2c82a" providerId="ADAL" clId="{2DA55D53-037A-4FDA-96FC-A0FF53A0E1A8}" dt="2024-03-01T12:17:17.804" v="99"/>
          <ac:graphicFrameMkLst>
            <pc:docMk/>
            <pc:sldMk cId="4204887930" sldId="446"/>
            <ac:graphicFrameMk id="3" creationId="{D99751A2-4B50-5FD7-C96D-E45C69DB6CD4}"/>
          </ac:graphicFrameMkLst>
        </pc:graphicFrameChg>
        <pc:picChg chg="add mod">
          <ac:chgData name="Jānis Kalniņš" userId="a346482a-2d66-4c18-bda4-947c2bd2c82a" providerId="ADAL" clId="{2DA55D53-037A-4FDA-96FC-A0FF53A0E1A8}" dt="2024-03-01T12:24:28.558" v="135" actId="931"/>
          <ac:picMkLst>
            <pc:docMk/>
            <pc:sldMk cId="4204887930" sldId="446"/>
            <ac:picMk id="6" creationId="{E4A46B33-FEDC-9BC3-0CA7-1768417ECA80}"/>
          </ac:picMkLst>
        </pc:picChg>
        <pc:picChg chg="add mod">
          <ac:chgData name="Jānis Kalniņš" userId="a346482a-2d66-4c18-bda4-947c2bd2c82a" providerId="ADAL" clId="{2DA55D53-037A-4FDA-96FC-A0FF53A0E1A8}" dt="2024-03-01T12:25:00.943" v="139" actId="1076"/>
          <ac:picMkLst>
            <pc:docMk/>
            <pc:sldMk cId="4204887930" sldId="446"/>
            <ac:picMk id="9" creationId="{F7CAC9B5-1341-BFB6-D8DE-6D78467E7889}"/>
          </ac:picMkLst>
        </pc:picChg>
      </pc:sldChg>
    </pc:docChg>
  </pc:docChgLst>
  <pc:docChgLst>
    <pc:chgData name="Jānis Kalniņš" userId="a346482a-2d66-4c18-bda4-947c2bd2c82a" providerId="ADAL" clId="{63AF5C5F-3C51-47E0-9620-1A9F93A9B04B}"/>
    <pc:docChg chg="undo custSel addSld modSld">
      <pc:chgData name="Jānis Kalniņš" userId="a346482a-2d66-4c18-bda4-947c2bd2c82a" providerId="ADAL" clId="{63AF5C5F-3C51-47E0-9620-1A9F93A9B04B}" dt="2022-02-09T07:22:54.184" v="637" actId="1076"/>
      <pc:docMkLst>
        <pc:docMk/>
      </pc:docMkLst>
      <pc:sldChg chg="modSp mod">
        <pc:chgData name="Jānis Kalniņš" userId="a346482a-2d66-4c18-bda4-947c2bd2c82a" providerId="ADAL" clId="{63AF5C5F-3C51-47E0-9620-1A9F93A9B04B}" dt="2022-02-03T13:59:12.024" v="1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63AF5C5F-3C51-47E0-9620-1A9F93A9B04B}" dt="2022-02-03T13:59:12.024" v="1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modSp mod">
        <pc:chgData name="Jānis Kalniņš" userId="a346482a-2d66-4c18-bda4-947c2bd2c82a" providerId="ADAL" clId="{63AF5C5F-3C51-47E0-9620-1A9F93A9B04B}" dt="2022-02-08T07:12:43.908" v="113" actId="20577"/>
        <pc:sldMkLst>
          <pc:docMk/>
          <pc:sldMk cId="98730069" sldId="436"/>
        </pc:sldMkLst>
        <pc:spChg chg="mod">
          <ac:chgData name="Jānis Kalniņš" userId="a346482a-2d66-4c18-bda4-947c2bd2c82a" providerId="ADAL" clId="{63AF5C5F-3C51-47E0-9620-1A9F93A9B04B}" dt="2022-02-08T07:12:43.908" v="113" actId="20577"/>
          <ac:spMkLst>
            <pc:docMk/>
            <pc:sldMk cId="98730069" sldId="436"/>
            <ac:spMk id="9" creationId="{41E1D718-3745-4D0B-89D5-AB1D5D59FE86}"/>
          </ac:spMkLst>
        </pc:spChg>
      </pc:sldChg>
      <pc:sldChg chg="addSp delSp modSp add mod">
        <pc:chgData name="Jānis Kalniņš" userId="a346482a-2d66-4c18-bda4-947c2bd2c82a" providerId="ADAL" clId="{63AF5C5F-3C51-47E0-9620-1A9F93A9B04B}" dt="2022-02-08T07:24:31.559" v="293" actId="14734"/>
        <pc:sldMkLst>
          <pc:docMk/>
          <pc:sldMk cId="1401645769" sldId="440"/>
        </pc:sldMkLst>
        <pc:spChg chg="del">
          <ac:chgData name="Jānis Kalniņš" userId="a346482a-2d66-4c18-bda4-947c2bd2c82a" providerId="ADAL" clId="{63AF5C5F-3C51-47E0-9620-1A9F93A9B04B}" dt="2022-02-08T07:21:43.833" v="226" actId="478"/>
          <ac:spMkLst>
            <pc:docMk/>
            <pc:sldMk cId="1401645769" sldId="440"/>
            <ac:spMk id="3" creationId="{00000000-0000-0000-0000-000000000000}"/>
          </ac:spMkLst>
        </pc:spChg>
        <pc:spChg chg="mod">
          <ac:chgData name="Jānis Kalniņš" userId="a346482a-2d66-4c18-bda4-947c2bd2c82a" providerId="ADAL" clId="{63AF5C5F-3C51-47E0-9620-1A9F93A9B04B}" dt="2022-02-08T07:13:07.331" v="125" actId="20577"/>
          <ac:spMkLst>
            <pc:docMk/>
            <pc:sldMk cId="1401645769" sldId="440"/>
            <ac:spMk id="7" creationId="{00000000-0000-0000-0000-000000000000}"/>
          </ac:spMkLst>
        </pc:spChg>
        <pc:spChg chg="del mod">
          <ac:chgData name="Jānis Kalniņš" userId="a346482a-2d66-4c18-bda4-947c2bd2c82a" providerId="ADAL" clId="{63AF5C5F-3C51-47E0-9620-1A9F93A9B04B}" dt="2022-02-08T07:17:31.745" v="134" actId="478"/>
          <ac:spMkLst>
            <pc:docMk/>
            <pc:sldMk cId="1401645769" sldId="440"/>
            <ac:spMk id="9" creationId="{41E1D718-3745-4D0B-89D5-AB1D5D59FE86}"/>
          </ac:spMkLst>
        </pc:spChg>
        <pc:graphicFrameChg chg="add del mod modGraphic">
          <ac:chgData name="Jānis Kalniņš" userId="a346482a-2d66-4c18-bda4-947c2bd2c82a" providerId="ADAL" clId="{63AF5C5F-3C51-47E0-9620-1A9F93A9B04B}" dt="2022-02-08T07:17:23.655" v="131" actId="478"/>
          <ac:graphicFrameMkLst>
            <pc:docMk/>
            <pc:sldMk cId="1401645769" sldId="440"/>
            <ac:graphicFrameMk id="2" creationId="{7FE6B0F5-C318-42EC-AD95-9DBA40DD31FC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7:52.197" v="136"/>
          <ac:graphicFrameMkLst>
            <pc:docMk/>
            <pc:sldMk cId="1401645769" sldId="440"/>
            <ac:graphicFrameMk id="6" creationId="{9821F8F0-F097-4BE1-8ACB-988B33084041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8:10.675" v="140"/>
          <ac:graphicFrameMkLst>
            <pc:docMk/>
            <pc:sldMk cId="1401645769" sldId="440"/>
            <ac:graphicFrameMk id="8" creationId="{D243FF90-105B-4651-8671-A240AC0A883E}"/>
          </ac:graphicFrameMkLst>
        </pc:graphicFrameChg>
        <pc:graphicFrameChg chg="add del mod modGraphic">
          <ac:chgData name="Jānis Kalniņš" userId="a346482a-2d66-4c18-bda4-947c2bd2c82a" providerId="ADAL" clId="{63AF5C5F-3C51-47E0-9620-1A9F93A9B04B}" dt="2022-02-08T07:18:30.631" v="146"/>
          <ac:graphicFrameMkLst>
            <pc:docMk/>
            <pc:sldMk cId="1401645769" sldId="440"/>
            <ac:graphicFrameMk id="10" creationId="{5BB4F299-22AD-4966-9C34-D7CF08090063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9:14.786" v="148"/>
          <ac:graphicFrameMkLst>
            <pc:docMk/>
            <pc:sldMk cId="1401645769" sldId="440"/>
            <ac:graphicFrameMk id="11" creationId="{0ABCB143-BCFA-4FF4-A45F-6E26F4FC2866}"/>
          </ac:graphicFrameMkLst>
        </pc:graphicFrameChg>
        <pc:graphicFrameChg chg="add del mod modGraphic">
          <ac:chgData name="Jānis Kalniņš" userId="a346482a-2d66-4c18-bda4-947c2bd2c82a" providerId="ADAL" clId="{63AF5C5F-3C51-47E0-9620-1A9F93A9B04B}" dt="2022-02-08T07:19:28.644" v="152"/>
          <ac:graphicFrameMkLst>
            <pc:docMk/>
            <pc:sldMk cId="1401645769" sldId="440"/>
            <ac:graphicFrameMk id="12" creationId="{BFEF36A3-B76F-4278-891F-57F3D84C054D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9:46.882" v="154"/>
          <ac:graphicFrameMkLst>
            <pc:docMk/>
            <pc:sldMk cId="1401645769" sldId="440"/>
            <ac:graphicFrameMk id="13" creationId="{A9BAA975-55DE-43A5-A1BC-34B941E43029}"/>
          </ac:graphicFrameMkLst>
        </pc:graphicFrameChg>
        <pc:graphicFrameChg chg="add mod modGraphic">
          <ac:chgData name="Jānis Kalniņš" userId="a346482a-2d66-4c18-bda4-947c2bd2c82a" providerId="ADAL" clId="{63AF5C5F-3C51-47E0-9620-1A9F93A9B04B}" dt="2022-02-08T07:24:31.559" v="293" actId="14734"/>
          <ac:graphicFrameMkLst>
            <pc:docMk/>
            <pc:sldMk cId="1401645769" sldId="440"/>
            <ac:graphicFrameMk id="14" creationId="{19E697F1-C31A-4118-9FB5-EE1E965EFA70}"/>
          </ac:graphicFrameMkLst>
        </pc:graphicFrameChg>
        <pc:picChg chg="del">
          <ac:chgData name="Jānis Kalniņš" userId="a346482a-2d66-4c18-bda4-947c2bd2c82a" providerId="ADAL" clId="{63AF5C5F-3C51-47E0-9620-1A9F93A9B04B}" dt="2022-02-08T07:13:10.273" v="126" actId="478"/>
          <ac:picMkLst>
            <pc:docMk/>
            <pc:sldMk cId="1401645769" sldId="440"/>
            <ac:picMk id="4" creationId="{9A46FB8A-8387-42EF-AEF3-1D46F7CF86DE}"/>
          </ac:picMkLst>
        </pc:picChg>
      </pc:sldChg>
      <pc:sldChg chg="addSp delSp modSp add mod">
        <pc:chgData name="Jānis Kalniņš" userId="a346482a-2d66-4c18-bda4-947c2bd2c82a" providerId="ADAL" clId="{63AF5C5F-3C51-47E0-9620-1A9F93A9B04B}" dt="2022-02-08T07:35:25.827" v="462" actId="20577"/>
        <pc:sldMkLst>
          <pc:docMk/>
          <pc:sldMk cId="1007219491" sldId="441"/>
        </pc:sldMkLst>
        <pc:spChg chg="mod">
          <ac:chgData name="Jānis Kalniņš" userId="a346482a-2d66-4c18-bda4-947c2bd2c82a" providerId="ADAL" clId="{63AF5C5F-3C51-47E0-9620-1A9F93A9B04B}" dt="2022-02-08T07:35:25.827" v="462" actId="20577"/>
          <ac:spMkLst>
            <pc:docMk/>
            <pc:sldMk cId="1007219491" sldId="441"/>
            <ac:spMk id="7" creationId="{00000000-0000-0000-0000-000000000000}"/>
          </ac:spMkLst>
        </pc:spChg>
        <pc:graphicFrameChg chg="add del mod">
          <ac:chgData name="Jānis Kalniņš" userId="a346482a-2d66-4c18-bda4-947c2bd2c82a" providerId="ADAL" clId="{63AF5C5F-3C51-47E0-9620-1A9F93A9B04B}" dt="2022-02-08T07:23:19.539" v="230"/>
          <ac:graphicFrameMkLst>
            <pc:docMk/>
            <pc:sldMk cId="1007219491" sldId="441"/>
            <ac:graphicFrameMk id="2" creationId="{2D8E60D7-4142-4F96-9533-D5E99BD9C8D7}"/>
          </ac:graphicFrameMkLst>
        </pc:graphicFrameChg>
        <pc:graphicFrameChg chg="add del mod modGraphic">
          <ac:chgData name="Jānis Kalniņš" userId="a346482a-2d66-4c18-bda4-947c2bd2c82a" providerId="ADAL" clId="{63AF5C5F-3C51-47E0-9620-1A9F93A9B04B}" dt="2022-02-08T07:28:48.585" v="327" actId="478"/>
          <ac:graphicFrameMkLst>
            <pc:docMk/>
            <pc:sldMk cId="1007219491" sldId="441"/>
            <ac:graphicFrameMk id="3" creationId="{55E3306B-4498-4F99-A8D0-929E5639970D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29:10.434" v="329"/>
          <ac:graphicFrameMkLst>
            <pc:docMk/>
            <pc:sldMk cId="1007219491" sldId="441"/>
            <ac:graphicFrameMk id="4" creationId="{64E10A76-CC11-4AF2-91C4-BEB4953182CC}"/>
          </ac:graphicFrameMkLst>
        </pc:graphicFrameChg>
        <pc:graphicFrameChg chg="add mod modGraphic">
          <ac:chgData name="Jānis Kalniņš" userId="a346482a-2d66-4c18-bda4-947c2bd2c82a" providerId="ADAL" clId="{63AF5C5F-3C51-47E0-9620-1A9F93A9B04B}" dt="2022-02-08T07:33:07.378" v="408" actId="20577"/>
          <ac:graphicFrameMkLst>
            <pc:docMk/>
            <pc:sldMk cId="1007219491" sldId="441"/>
            <ac:graphicFrameMk id="6" creationId="{038444E6-367E-4321-99AB-AB29563EC257}"/>
          </ac:graphicFrameMkLst>
        </pc:graphicFrameChg>
        <pc:graphicFrameChg chg="del">
          <ac:chgData name="Jānis Kalniņš" userId="a346482a-2d66-4c18-bda4-947c2bd2c82a" providerId="ADAL" clId="{63AF5C5F-3C51-47E0-9620-1A9F93A9B04B}" dt="2022-02-08T07:22:22.352" v="228" actId="478"/>
          <ac:graphicFrameMkLst>
            <pc:docMk/>
            <pc:sldMk cId="1007219491" sldId="441"/>
            <ac:graphicFrameMk id="14" creationId="{19E697F1-C31A-4118-9FB5-EE1E965EFA70}"/>
          </ac:graphicFrameMkLst>
        </pc:graphicFrameChg>
      </pc:sldChg>
      <pc:sldChg chg="addSp delSp modSp add mod">
        <pc:chgData name="Jānis Kalniņš" userId="a346482a-2d66-4c18-bda4-947c2bd2c82a" providerId="ADAL" clId="{63AF5C5F-3C51-47E0-9620-1A9F93A9B04B}" dt="2022-02-08T07:35:56.798" v="485" actId="20577"/>
        <pc:sldMkLst>
          <pc:docMk/>
          <pc:sldMk cId="521330648" sldId="442"/>
        </pc:sldMkLst>
        <pc:graphicFrameChg chg="add del mod">
          <ac:chgData name="Jānis Kalniņš" userId="a346482a-2d66-4c18-bda4-947c2bd2c82a" providerId="ADAL" clId="{63AF5C5F-3C51-47E0-9620-1A9F93A9B04B}" dt="2022-02-08T07:34:14.924" v="412"/>
          <ac:graphicFrameMkLst>
            <pc:docMk/>
            <pc:sldMk cId="521330648" sldId="442"/>
            <ac:graphicFrameMk id="2" creationId="{B7BD2BCA-2E61-42B2-88C1-91D53AA1D340}"/>
          </ac:graphicFrameMkLst>
        </pc:graphicFrameChg>
        <pc:graphicFrameChg chg="add mod modGraphic">
          <ac:chgData name="Jānis Kalniņš" userId="a346482a-2d66-4c18-bda4-947c2bd2c82a" providerId="ADAL" clId="{63AF5C5F-3C51-47E0-9620-1A9F93A9B04B}" dt="2022-02-08T07:35:56.798" v="485" actId="20577"/>
          <ac:graphicFrameMkLst>
            <pc:docMk/>
            <pc:sldMk cId="521330648" sldId="442"/>
            <ac:graphicFrameMk id="3" creationId="{54A93BCD-975C-424E-B78D-D92BD7897FA6}"/>
          </ac:graphicFrameMkLst>
        </pc:graphicFrameChg>
        <pc:graphicFrameChg chg="del">
          <ac:chgData name="Jānis Kalniņš" userId="a346482a-2d66-4c18-bda4-947c2bd2c82a" providerId="ADAL" clId="{63AF5C5F-3C51-47E0-9620-1A9F93A9B04B}" dt="2022-02-08T07:34:10.121" v="410" actId="478"/>
          <ac:graphicFrameMkLst>
            <pc:docMk/>
            <pc:sldMk cId="521330648" sldId="442"/>
            <ac:graphicFrameMk id="14" creationId="{19E697F1-C31A-4118-9FB5-EE1E965EFA70}"/>
          </ac:graphicFrameMkLst>
        </pc:graphicFrameChg>
      </pc:sldChg>
      <pc:sldChg chg="addSp delSp modSp add mod">
        <pc:chgData name="Jānis Kalniņš" userId="a346482a-2d66-4c18-bda4-947c2bd2c82a" providerId="ADAL" clId="{63AF5C5F-3C51-47E0-9620-1A9F93A9B04B}" dt="2022-02-08T07:37:46.341" v="593" actId="1076"/>
        <pc:sldMkLst>
          <pc:docMk/>
          <pc:sldMk cId="3392080464" sldId="443"/>
        </pc:sldMkLst>
        <pc:spChg chg="mod">
          <ac:chgData name="Jānis Kalniņš" userId="a346482a-2d66-4c18-bda4-947c2bd2c82a" providerId="ADAL" clId="{63AF5C5F-3C51-47E0-9620-1A9F93A9B04B}" dt="2022-02-08T07:37:44.645" v="592" actId="1076"/>
          <ac:spMkLst>
            <pc:docMk/>
            <pc:sldMk cId="3392080464" sldId="443"/>
            <ac:spMk id="7" creationId="{00000000-0000-0000-0000-000000000000}"/>
          </ac:spMkLst>
        </pc:spChg>
        <pc:graphicFrameChg chg="del">
          <ac:chgData name="Jānis Kalniņš" userId="a346482a-2d66-4c18-bda4-947c2bd2c82a" providerId="ADAL" clId="{63AF5C5F-3C51-47E0-9620-1A9F93A9B04B}" dt="2022-02-08T07:36:05.738" v="487" actId="478"/>
          <ac:graphicFrameMkLst>
            <pc:docMk/>
            <pc:sldMk cId="3392080464" sldId="443"/>
            <ac:graphicFrameMk id="6" creationId="{038444E6-367E-4321-99AB-AB29563EC257}"/>
          </ac:graphicFrameMkLst>
        </pc:graphicFrameChg>
        <pc:picChg chg="add mod">
          <ac:chgData name="Jānis Kalniņš" userId="a346482a-2d66-4c18-bda4-947c2bd2c82a" providerId="ADAL" clId="{63AF5C5F-3C51-47E0-9620-1A9F93A9B04B}" dt="2022-02-08T07:37:46.341" v="593" actId="1076"/>
          <ac:picMkLst>
            <pc:docMk/>
            <pc:sldMk cId="3392080464" sldId="443"/>
            <ac:picMk id="8" creationId="{9E0608E7-A213-4419-9F08-64854D51B9F9}"/>
          </ac:picMkLst>
        </pc:picChg>
      </pc:sldChg>
      <pc:sldChg chg="addSp delSp modSp add mod">
        <pc:chgData name="Jānis Kalniņš" userId="a346482a-2d66-4c18-bda4-947c2bd2c82a" providerId="ADAL" clId="{63AF5C5F-3C51-47E0-9620-1A9F93A9B04B}" dt="2022-02-09T07:22:54.184" v="637" actId="1076"/>
        <pc:sldMkLst>
          <pc:docMk/>
          <pc:sldMk cId="1648761306" sldId="444"/>
        </pc:sldMkLst>
        <pc:spChg chg="mod">
          <ac:chgData name="Jānis Kalniņš" userId="a346482a-2d66-4c18-bda4-947c2bd2c82a" providerId="ADAL" clId="{63AF5C5F-3C51-47E0-9620-1A9F93A9B04B}" dt="2022-02-09T07:22:27.483" v="630" actId="20577"/>
          <ac:spMkLst>
            <pc:docMk/>
            <pc:sldMk cId="1648761306" sldId="444"/>
            <ac:spMk id="7" creationId="{00000000-0000-0000-0000-000000000000}"/>
          </ac:spMkLst>
        </pc:spChg>
        <pc:graphicFrameChg chg="del">
          <ac:chgData name="Jānis Kalniņš" userId="a346482a-2d66-4c18-bda4-947c2bd2c82a" providerId="ADAL" clId="{63AF5C5F-3C51-47E0-9620-1A9F93A9B04B}" dt="2022-02-09T07:22:16" v="595" actId="478"/>
          <ac:graphicFrameMkLst>
            <pc:docMk/>
            <pc:sldMk cId="1648761306" sldId="444"/>
            <ac:graphicFrameMk id="6" creationId="{038444E6-367E-4321-99AB-AB29563EC257}"/>
          </ac:graphicFrameMkLst>
        </pc:graphicFrameChg>
        <pc:picChg chg="add mod">
          <ac:chgData name="Jānis Kalniņš" userId="a346482a-2d66-4c18-bda4-947c2bd2c82a" providerId="ADAL" clId="{63AF5C5F-3C51-47E0-9620-1A9F93A9B04B}" dt="2022-02-09T07:22:54.184" v="637" actId="1076"/>
          <ac:picMkLst>
            <pc:docMk/>
            <pc:sldMk cId="1648761306" sldId="444"/>
            <ac:picMk id="3" creationId="{BB0477AB-795E-4FDE-BE25-F9820CE556CA}"/>
          </ac:picMkLst>
        </pc:picChg>
      </pc:sldChg>
    </pc:docChg>
  </pc:docChgLst>
  <pc:docChgLst>
    <pc:chgData name="Jānis Kalniņš" userId="a346482a-2d66-4c18-bda4-947c2bd2c82a" providerId="ADAL" clId="{1D1C209D-1572-403A-9FF4-AB8165792740}"/>
    <pc:docChg chg="undo custSel addSld modSld">
      <pc:chgData name="Jānis Kalniņš" userId="a346482a-2d66-4c18-bda4-947c2bd2c82a" providerId="ADAL" clId="{1D1C209D-1572-403A-9FF4-AB8165792740}" dt="2024-03-06T13:54:15.607" v="659" actId="207"/>
      <pc:docMkLst>
        <pc:docMk/>
      </pc:docMkLst>
      <pc:sldChg chg="modSp mod">
        <pc:chgData name="Jānis Kalniņš" userId="a346482a-2d66-4c18-bda4-947c2bd2c82a" providerId="ADAL" clId="{1D1C209D-1572-403A-9FF4-AB8165792740}" dt="2024-03-06T13:05:32.885" v="84" actId="13926"/>
        <pc:sldMkLst>
          <pc:docMk/>
          <pc:sldMk cId="1962067878" sldId="441"/>
        </pc:sldMkLst>
        <pc:graphicFrameChg chg="modGraphic">
          <ac:chgData name="Jānis Kalniņš" userId="a346482a-2d66-4c18-bda4-947c2bd2c82a" providerId="ADAL" clId="{1D1C209D-1572-403A-9FF4-AB8165792740}" dt="2024-03-06T13:05:32.885" v="84" actId="13926"/>
          <ac:graphicFrameMkLst>
            <pc:docMk/>
            <pc:sldMk cId="1962067878" sldId="441"/>
            <ac:graphicFrameMk id="3" creationId="{D99751A2-4B50-5FD7-C96D-E45C69DB6CD4}"/>
          </ac:graphicFrameMkLst>
        </pc:graphicFrameChg>
      </pc:sldChg>
      <pc:sldChg chg="modSp mod">
        <pc:chgData name="Jānis Kalniņš" userId="a346482a-2d66-4c18-bda4-947c2bd2c82a" providerId="ADAL" clId="{1D1C209D-1572-403A-9FF4-AB8165792740}" dt="2024-03-06T13:06:46.051" v="87" actId="20577"/>
        <pc:sldMkLst>
          <pc:docMk/>
          <pc:sldMk cId="3019848416" sldId="442"/>
        </pc:sldMkLst>
        <pc:graphicFrameChg chg="modGraphic">
          <ac:chgData name="Jānis Kalniņš" userId="a346482a-2d66-4c18-bda4-947c2bd2c82a" providerId="ADAL" clId="{1D1C209D-1572-403A-9FF4-AB8165792740}" dt="2024-03-06T13:06:46.051" v="87" actId="20577"/>
          <ac:graphicFrameMkLst>
            <pc:docMk/>
            <pc:sldMk cId="3019848416" sldId="442"/>
            <ac:graphicFrameMk id="3" creationId="{D99751A2-4B50-5FD7-C96D-E45C69DB6CD4}"/>
          </ac:graphicFrameMkLst>
        </pc:graphicFrameChg>
      </pc:sldChg>
      <pc:sldChg chg="modSp mod">
        <pc:chgData name="Jānis Kalniņš" userId="a346482a-2d66-4c18-bda4-947c2bd2c82a" providerId="ADAL" clId="{1D1C209D-1572-403A-9FF4-AB8165792740}" dt="2024-03-06T13:54:15.607" v="659" actId="207"/>
        <pc:sldMkLst>
          <pc:docMk/>
          <pc:sldMk cId="4204887930" sldId="446"/>
        </pc:sldMkLst>
        <pc:graphicFrameChg chg="modGraphic">
          <ac:chgData name="Jānis Kalniņš" userId="a346482a-2d66-4c18-bda4-947c2bd2c82a" providerId="ADAL" clId="{1D1C209D-1572-403A-9FF4-AB8165792740}" dt="2024-03-06T13:53:57.257" v="658" actId="207"/>
          <ac:graphicFrameMkLst>
            <pc:docMk/>
            <pc:sldMk cId="4204887930" sldId="446"/>
            <ac:graphicFrameMk id="2" creationId="{3DA931DC-F73B-9B4F-7CB7-8717575B78C1}"/>
          </ac:graphicFrameMkLst>
        </pc:graphicFrameChg>
        <pc:graphicFrameChg chg="mod modGraphic">
          <ac:chgData name="Jānis Kalniņš" userId="a346482a-2d66-4c18-bda4-947c2bd2c82a" providerId="ADAL" clId="{1D1C209D-1572-403A-9FF4-AB8165792740}" dt="2024-03-06T13:54:15.607" v="659" actId="207"/>
          <ac:graphicFrameMkLst>
            <pc:docMk/>
            <pc:sldMk cId="4204887930" sldId="446"/>
            <ac:graphicFrameMk id="3" creationId="{D99751A2-4B50-5FD7-C96D-E45C69DB6CD4}"/>
          </ac:graphicFrameMkLst>
        </pc:graphicFrameChg>
      </pc:sldChg>
      <pc:sldChg chg="addSp delSp modSp new mod setBg">
        <pc:chgData name="Jānis Kalniņš" userId="a346482a-2d66-4c18-bda4-947c2bd2c82a" providerId="ADAL" clId="{1D1C209D-1572-403A-9FF4-AB8165792740}" dt="2024-03-06T13:28:30.265" v="657" actId="1076"/>
        <pc:sldMkLst>
          <pc:docMk/>
          <pc:sldMk cId="3279175294" sldId="447"/>
        </pc:sldMkLst>
        <pc:spChg chg="mod">
          <ac:chgData name="Jānis Kalniņš" userId="a346482a-2d66-4c18-bda4-947c2bd2c82a" providerId="ADAL" clId="{1D1C209D-1572-403A-9FF4-AB8165792740}" dt="2024-03-06T13:26:24.911" v="639" actId="1076"/>
          <ac:spMkLst>
            <pc:docMk/>
            <pc:sldMk cId="3279175294" sldId="447"/>
            <ac:spMk id="2" creationId="{CEC410AD-A082-60EB-76A0-739C1AB483D8}"/>
          </ac:spMkLst>
        </pc:spChg>
        <pc:spChg chg="mod">
          <ac:chgData name="Jānis Kalniņš" userId="a346482a-2d66-4c18-bda4-947c2bd2c82a" providerId="ADAL" clId="{1D1C209D-1572-403A-9FF4-AB8165792740}" dt="2024-03-06T13:28:23.074" v="655" actId="1076"/>
          <ac:spMkLst>
            <pc:docMk/>
            <pc:sldMk cId="3279175294" sldId="447"/>
            <ac:spMk id="3" creationId="{1712C465-8782-D73A-B5DB-75736EAA6AA6}"/>
          </ac:spMkLst>
        </pc:spChg>
        <pc:spChg chg="del">
          <ac:chgData name="Jānis Kalniņš" userId="a346482a-2d66-4c18-bda4-947c2bd2c82a" providerId="ADAL" clId="{1D1C209D-1572-403A-9FF4-AB8165792740}" dt="2024-03-06T13:26:35.669" v="641" actId="478"/>
          <ac:spMkLst>
            <pc:docMk/>
            <pc:sldMk cId="3279175294" sldId="447"/>
            <ac:spMk id="4" creationId="{439FB698-3BBB-A9B8-09DB-D08C4C99AF52}"/>
          </ac:spMkLst>
        </pc:spChg>
        <pc:spChg chg="del">
          <ac:chgData name="Jānis Kalniņš" userId="a346482a-2d66-4c18-bda4-947c2bd2c82a" providerId="ADAL" clId="{1D1C209D-1572-403A-9FF4-AB8165792740}" dt="2024-03-06T13:26:34.298" v="640" actId="478"/>
          <ac:spMkLst>
            <pc:docMk/>
            <pc:sldMk cId="3279175294" sldId="447"/>
            <ac:spMk id="5" creationId="{ADF78428-A5C9-D0BB-1EB8-F520A33FCC23}"/>
          </ac:spMkLst>
        </pc:spChg>
        <pc:picChg chg="add mod">
          <ac:chgData name="Jānis Kalniņš" userId="a346482a-2d66-4c18-bda4-947c2bd2c82a" providerId="ADAL" clId="{1D1C209D-1572-403A-9FF4-AB8165792740}" dt="2024-03-06T13:28:27.780" v="656" actId="1076"/>
          <ac:picMkLst>
            <pc:docMk/>
            <pc:sldMk cId="3279175294" sldId="447"/>
            <ac:picMk id="8" creationId="{994FC861-3E9C-8104-1615-6A62072BDFC8}"/>
          </ac:picMkLst>
        </pc:picChg>
        <pc:picChg chg="add mod">
          <ac:chgData name="Jānis Kalniņš" userId="a346482a-2d66-4c18-bda4-947c2bd2c82a" providerId="ADAL" clId="{1D1C209D-1572-403A-9FF4-AB8165792740}" dt="2024-03-06T13:28:30.265" v="657" actId="1076"/>
          <ac:picMkLst>
            <pc:docMk/>
            <pc:sldMk cId="3279175294" sldId="447"/>
            <ac:picMk id="10" creationId="{3CA6567C-3374-E106-0232-322B3427C01D}"/>
          </ac:picMkLst>
        </pc:picChg>
      </pc:sldChg>
    </pc:docChg>
  </pc:docChgLst>
  <pc:docChgLst>
    <pc:chgData name="Jānis Kalniņš" userId="a346482a-2d66-4c18-bda4-947c2bd2c82a" providerId="ADAL" clId="{84F8FFB7-BBE9-4060-9399-094A6E7A0038}"/>
    <pc:docChg chg="undo custSel addSld delSld modSld">
      <pc:chgData name="Jānis Kalniņš" userId="a346482a-2d66-4c18-bda4-947c2bd2c82a" providerId="ADAL" clId="{84F8FFB7-BBE9-4060-9399-094A6E7A0038}" dt="2023-03-03T10:44:15.155" v="367" actId="20577"/>
      <pc:docMkLst>
        <pc:docMk/>
      </pc:docMkLst>
      <pc:sldChg chg="modSp mod">
        <pc:chgData name="Jānis Kalniņš" userId="a346482a-2d66-4c18-bda4-947c2bd2c82a" providerId="ADAL" clId="{84F8FFB7-BBE9-4060-9399-094A6E7A0038}" dt="2023-02-24T12:21:59.239" v="12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84F8FFB7-BBE9-4060-9399-094A6E7A0038}" dt="2023-02-24T12:21:59.239" v="12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addSp delSp modSp mod modClrScheme chgLayout">
        <pc:chgData name="Jānis Kalniņš" userId="a346482a-2d66-4c18-bda4-947c2bd2c82a" providerId="ADAL" clId="{84F8FFB7-BBE9-4060-9399-094A6E7A0038}" dt="2023-03-03T07:19:19.418" v="300" actId="14734"/>
        <pc:sldMkLst>
          <pc:docMk/>
          <pc:sldMk cId="1401645769" sldId="440"/>
        </pc:sldMkLst>
        <pc:spChg chg="mod ord">
          <ac:chgData name="Jānis Kalniņš" userId="a346482a-2d66-4c18-bda4-947c2bd2c82a" providerId="ADAL" clId="{84F8FFB7-BBE9-4060-9399-094A6E7A0038}" dt="2023-02-24T12:23:57.506" v="21" actId="26606"/>
          <ac:spMkLst>
            <pc:docMk/>
            <pc:sldMk cId="1401645769" sldId="440"/>
            <ac:spMk id="5" creationId="{00000000-0000-0000-0000-000000000000}"/>
          </ac:spMkLst>
        </pc:spChg>
        <pc:spChg chg="mod">
          <ac:chgData name="Jānis Kalniņš" userId="a346482a-2d66-4c18-bda4-947c2bd2c82a" providerId="ADAL" clId="{84F8FFB7-BBE9-4060-9399-094A6E7A0038}" dt="2023-02-24T12:27:18.565" v="113" actId="20577"/>
          <ac:spMkLst>
            <pc:docMk/>
            <pc:sldMk cId="1401645769" sldId="440"/>
            <ac:spMk id="7" creationId="{00000000-0000-0000-0000-000000000000}"/>
          </ac:spMkLst>
        </pc:spChg>
        <pc:spChg chg="add mod">
          <ac:chgData name="Jānis Kalniņš" userId="a346482a-2d66-4c18-bda4-947c2bd2c82a" providerId="ADAL" clId="{84F8FFB7-BBE9-4060-9399-094A6E7A0038}" dt="2023-02-24T12:23:57.506" v="21" actId="26606"/>
          <ac:spMkLst>
            <pc:docMk/>
            <pc:sldMk cId="1401645769" sldId="440"/>
            <ac:spMk id="15" creationId="{56CAE608-F038-327B-4885-89E15304F555}"/>
          </ac:spMkLst>
        </pc:spChg>
        <pc:spChg chg="add mod">
          <ac:chgData name="Jānis Kalniņš" userId="a346482a-2d66-4c18-bda4-947c2bd2c82a" providerId="ADAL" clId="{84F8FFB7-BBE9-4060-9399-094A6E7A0038}" dt="2023-02-24T12:23:57.506" v="21" actId="26606"/>
          <ac:spMkLst>
            <pc:docMk/>
            <pc:sldMk cId="1401645769" sldId="440"/>
            <ac:spMk id="16" creationId="{92A34590-7CBD-AD29-A485-E59A33A55638}"/>
          </ac:spMkLst>
        </pc:spChg>
        <pc:graphicFrameChg chg="add del mod modGraphic">
          <ac:chgData name="Jānis Kalniņš" userId="a346482a-2d66-4c18-bda4-947c2bd2c82a" providerId="ADAL" clId="{84F8FFB7-BBE9-4060-9399-094A6E7A0038}" dt="2023-02-24T12:24:37.105" v="27" actId="478"/>
          <ac:graphicFrameMkLst>
            <pc:docMk/>
            <pc:sldMk cId="1401645769" sldId="440"/>
            <ac:graphicFrameMk id="2" creationId="{D7AA2743-E553-B0FC-340C-54B53D340FF6}"/>
          </ac:graphicFrameMkLst>
        </pc:graphicFrameChg>
        <pc:graphicFrameChg chg="add mod modGraphic">
          <ac:chgData name="Jānis Kalniņš" userId="a346482a-2d66-4c18-bda4-947c2bd2c82a" providerId="ADAL" clId="{84F8FFB7-BBE9-4060-9399-094A6E7A0038}" dt="2023-03-03T07:19:19.418" v="300" actId="14734"/>
          <ac:graphicFrameMkLst>
            <pc:docMk/>
            <pc:sldMk cId="1401645769" sldId="440"/>
            <ac:graphicFrameMk id="3" creationId="{D99751A2-4B50-5FD7-C96D-E45C69DB6CD4}"/>
          </ac:graphicFrameMkLst>
        </pc:graphicFrameChg>
        <pc:graphicFrameChg chg="del modGraphic">
          <ac:chgData name="Jānis Kalniņš" userId="a346482a-2d66-4c18-bda4-947c2bd2c82a" providerId="ADAL" clId="{84F8FFB7-BBE9-4060-9399-094A6E7A0038}" dt="2023-02-24T12:22:16.844" v="16" actId="478"/>
          <ac:graphicFrameMkLst>
            <pc:docMk/>
            <pc:sldMk cId="1401645769" sldId="440"/>
            <ac:graphicFrameMk id="14" creationId="{19E697F1-C31A-4118-9FB5-EE1E965EFA70}"/>
          </ac:graphicFrameMkLst>
        </pc:graphicFrameChg>
      </pc:sldChg>
      <pc:sldChg chg="del">
        <pc:chgData name="Jānis Kalniņš" userId="a346482a-2d66-4c18-bda4-947c2bd2c82a" providerId="ADAL" clId="{84F8FFB7-BBE9-4060-9399-094A6E7A0038}" dt="2023-02-24T12:22:23.027" v="18" actId="47"/>
        <pc:sldMkLst>
          <pc:docMk/>
          <pc:sldMk cId="1007219491" sldId="441"/>
        </pc:sldMkLst>
      </pc:sldChg>
      <pc:sldChg chg="modSp add mod">
        <pc:chgData name="Jānis Kalniņš" userId="a346482a-2d66-4c18-bda4-947c2bd2c82a" providerId="ADAL" clId="{84F8FFB7-BBE9-4060-9399-094A6E7A0038}" dt="2023-03-03T07:21:16.402" v="330" actId="20577"/>
        <pc:sldMkLst>
          <pc:docMk/>
          <pc:sldMk cId="1962067878" sldId="441"/>
        </pc:sldMkLst>
        <pc:spChg chg="mod">
          <ac:chgData name="Jānis Kalniņš" userId="a346482a-2d66-4c18-bda4-947c2bd2c82a" providerId="ADAL" clId="{84F8FFB7-BBE9-4060-9399-094A6E7A0038}" dt="2023-02-24T12:27:24.253" v="115" actId="20577"/>
          <ac:spMkLst>
            <pc:docMk/>
            <pc:sldMk cId="1962067878" sldId="441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84F8FFB7-BBE9-4060-9399-094A6E7A0038}" dt="2023-03-03T07:21:16.402" v="330" actId="20577"/>
          <ac:graphicFrameMkLst>
            <pc:docMk/>
            <pc:sldMk cId="1962067878" sldId="441"/>
            <ac:graphicFrameMk id="3" creationId="{D99751A2-4B50-5FD7-C96D-E45C69DB6CD4}"/>
          </ac:graphicFrameMkLst>
        </pc:graphicFrameChg>
      </pc:sldChg>
      <pc:sldChg chg="del">
        <pc:chgData name="Jānis Kalniņš" userId="a346482a-2d66-4c18-bda4-947c2bd2c82a" providerId="ADAL" clId="{84F8FFB7-BBE9-4060-9399-094A6E7A0038}" dt="2023-02-24T12:22:21.451" v="17" actId="47"/>
        <pc:sldMkLst>
          <pc:docMk/>
          <pc:sldMk cId="521330648" sldId="442"/>
        </pc:sldMkLst>
      </pc:sldChg>
      <pc:sldChg chg="modSp add mod">
        <pc:chgData name="Jānis Kalniņš" userId="a346482a-2d66-4c18-bda4-947c2bd2c82a" providerId="ADAL" clId="{84F8FFB7-BBE9-4060-9399-094A6E7A0038}" dt="2023-03-03T07:23:32.506" v="344" actId="207"/>
        <pc:sldMkLst>
          <pc:docMk/>
          <pc:sldMk cId="3019848416" sldId="442"/>
        </pc:sldMkLst>
        <pc:spChg chg="mod">
          <ac:chgData name="Jānis Kalniņš" userId="a346482a-2d66-4c18-bda4-947c2bd2c82a" providerId="ADAL" clId="{84F8FFB7-BBE9-4060-9399-094A6E7A0038}" dt="2023-02-24T12:29:33.620" v="157" actId="20577"/>
          <ac:spMkLst>
            <pc:docMk/>
            <pc:sldMk cId="3019848416" sldId="442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84F8FFB7-BBE9-4060-9399-094A6E7A0038}" dt="2023-03-03T07:23:32.506" v="344" actId="207"/>
          <ac:graphicFrameMkLst>
            <pc:docMk/>
            <pc:sldMk cId="3019848416" sldId="442"/>
            <ac:graphicFrameMk id="3" creationId="{D99751A2-4B50-5FD7-C96D-E45C69DB6CD4}"/>
          </ac:graphicFrameMkLst>
        </pc:graphicFrameChg>
      </pc:sldChg>
      <pc:sldChg chg="modSp add mod">
        <pc:chgData name="Jānis Kalniņš" userId="a346482a-2d66-4c18-bda4-947c2bd2c82a" providerId="ADAL" clId="{84F8FFB7-BBE9-4060-9399-094A6E7A0038}" dt="2023-03-03T07:22:22.387" v="338" actId="13926"/>
        <pc:sldMkLst>
          <pc:docMk/>
          <pc:sldMk cId="1493874527" sldId="443"/>
        </pc:sldMkLst>
        <pc:spChg chg="mod">
          <ac:chgData name="Jānis Kalniņš" userId="a346482a-2d66-4c18-bda4-947c2bd2c82a" providerId="ADAL" clId="{84F8FFB7-BBE9-4060-9399-094A6E7A0038}" dt="2023-02-24T12:31:03.092" v="178" actId="20577"/>
          <ac:spMkLst>
            <pc:docMk/>
            <pc:sldMk cId="1493874527" sldId="443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84F8FFB7-BBE9-4060-9399-094A6E7A0038}" dt="2023-03-03T07:22:22.387" v="338" actId="13926"/>
          <ac:graphicFrameMkLst>
            <pc:docMk/>
            <pc:sldMk cId="1493874527" sldId="443"/>
            <ac:graphicFrameMk id="3" creationId="{D99751A2-4B50-5FD7-C96D-E45C69DB6CD4}"/>
          </ac:graphicFrameMkLst>
        </pc:graphicFrameChg>
      </pc:sldChg>
      <pc:sldChg chg="del">
        <pc:chgData name="Jānis Kalniņš" userId="a346482a-2d66-4c18-bda4-947c2bd2c82a" providerId="ADAL" clId="{84F8FFB7-BBE9-4060-9399-094A6E7A0038}" dt="2023-02-24T12:22:26.108" v="19" actId="47"/>
        <pc:sldMkLst>
          <pc:docMk/>
          <pc:sldMk cId="1648761306" sldId="444"/>
        </pc:sldMkLst>
      </pc:sldChg>
      <pc:sldChg chg="modSp add mod">
        <pc:chgData name="Jānis Kalniņš" userId="a346482a-2d66-4c18-bda4-947c2bd2c82a" providerId="ADAL" clId="{84F8FFB7-BBE9-4060-9399-094A6E7A0038}" dt="2023-03-03T07:22:27.083" v="339" actId="13926"/>
        <pc:sldMkLst>
          <pc:docMk/>
          <pc:sldMk cId="2714048385" sldId="444"/>
        </pc:sldMkLst>
        <pc:spChg chg="mod">
          <ac:chgData name="Jānis Kalniņš" userId="a346482a-2d66-4c18-bda4-947c2bd2c82a" providerId="ADAL" clId="{84F8FFB7-BBE9-4060-9399-094A6E7A0038}" dt="2023-02-24T12:35:04.635" v="258" actId="20577"/>
          <ac:spMkLst>
            <pc:docMk/>
            <pc:sldMk cId="2714048385" sldId="444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84F8FFB7-BBE9-4060-9399-094A6E7A0038}" dt="2023-03-03T07:22:27.083" v="339" actId="13926"/>
          <ac:graphicFrameMkLst>
            <pc:docMk/>
            <pc:sldMk cId="2714048385" sldId="444"/>
            <ac:graphicFrameMk id="3" creationId="{D99751A2-4B50-5FD7-C96D-E45C69DB6CD4}"/>
          </ac:graphicFrameMkLst>
        </pc:graphicFrameChg>
      </pc:sldChg>
      <pc:sldChg chg="delSp modSp add del mod">
        <pc:chgData name="Jānis Kalniņš" userId="a346482a-2d66-4c18-bda4-947c2bd2c82a" providerId="ADAL" clId="{84F8FFB7-BBE9-4060-9399-094A6E7A0038}" dt="2023-02-24T12:34:54.265" v="256" actId="47"/>
        <pc:sldMkLst>
          <pc:docMk/>
          <pc:sldMk cId="424840143" sldId="445"/>
        </pc:sldMkLst>
        <pc:spChg chg="mod">
          <ac:chgData name="Jānis Kalniņš" userId="a346482a-2d66-4c18-bda4-947c2bd2c82a" providerId="ADAL" clId="{84F8FFB7-BBE9-4060-9399-094A6E7A0038}" dt="2023-02-24T12:33:44.088" v="196" actId="20577"/>
          <ac:spMkLst>
            <pc:docMk/>
            <pc:sldMk cId="424840143" sldId="445"/>
            <ac:spMk id="7" creationId="{00000000-0000-0000-0000-000000000000}"/>
          </ac:spMkLst>
        </pc:spChg>
        <pc:graphicFrameChg chg="del">
          <ac:chgData name="Jānis Kalniņš" userId="a346482a-2d66-4c18-bda4-947c2bd2c82a" providerId="ADAL" clId="{84F8FFB7-BBE9-4060-9399-094A6E7A0038}" dt="2023-02-24T12:33:40.366" v="193" actId="478"/>
          <ac:graphicFrameMkLst>
            <pc:docMk/>
            <pc:sldMk cId="424840143" sldId="445"/>
            <ac:graphicFrameMk id="3" creationId="{D99751A2-4B50-5FD7-C96D-E45C69DB6CD4}"/>
          </ac:graphicFrameMkLst>
        </pc:graphicFrameChg>
      </pc:sldChg>
      <pc:sldChg chg="addSp modSp add mod">
        <pc:chgData name="Jānis Kalniņš" userId="a346482a-2d66-4c18-bda4-947c2bd2c82a" providerId="ADAL" clId="{84F8FFB7-BBE9-4060-9399-094A6E7A0038}" dt="2023-03-03T10:44:15.155" v="367" actId="20577"/>
        <pc:sldMkLst>
          <pc:docMk/>
          <pc:sldMk cId="4204887930" sldId="446"/>
        </pc:sldMkLst>
        <pc:spChg chg="mod">
          <ac:chgData name="Jānis Kalniņš" userId="a346482a-2d66-4c18-bda4-947c2bd2c82a" providerId="ADAL" clId="{84F8FFB7-BBE9-4060-9399-094A6E7A0038}" dt="2023-02-24T12:35:10.376" v="259" actId="20577"/>
          <ac:spMkLst>
            <pc:docMk/>
            <pc:sldMk cId="4204887930" sldId="446"/>
            <ac:spMk id="7" creationId="{00000000-0000-0000-0000-000000000000}"/>
          </ac:spMkLst>
        </pc:spChg>
        <pc:graphicFrameChg chg="add mod modGraphic">
          <ac:chgData name="Jānis Kalniņš" userId="a346482a-2d66-4c18-bda4-947c2bd2c82a" providerId="ADAL" clId="{84F8FFB7-BBE9-4060-9399-094A6E7A0038}" dt="2023-03-03T10:44:15.155" v="367" actId="20577"/>
          <ac:graphicFrameMkLst>
            <pc:docMk/>
            <pc:sldMk cId="4204887930" sldId="446"/>
            <ac:graphicFrameMk id="2" creationId="{3DA931DC-F73B-9B4F-7CB7-8717575B78C1}"/>
          </ac:graphicFrameMkLst>
        </pc:graphicFrameChg>
        <pc:graphicFrameChg chg="mod modGraphic">
          <ac:chgData name="Jānis Kalniņš" userId="a346482a-2d66-4c18-bda4-947c2bd2c82a" providerId="ADAL" clId="{84F8FFB7-BBE9-4060-9399-094A6E7A0038}" dt="2023-03-03T09:38:45.295" v="359" actId="207"/>
          <ac:graphicFrameMkLst>
            <pc:docMk/>
            <pc:sldMk cId="4204887930" sldId="446"/>
            <ac:graphicFrameMk id="3" creationId="{D99751A2-4B50-5FD7-C96D-E45C69DB6CD4}"/>
          </ac:graphicFrameMkLst>
        </pc:graphicFrameChg>
      </pc:sldChg>
    </pc:docChg>
  </pc:docChgLst>
  <pc:docChgLst>
    <pc:chgData name="Jānis Kalniņš" userId="a346482a-2d66-4c18-bda4-947c2bd2c82a" providerId="ADAL" clId="{CC4C4382-DEFF-4E9C-939F-76EFF2523DD8}"/>
    <pc:docChg chg="undo custSel addSld delSld modSld">
      <pc:chgData name="Jānis Kalniņš" userId="a346482a-2d66-4c18-bda4-947c2bd2c82a" providerId="ADAL" clId="{CC4C4382-DEFF-4E9C-939F-76EFF2523DD8}" dt="2021-10-25T12:23:17.353" v="266" actId="47"/>
      <pc:docMkLst>
        <pc:docMk/>
      </pc:docMkLst>
      <pc:sldChg chg="modSp mod">
        <pc:chgData name="Jānis Kalniņš" userId="a346482a-2d66-4c18-bda4-947c2bd2c82a" providerId="ADAL" clId="{CC4C4382-DEFF-4E9C-939F-76EFF2523DD8}" dt="2021-10-14T07:11:17.385" v="89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CC4C4382-DEFF-4E9C-939F-76EFF2523DD8}" dt="2021-10-14T07:11:17.385" v="89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delSp modSp del mod">
        <pc:chgData name="Jānis Kalniņš" userId="a346482a-2d66-4c18-bda4-947c2bd2c82a" providerId="ADAL" clId="{CC4C4382-DEFF-4E9C-939F-76EFF2523DD8}" dt="2021-10-25T12:23:17.353" v="266" actId="47"/>
        <pc:sldMkLst>
          <pc:docMk/>
          <pc:sldMk cId="2322505576" sldId="435"/>
        </pc:sldMkLst>
        <pc:spChg chg="del mod">
          <ac:chgData name="Jānis Kalniņš" userId="a346482a-2d66-4c18-bda4-947c2bd2c82a" providerId="ADAL" clId="{CC4C4382-DEFF-4E9C-939F-76EFF2523DD8}" dt="2021-10-25T12:18:50.078" v="141" actId="478"/>
          <ac:spMkLst>
            <pc:docMk/>
            <pc:sldMk cId="2322505576" sldId="435"/>
            <ac:spMk id="9" creationId="{41E1D718-3745-4D0B-89D5-AB1D5D59FE86}"/>
          </ac:spMkLst>
        </pc:spChg>
        <pc:picChg chg="del">
          <ac:chgData name="Jānis Kalniņš" userId="a346482a-2d66-4c18-bda4-947c2bd2c82a" providerId="ADAL" clId="{CC4C4382-DEFF-4E9C-939F-76EFF2523DD8}" dt="2021-10-14T07:11:36.611" v="90" actId="478"/>
          <ac:picMkLst>
            <pc:docMk/>
            <pc:sldMk cId="2322505576" sldId="435"/>
            <ac:picMk id="4" creationId="{1F99FD2C-483C-4CB2-8077-0DA17043C7E8}"/>
          </ac:picMkLst>
        </pc:picChg>
      </pc:sldChg>
      <pc:sldChg chg="addSp delSp modSp mod">
        <pc:chgData name="Jānis Kalniņš" userId="a346482a-2d66-4c18-bda4-947c2bd2c82a" providerId="ADAL" clId="{CC4C4382-DEFF-4E9C-939F-76EFF2523DD8}" dt="2021-10-25T12:23:10.064" v="264" actId="20577"/>
        <pc:sldMkLst>
          <pc:docMk/>
          <pc:sldMk cId="98730069" sldId="436"/>
        </pc:sldMkLst>
        <pc:spChg chg="mod">
          <ac:chgData name="Jānis Kalniņš" userId="a346482a-2d66-4c18-bda4-947c2bd2c82a" providerId="ADAL" clId="{CC4C4382-DEFF-4E9C-939F-76EFF2523DD8}" dt="2021-10-25T12:23:10.064" v="264" actId="20577"/>
          <ac:spMkLst>
            <pc:docMk/>
            <pc:sldMk cId="98730069" sldId="436"/>
            <ac:spMk id="9" creationId="{41E1D718-3745-4D0B-89D5-AB1D5D59FE86}"/>
          </ac:spMkLst>
        </pc:spChg>
        <pc:picChg chg="mod">
          <ac:chgData name="Jānis Kalniņš" userId="a346482a-2d66-4c18-bda4-947c2bd2c82a" providerId="ADAL" clId="{CC4C4382-DEFF-4E9C-939F-76EFF2523DD8}" dt="2021-10-25T12:19:49.918" v="190" actId="1076"/>
          <ac:picMkLst>
            <pc:docMk/>
            <pc:sldMk cId="98730069" sldId="436"/>
            <ac:picMk id="4" creationId="{9A46FB8A-8387-42EF-AEF3-1D46F7CF86DE}"/>
          </ac:picMkLst>
        </pc:picChg>
        <pc:picChg chg="add del mod">
          <ac:chgData name="Jānis Kalniņš" userId="a346482a-2d66-4c18-bda4-947c2bd2c82a" providerId="ADAL" clId="{CC4C4382-DEFF-4E9C-939F-76EFF2523DD8}" dt="2021-10-25T12:19:48.670" v="189" actId="478"/>
          <ac:picMkLst>
            <pc:docMk/>
            <pc:sldMk cId="98730069" sldId="436"/>
            <ac:picMk id="8" creationId="{F7154246-2A35-429F-8C0D-5DD413C92DF9}"/>
          </ac:picMkLst>
        </pc:picChg>
      </pc:sldChg>
      <pc:sldChg chg="del">
        <pc:chgData name="Jānis Kalniņš" userId="a346482a-2d66-4c18-bda4-947c2bd2c82a" providerId="ADAL" clId="{CC4C4382-DEFF-4E9C-939F-76EFF2523DD8}" dt="2021-10-25T12:22:32.194" v="220" actId="47"/>
        <pc:sldMkLst>
          <pc:docMk/>
          <pc:sldMk cId="3340284981" sldId="437"/>
        </pc:sldMkLst>
      </pc:sldChg>
      <pc:sldChg chg="add del">
        <pc:chgData name="Jānis Kalniņš" userId="a346482a-2d66-4c18-bda4-947c2bd2c82a" providerId="ADAL" clId="{CC4C4382-DEFF-4E9C-939F-76EFF2523DD8}" dt="2021-10-25T12:22:33.922" v="221" actId="47"/>
        <pc:sldMkLst>
          <pc:docMk/>
          <pc:sldMk cId="426893529" sldId="438"/>
        </pc:sldMkLst>
      </pc:sldChg>
      <pc:sldChg chg="add del">
        <pc:chgData name="Jānis Kalniņš" userId="a346482a-2d66-4c18-bda4-947c2bd2c82a" providerId="ADAL" clId="{CC4C4382-DEFF-4E9C-939F-76EFF2523DD8}" dt="2021-10-25T12:22:35.603" v="222" actId="47"/>
        <pc:sldMkLst>
          <pc:docMk/>
          <pc:sldMk cId="30879011" sldId="440"/>
        </pc:sldMkLst>
      </pc:sldChg>
      <pc:sldChg chg="addSp delSp modSp new del mod">
        <pc:chgData name="Jānis Kalniņš" userId="a346482a-2d66-4c18-bda4-947c2bd2c82a" providerId="ADAL" clId="{CC4C4382-DEFF-4E9C-939F-76EFF2523DD8}" dt="2021-10-25T12:22:14.104" v="217" actId="47"/>
        <pc:sldMkLst>
          <pc:docMk/>
          <pc:sldMk cId="2083349118" sldId="441"/>
        </pc:sldMkLst>
        <pc:spChg chg="del">
          <ac:chgData name="Jānis Kalniņš" userId="a346482a-2d66-4c18-bda4-947c2bd2c82a" providerId="ADAL" clId="{CC4C4382-DEFF-4E9C-939F-76EFF2523DD8}" dt="2021-10-25T12:21:13.134" v="203" actId="478"/>
          <ac:spMkLst>
            <pc:docMk/>
            <pc:sldMk cId="2083349118" sldId="441"/>
            <ac:spMk id="2" creationId="{CB3392A0-0B51-4F4D-A04D-FF0FDD7ADE51}"/>
          </ac:spMkLst>
        </pc:spChg>
        <pc:graphicFrameChg chg="add del mod">
          <ac:chgData name="Jānis Kalniņš" userId="a346482a-2d66-4c18-bda4-947c2bd2c82a" providerId="ADAL" clId="{CC4C4382-DEFF-4E9C-939F-76EFF2523DD8}" dt="2021-10-25T12:20:33.190" v="195"/>
          <ac:graphicFrameMkLst>
            <pc:docMk/>
            <pc:sldMk cId="2083349118" sldId="441"/>
            <ac:graphicFrameMk id="6" creationId="{489C45BC-0988-450A-A229-23A9A6C17971}"/>
          </ac:graphicFrameMkLst>
        </pc:graphicFrameChg>
        <pc:graphicFrameChg chg="add del mod">
          <ac:chgData name="Jānis Kalniņš" userId="a346482a-2d66-4c18-bda4-947c2bd2c82a" providerId="ADAL" clId="{CC4C4382-DEFF-4E9C-939F-76EFF2523DD8}" dt="2021-10-25T12:20:44.565" v="197" actId="478"/>
          <ac:graphicFrameMkLst>
            <pc:docMk/>
            <pc:sldMk cId="2083349118" sldId="441"/>
            <ac:graphicFrameMk id="7" creationId="{3F7C3169-8D9A-4114-9EF6-6255934871D2}"/>
          </ac:graphicFrameMkLst>
        </pc:graphicFrameChg>
        <pc:graphicFrameChg chg="add del mod">
          <ac:chgData name="Jānis Kalniņš" userId="a346482a-2d66-4c18-bda4-947c2bd2c82a" providerId="ADAL" clId="{CC4C4382-DEFF-4E9C-939F-76EFF2523DD8}" dt="2021-10-25T12:21:09.916" v="201"/>
          <ac:graphicFrameMkLst>
            <pc:docMk/>
            <pc:sldMk cId="2083349118" sldId="441"/>
            <ac:graphicFrameMk id="8" creationId="{5519DC36-5CF6-4D56-80C1-D7640366FA4A}"/>
          </ac:graphicFrameMkLst>
        </pc:graphicFrameChg>
        <pc:graphicFrameChg chg="add mod modGraphic">
          <ac:chgData name="Jānis Kalniņš" userId="a346482a-2d66-4c18-bda4-947c2bd2c82a" providerId="ADAL" clId="{CC4C4382-DEFF-4E9C-939F-76EFF2523DD8}" dt="2021-10-25T12:21:23.688" v="206" actId="14100"/>
          <ac:graphicFrameMkLst>
            <pc:docMk/>
            <pc:sldMk cId="2083349118" sldId="441"/>
            <ac:graphicFrameMk id="9" creationId="{534F8D35-6FB9-4A12-BB2E-DB71FB3FDF2F}"/>
          </ac:graphicFrameMkLst>
        </pc:graphicFrameChg>
      </pc:sldChg>
      <pc:sldChg chg="new del">
        <pc:chgData name="Jānis Kalniņš" userId="a346482a-2d66-4c18-bda4-947c2bd2c82a" providerId="ADAL" clId="{CC4C4382-DEFF-4E9C-939F-76EFF2523DD8}" dt="2021-10-25T12:23:14.855" v="265" actId="47"/>
        <pc:sldMkLst>
          <pc:docMk/>
          <pc:sldMk cId="3291849314" sldId="441"/>
        </pc:sldMkLst>
      </pc:sldChg>
      <pc:sldChg chg="addSp delSp modSp add del mod">
        <pc:chgData name="Jānis Kalniņš" userId="a346482a-2d66-4c18-bda4-947c2bd2c82a" providerId="ADAL" clId="{CC4C4382-DEFF-4E9C-939F-76EFF2523DD8}" dt="2021-10-25T12:22:15.839" v="218" actId="47"/>
        <pc:sldMkLst>
          <pc:docMk/>
          <pc:sldMk cId="2681994525" sldId="442"/>
        </pc:sldMkLst>
        <pc:graphicFrameChg chg="add del mod">
          <ac:chgData name="Jānis Kalniņš" userId="a346482a-2d66-4c18-bda4-947c2bd2c82a" providerId="ADAL" clId="{CC4C4382-DEFF-4E9C-939F-76EFF2523DD8}" dt="2021-10-25T12:21:52.958" v="210"/>
          <ac:graphicFrameMkLst>
            <pc:docMk/>
            <pc:sldMk cId="2681994525" sldId="442"/>
            <ac:graphicFrameMk id="2" creationId="{9F3F0E10-2411-4D90-8329-FBA312EECE93}"/>
          </ac:graphicFrameMkLst>
        </pc:graphicFrameChg>
        <pc:graphicFrameChg chg="add mod modGraphic">
          <ac:chgData name="Jānis Kalniņš" userId="a346482a-2d66-4c18-bda4-947c2bd2c82a" providerId="ADAL" clId="{CC4C4382-DEFF-4E9C-939F-76EFF2523DD8}" dt="2021-10-25T12:22:07.263" v="216" actId="14734"/>
          <ac:graphicFrameMkLst>
            <pc:docMk/>
            <pc:sldMk cId="2681994525" sldId="442"/>
            <ac:graphicFrameMk id="6" creationId="{DE746882-5661-4E9E-8E19-C9005C177BAE}"/>
          </ac:graphicFrameMkLst>
        </pc:graphicFrameChg>
        <pc:graphicFrameChg chg="del">
          <ac:chgData name="Jānis Kalniņš" userId="a346482a-2d66-4c18-bda4-947c2bd2c82a" providerId="ADAL" clId="{CC4C4382-DEFF-4E9C-939F-76EFF2523DD8}" dt="2021-10-25T12:21:35.759" v="208" actId="478"/>
          <ac:graphicFrameMkLst>
            <pc:docMk/>
            <pc:sldMk cId="2681994525" sldId="442"/>
            <ac:graphicFrameMk id="9" creationId="{534F8D35-6FB9-4A12-BB2E-DB71FB3FDF2F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06.03.2024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06.03.2024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3/6/2024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2024.gada 7.marts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r>
              <a:rPr lang="lv-LV" altLang="lv-LV" sz="3300" dirty="0"/>
              <a:t>2024.gada </a:t>
            </a:r>
            <a:r>
              <a:rPr lang="lv-LV" altLang="lv-LV" sz="3300" dirty="0" err="1"/>
              <a:t>CSNg</a:t>
            </a:r>
            <a:r>
              <a:rPr lang="lv-LV" altLang="lv-LV" sz="3300" dirty="0"/>
              <a:t> novēršanas (profilakses) projekti un to finansējums</a:t>
            </a:r>
            <a:br>
              <a:rPr lang="lv-LV" altLang="lv-LV" sz="3300" dirty="0"/>
            </a:br>
            <a:br>
              <a:rPr lang="lv-LV" altLang="lv-LV" sz="3300" dirty="0"/>
            </a:br>
            <a:br>
              <a:rPr lang="lv-LV" altLang="lv-LV" sz="3300" dirty="0"/>
            </a:br>
            <a:br>
              <a:rPr lang="lv-LV" altLang="lv-LV" sz="33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2000" dirty="0"/>
              <a:t>Annija Novikova</a:t>
            </a:r>
            <a:br>
              <a:rPr lang="lv-LV" altLang="lv-LV" sz="1800" dirty="0"/>
            </a:br>
            <a:r>
              <a:rPr lang="lv-LV" altLang="lv-LV" sz="1800" dirty="0"/>
              <a:t>Satiksmes ministrijas </a:t>
            </a:r>
            <a:br>
              <a:rPr lang="lv-LV" altLang="lv-LV" sz="1800" dirty="0"/>
            </a:br>
            <a:r>
              <a:rPr lang="lv-LV" altLang="lv-LV" sz="1800" dirty="0"/>
              <a:t>Sabiedriskā transporta pakalpojumu </a:t>
            </a:r>
            <a:br>
              <a:rPr lang="lv-LV" altLang="lv-LV" sz="1800" dirty="0"/>
            </a:br>
            <a:r>
              <a:rPr lang="lv-LV" altLang="lv-LV" sz="1800" dirty="0"/>
              <a:t>departamenta direktore</a:t>
            </a:r>
            <a:br>
              <a:rPr lang="lv-LV" altLang="lv-LV" sz="2800" dirty="0"/>
            </a:br>
            <a:endParaRPr lang="lv-LV" sz="2800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0ED8A96F-1355-4D79-A294-1D53D0F03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568" y="3807983"/>
            <a:ext cx="5787614" cy="128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SM 1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2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53106"/>
              </p:ext>
            </p:extLst>
          </p:nvPr>
        </p:nvGraphicFramePr>
        <p:xfrm>
          <a:off x="222776" y="1527464"/>
          <a:ext cx="8664421" cy="47780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1460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5682547">
                  <a:extLst>
                    <a:ext uri="{9D8B030D-6E8A-4147-A177-3AD203B41FA5}">
                      <a16:colId xmlns:a16="http://schemas.microsoft.com/office/drawing/2014/main" val="1195428128"/>
                    </a:ext>
                  </a:extLst>
                </a:gridCol>
                <a:gridCol w="1279796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  <a:gridCol w="1280618">
                  <a:extLst>
                    <a:ext uri="{9D8B030D-6E8A-4147-A177-3AD203B41FA5}">
                      <a16:colId xmlns:a16="http://schemas.microsoft.com/office/drawing/2014/main" val="2924420857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saņēmējs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Piešķirtā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“Bērnu drošība sabiedriskajā transportā. Turpinājums 2019., 2022. un 2023. gadā realizētajām kampaņām “Mazs pasažieris, liels risks””;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ATD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10 000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  <a:tr h="4878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Moto drošības pasākums 2024.gadā –“ Drošas braukšanas apmācības dažādu segumu apstākļos.”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LMA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13900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12418952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Ceļu satiksmes drošības pasākums - Drošas moto braukšanas apmācība  uzsākot motosezonu 2024.gadā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LMA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13800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14030890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Integrētās komunikācijas kampaņa par drošu, cieņpilnu un atbildīgu bērnu un jauniešu iekļaušanos kopējā ceļu satiksmē 2024.gadā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30 000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12212234"/>
                  </a:ext>
                </a:extLst>
              </a:tr>
              <a:tr h="6472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Konkursa “Ceļu satiksmes drošības pašvaldību novērtēšanas indekss 2023” un apbalvošanas pasākuma īstenošana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32 000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05704066"/>
                  </a:ext>
                </a:extLst>
              </a:tr>
              <a:tr h="5138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Apmācīt autovadītājus rīkoties nestandarta situācijās izmantojot braukšanas 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simulatoru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VRCentrs.lv sadarbībā ar Vidzemes Augstskolu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29 800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03329800"/>
                  </a:ext>
                </a:extLst>
              </a:tr>
              <a:tr h="7154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Kampaņa “Saskaņotais paziņojums Tev vienmēr līdzi!”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LTAB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45 000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47614560"/>
                  </a:ext>
                </a:extLst>
              </a:tr>
              <a:tr h="5403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Kampaņa “Ja šaubies - pārbaudi!”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LTAB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45 000 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99385594"/>
                  </a:ext>
                </a:extLst>
              </a:tr>
            </a:tbl>
          </a:graphicData>
        </a:graphic>
      </p:graphicFrame>
      <p:pic>
        <p:nvPicPr>
          <p:cNvPr id="4" name="Graphic 3" descr="Road outline">
            <a:extLst>
              <a:ext uri="{FF2B5EF4-FFF2-40B4-BE49-F238E27FC236}">
                <a16:creationId xmlns:a16="http://schemas.microsoft.com/office/drawing/2014/main" id="{6E016722-0E4C-5C65-24E7-1243DFF1C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24800" y="291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64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SM 2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3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093870"/>
              </p:ext>
            </p:extLst>
          </p:nvPr>
        </p:nvGraphicFramePr>
        <p:xfrm>
          <a:off x="222776" y="1831892"/>
          <a:ext cx="8694477" cy="41026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298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5592588">
                  <a:extLst>
                    <a:ext uri="{9D8B030D-6E8A-4147-A177-3AD203B41FA5}">
                      <a16:colId xmlns:a16="http://schemas.microsoft.com/office/drawing/2014/main" val="1195428128"/>
                    </a:ext>
                  </a:extLst>
                </a:gridCol>
                <a:gridCol w="1472973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  <a:gridCol w="1280618">
                  <a:extLst>
                    <a:ext uri="{9D8B030D-6E8A-4147-A177-3AD203B41FA5}">
                      <a16:colId xmlns:a16="http://schemas.microsoft.com/office/drawing/2014/main" val="2924420857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saņēmējs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Piešķirtā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Satiksmes dalībnieku informēšana un izglītošana 2024.gadā par drošu dalību ceļu satiksmē ar 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apakštēmām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b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pret agresīvu braukšanu un bīstamu apdzīšanu;</a:t>
                      </a:r>
                      <a:b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pret transportlīdzekļu vadīšanu reibumā;</a:t>
                      </a:r>
                      <a:b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par savstarpējo cieņu ceļu satiksmē (sadarbībā ar “Pilsēta cilvēkiem”)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CSDD ( sadarbībā ar “Pilsēta cilvēkiem”)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200 000 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  <a:tr h="4878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Ceļu satiksmes drošības pasākums: “Drošas braukšanas konsultācijas Biķernieku kompleksajā sporta 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bazē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(BKSB) un reģionos” 2024.gadā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CSDD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65 000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12418952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Izglītības projekts 2024.gadā Latvijas Jauno satiksmes dalībnieku forums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CSDD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100 000 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14030890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Mācību projekts 2024.gadā 6. 8. klašu skolēniem “Gribu būt mobils” 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CSDD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70 000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12212234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Pasākums – “Smago ceļu satiksmes negadījumu izpētes pilotprojekts” 2024.gadā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CSDD kopā ar RTU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190 000 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05704066"/>
                  </a:ext>
                </a:extLst>
              </a:tr>
              <a:tr h="1886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Vidējā ātruma kontroles tehnisko līdzekļu uzstādīšana 2024.gadā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LVC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700 000 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17512322"/>
                  </a:ext>
                </a:extLst>
              </a:tr>
            </a:tbl>
          </a:graphicData>
        </a:graphic>
      </p:graphicFrame>
      <p:pic>
        <p:nvPicPr>
          <p:cNvPr id="2" name="Graphic 1" descr="Road outline">
            <a:extLst>
              <a:ext uri="{FF2B5EF4-FFF2-40B4-BE49-F238E27FC236}">
                <a16:creationId xmlns:a16="http://schemas.microsoft.com/office/drawing/2014/main" id="{EAEF58AB-6A2F-D697-FF08-B21132AAF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24800" y="291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06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SM 3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4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072340"/>
              </p:ext>
            </p:extLst>
          </p:nvPr>
        </p:nvGraphicFramePr>
        <p:xfrm>
          <a:off x="222776" y="1967347"/>
          <a:ext cx="8567939" cy="39948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485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5523754">
                  <a:extLst>
                    <a:ext uri="{9D8B030D-6E8A-4147-A177-3AD203B41FA5}">
                      <a16:colId xmlns:a16="http://schemas.microsoft.com/office/drawing/2014/main" val="1195428128"/>
                    </a:ext>
                  </a:extLst>
                </a:gridCol>
                <a:gridCol w="1454844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  <a:gridCol w="1264856">
                  <a:extLst>
                    <a:ext uri="{9D8B030D-6E8A-4147-A177-3AD203B41FA5}">
                      <a16:colId xmlns:a16="http://schemas.microsoft.com/office/drawing/2014/main" val="2924420857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saņēmējs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Piešķirtā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Horizontālā apzīmējuma uzklāšana brauktuves malu apzīmēšanai uz valsts reģionālās nozīmes autoceļiem 2024.gadā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LVC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350 000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  <a:tr h="4878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Informatīvi izglītojoša informatīvi izglītojošai aktivitātei par videi un cilvēkam drošu moto braukšanu mežos un to apkārtnē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Rīgas Meži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12418952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Pētījums – “CSNg izpēte, kuros iesaistīti elektroskrejriteņi”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Autotransporta profesionālās kompetences centrs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22 100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14030890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Kampaņa “Satiksmes GURU”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RADIO TEV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10 000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12212234"/>
                  </a:ext>
                </a:extLst>
              </a:tr>
              <a:tr h="4316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Kampaņa “Cieni sabiedrisko!”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Izglītības, kultūras un inovatīvo projektu asociācija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10 000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05704066"/>
                  </a:ext>
                </a:extLst>
              </a:tr>
              <a:tr h="2419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Satiksmes drošības kampaņa – «Par drošiem transportlīdzekļiem!»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LAMB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20 000 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17512322"/>
                  </a:ext>
                </a:extLst>
              </a:tr>
            </a:tbl>
          </a:graphicData>
        </a:graphic>
      </p:graphicFrame>
      <p:pic>
        <p:nvPicPr>
          <p:cNvPr id="2" name="Graphic 1" descr="Road outline">
            <a:extLst>
              <a:ext uri="{FF2B5EF4-FFF2-40B4-BE49-F238E27FC236}">
                <a16:creationId xmlns:a16="http://schemas.microsoft.com/office/drawing/2014/main" id="{A46C274F-14C2-8A40-2A7D-8569422E95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24800" y="291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848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IeM 1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5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21968"/>
              </p:ext>
            </p:extLst>
          </p:nvPr>
        </p:nvGraphicFramePr>
        <p:xfrm>
          <a:off x="433186" y="1811483"/>
          <a:ext cx="8406014" cy="4849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832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5454482">
                  <a:extLst>
                    <a:ext uri="{9D8B030D-6E8A-4147-A177-3AD203B41FA5}">
                      <a16:colId xmlns:a16="http://schemas.microsoft.com/office/drawing/2014/main" val="1195428128"/>
                    </a:ext>
                  </a:extLst>
                </a:gridCol>
                <a:gridCol w="1454844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  <a:gridCol w="1264856">
                  <a:extLst>
                    <a:ext uri="{9D8B030D-6E8A-4147-A177-3AD203B41FA5}">
                      <a16:colId xmlns:a16="http://schemas.microsoft.com/office/drawing/2014/main" val="2924420857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saņēmējs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Piešķirtā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Risinājuma “Tiešsaistes meklētājs” pilnveidošana, lai nodrošinātu efektīvāku Valsts policijas uzdevumu izpildi ceļu satiksmes uzraudzības jomā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IeM IC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249 667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  <a:tr h="48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Preventīvu izdales materiālu ar gaismu atstarojošiem elementiem iegāde 2024.gadā ceļu satiksmes drošības veicināšanai.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54 000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12418952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Preventīvu izdales materiālu – veicināšanas balvu iegāde 2024.gadā ceļu satiksmes drošības veicināšanai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76 000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14030890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Aprīkojuma un preventīvu/informatīvu drukas materiālu (bukletu u.c.) iegāde 2024.gadā preventīvu pasākumu nodrošināšanai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47 000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12212234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Transportlīdzekļu braukšanas ātruma kontroles mērierīces iegāde 2024.gadā, uzstādīšana un verificēšana ceļu satiksmes uzraudzībai, neapturot transportlīdzekli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9 116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05704066"/>
                  </a:ext>
                </a:extLst>
              </a:tr>
              <a:tr h="188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Attālinātas saziņas ar viedo 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tahogrāfu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komplekta (DSRC modulis) iegāde ceļu satiksmes (autopārvadājumu) uzraudzības nodrošināšanai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19 367 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17512322"/>
                  </a:ext>
                </a:extLst>
              </a:tr>
            </a:tbl>
          </a:graphicData>
        </a:graphic>
      </p:graphicFrame>
      <p:pic>
        <p:nvPicPr>
          <p:cNvPr id="4" name="Graphic 3" descr="Siren outline">
            <a:extLst>
              <a:ext uri="{FF2B5EF4-FFF2-40B4-BE49-F238E27FC236}">
                <a16:creationId xmlns:a16="http://schemas.microsoft.com/office/drawing/2014/main" id="{246DFDC7-37A9-5896-FEFD-8EC6082A46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24800" y="228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874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IeM 2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6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524705"/>
              </p:ext>
            </p:extLst>
          </p:nvPr>
        </p:nvGraphicFramePr>
        <p:xfrm>
          <a:off x="222776" y="1811483"/>
          <a:ext cx="8616424" cy="47480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970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5523754">
                  <a:extLst>
                    <a:ext uri="{9D8B030D-6E8A-4147-A177-3AD203B41FA5}">
                      <a16:colId xmlns:a16="http://schemas.microsoft.com/office/drawing/2014/main" val="1195428128"/>
                    </a:ext>
                  </a:extLst>
                </a:gridCol>
                <a:gridCol w="1454844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  <a:gridCol w="1264856">
                  <a:extLst>
                    <a:ext uri="{9D8B030D-6E8A-4147-A177-3AD203B41FA5}">
                      <a16:colId xmlns:a16="http://schemas.microsoft.com/office/drawing/2014/main" val="2924420857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saņēmējs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Piešķirtā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Portatīvo autotransporta svaru komplektu iegāde ceļu satiksmes (autopārvadājumu) kontroles nodrošināšanai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293 486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  <a:tr h="48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Preventīvo pasākumu īstenošana 2024.gadā ceļu satiksmes drošības uzlabošanai - droša operatīvā transportlīdzekļa vadīšanas iemaņas Valsts robežsardzes amatpersonām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VRS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10 000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12418952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Tehnisko līdzekļu iegāde, transportlīdzekļu apstādināšanas un pārbaužu pierobežā un valsts iekšienē nodrošināšanai 2024.gadā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VRS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2 250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140308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Individuālo videonovērošanas kameru iegāde, transportlīdzekļu apstādināšanas un pārbaužu veikšanas 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robežšķērsošanas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vietās, pierobežā un valsts iekšienē nodrošināšanai 2024.gadā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VRS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94 800 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12212234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Valsts ugunsdzēsības un glābšanas dienesta materiāli tehniskās bāzes glābšanas darbu veikšanai un 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CSNg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apstākļu fiksēšanai nostiprināšana un paplašināšana 2024.gadā.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VUGD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246 980 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05704066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Informatīvās kampaņas "Iedzīvotāju izglītošana par rīcību pēc CSNg" īstenošana 2024.gadā.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VUGD</a:t>
                      </a:r>
                      <a:endParaRPr lang="en-US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20 000 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51936415"/>
                  </a:ext>
                </a:extLst>
              </a:tr>
            </a:tbl>
          </a:graphicData>
        </a:graphic>
      </p:graphicFrame>
      <p:pic>
        <p:nvPicPr>
          <p:cNvPr id="2" name="Graphic 1" descr="Siren outline">
            <a:extLst>
              <a:ext uri="{FF2B5EF4-FFF2-40B4-BE49-F238E27FC236}">
                <a16:creationId xmlns:a16="http://schemas.microsoft.com/office/drawing/2014/main" id="{B7E434F9-69FB-E9CF-0B88-7008B1EB6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24800" y="228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048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7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035304"/>
              </p:ext>
            </p:extLst>
          </p:nvPr>
        </p:nvGraphicFramePr>
        <p:xfrm>
          <a:off x="263788" y="1904825"/>
          <a:ext cx="8616424" cy="8314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1539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2624885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Kopā</a:t>
                      </a: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visu</a:t>
                      </a: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projektu</a:t>
                      </a: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realizācijai</a:t>
                      </a: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nepieciešamā</a:t>
                      </a: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summa (EUR) </a:t>
                      </a: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3 089 266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Līdzekļu rezerve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41 274</a:t>
                      </a:r>
                      <a:endParaRPr lang="en-US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DA931DC-F73B-9B4F-7CB7-8717575B78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654584"/>
              </p:ext>
            </p:extLst>
          </p:nvPr>
        </p:nvGraphicFramePr>
        <p:xfrm>
          <a:off x="344386" y="2979994"/>
          <a:ext cx="8342414" cy="35671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3242">
                  <a:extLst>
                    <a:ext uri="{9D8B030D-6E8A-4147-A177-3AD203B41FA5}">
                      <a16:colId xmlns:a16="http://schemas.microsoft.com/office/drawing/2014/main" val="8233530"/>
                    </a:ext>
                  </a:extLst>
                </a:gridCol>
                <a:gridCol w="4729334">
                  <a:extLst>
                    <a:ext uri="{9D8B030D-6E8A-4147-A177-3AD203B41FA5}">
                      <a16:colId xmlns:a16="http://schemas.microsoft.com/office/drawing/2014/main" val="2675384403"/>
                    </a:ext>
                  </a:extLst>
                </a:gridCol>
                <a:gridCol w="868237">
                  <a:extLst>
                    <a:ext uri="{9D8B030D-6E8A-4147-A177-3AD203B41FA5}">
                      <a16:colId xmlns:a16="http://schemas.microsoft.com/office/drawing/2014/main" val="1007262230"/>
                    </a:ext>
                  </a:extLst>
                </a:gridCol>
                <a:gridCol w="2261601">
                  <a:extLst>
                    <a:ext uri="{9D8B030D-6E8A-4147-A177-3AD203B41FA5}">
                      <a16:colId xmlns:a16="http://schemas.microsoft.com/office/drawing/2014/main" val="901526123"/>
                    </a:ext>
                  </a:extLst>
                </a:gridCol>
              </a:tblGrid>
              <a:tr h="312771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 err="1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Atliktie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pasākumi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aicinām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iesniegt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pieteikumu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atkārtoti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</a:t>
                      </a: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.gadā)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92860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Pieteicējs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1225352"/>
                  </a:ext>
                </a:extLst>
              </a:tr>
              <a:tr h="31339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Pilotprojekts ceļu satiksmes negadījumu padziļinātas izpētes vajadzībām nepieciešamās  detalizētas informācijas iegūšanai notikuma vietā   (</a:t>
                      </a:r>
                      <a:r>
                        <a:rPr lang="lv-LV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tiek īstenots kopā ar CSDD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RTU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193 000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9638948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Izveidot bērniem domātu velosipēda virtuālās realitātes 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simulatoru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(VRCentrs.lv) 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Vidz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Augstsk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19 500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68720809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Ceļu satiksmes drošībai veltīta interaktīva ekspozīcija Latvijas Ceļu muzejā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LVC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65 000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32814497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Kampaņa “Kurjeru skola”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Taureņa efekts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20 000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938548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Sociālā kampaņa - autovadītāju informēšana par pienākumiem attiecībā uz mazāk aizsargātajiem satiksmes dalībniekiem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Pilsēta cilvēkiem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75 000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30834631"/>
                  </a:ext>
                </a:extLst>
              </a:tr>
            </a:tbl>
          </a:graphicData>
        </a:graphic>
      </p:graphicFrame>
      <p:pic>
        <p:nvPicPr>
          <p:cNvPr id="9" name="Graphic 8" descr="Checklist outline">
            <a:extLst>
              <a:ext uri="{FF2B5EF4-FFF2-40B4-BE49-F238E27FC236}">
                <a16:creationId xmlns:a16="http://schemas.microsoft.com/office/drawing/2014/main" id="{F7CAC9B5-1341-BFB6-D8DE-6D78467E7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24800" y="29874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887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410AD-A082-60EB-76A0-739C1AB48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1088" y="228600"/>
            <a:ext cx="6417398" cy="1036642"/>
          </a:xfrm>
        </p:spPr>
        <p:txBody>
          <a:bodyPr/>
          <a:lstStyle/>
          <a:p>
            <a:r>
              <a:rPr lang="lv-LV" dirty="0"/>
              <a:t>Citas iniciatīvas un plānotie pasākumi 2024.gadā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2C465-8782-D73A-B5DB-75736EAA6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320" y="2228295"/>
            <a:ext cx="6581115" cy="4132152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800" dirty="0">
                <a:cs typeface="Arial" panose="020B0604020202020204" pitchFamily="34" charset="0"/>
              </a:rPr>
              <a:t>Ceļu satiksmes drošības plāna 2021.-2027.gadam </a:t>
            </a:r>
            <a:r>
              <a:rPr lang="lv-LV" sz="1800" dirty="0" err="1">
                <a:cs typeface="Arial" panose="020B0604020202020204" pitchFamily="34" charset="0"/>
              </a:rPr>
              <a:t>vidusposma</a:t>
            </a:r>
            <a:r>
              <a:rPr lang="lv-LV" sz="1800" dirty="0">
                <a:cs typeface="Arial" panose="020B0604020202020204" pitchFamily="34" charset="0"/>
              </a:rPr>
              <a:t> </a:t>
            </a:r>
            <a:r>
              <a:rPr lang="lv-LV" sz="1800" dirty="0" err="1">
                <a:cs typeface="Arial" panose="020B0604020202020204" pitchFamily="34" charset="0"/>
              </a:rPr>
              <a:t>izvērtējums</a:t>
            </a:r>
            <a:r>
              <a:rPr lang="lv-LV" sz="1800" dirty="0">
                <a:cs typeface="Arial" panose="020B0604020202020204" pitchFamily="34" charset="0"/>
              </a:rPr>
              <a:t> (līdz 31.12.2024.)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800" dirty="0">
                <a:cs typeface="Arial" panose="020B0604020202020204" pitchFamily="34" charset="0"/>
              </a:rPr>
              <a:t>Ekonomiskās sadarbības un attīstības organizācijas  (OECD) Starptautiskā Transporta foruma piesaiste ceļu satiksmes drošības izvērtēšanā – </a:t>
            </a:r>
            <a:r>
              <a:rPr lang="lv-LV" sz="1800" dirty="0" err="1">
                <a:cs typeface="Arial" panose="020B0604020202020204" pitchFamily="34" charset="0"/>
              </a:rPr>
              <a:t>izvērtējums</a:t>
            </a:r>
            <a:r>
              <a:rPr lang="lv-LV" sz="1800" dirty="0">
                <a:cs typeface="Arial" panose="020B0604020202020204" pitchFamily="34" charset="0"/>
              </a:rPr>
              <a:t> par esošo politiku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800" dirty="0">
                <a:cs typeface="Arial" panose="020B0604020202020204" pitchFamily="34" charset="0"/>
              </a:rPr>
              <a:t>Nākamais posms – vidējā ātruma kontroles sistēmas ieviešana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800" dirty="0">
                <a:cs typeface="Arial" panose="020B0604020202020204" pitchFamily="34" charset="0"/>
              </a:rPr>
              <a:t>Ceļu satiksmes drošības indikatoru (KPI) </a:t>
            </a:r>
            <a:r>
              <a:rPr lang="lv-LV" sz="1800" dirty="0" err="1">
                <a:cs typeface="Arial" panose="020B0604020202020204" pitchFamily="34" charset="0"/>
              </a:rPr>
              <a:t>izvērtējums</a:t>
            </a:r>
            <a:r>
              <a:rPr lang="lv-LV" sz="1800" dirty="0">
                <a:cs typeface="Arial" panose="020B0604020202020204" pitchFamily="34" charset="0"/>
              </a:rPr>
              <a:t> un pilotprojekts </a:t>
            </a:r>
            <a:r>
              <a:rPr lang="lv-LV" sz="1800" dirty="0" err="1">
                <a:cs typeface="Arial" panose="020B0604020202020204" pitchFamily="34" charset="0"/>
              </a:rPr>
              <a:t>CSNg</a:t>
            </a:r>
            <a:r>
              <a:rPr lang="lv-LV" sz="1800" dirty="0">
                <a:cs typeface="Arial" panose="020B0604020202020204" pitchFamily="34" charset="0"/>
              </a:rPr>
              <a:t> izpētē (CSDD kopā ar RTU)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800" dirty="0">
                <a:cs typeface="Arial" panose="020B0604020202020204" pitchFamily="34" charset="0"/>
              </a:rPr>
              <a:t>Pārkāpumu uzskaites punktu sistēmas pārskatīšana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368E5-8179-A35C-82E4-89B6003386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F6A5797-3D96-4F42-A9EB-917E84AB786D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  <p:pic>
        <p:nvPicPr>
          <p:cNvPr id="8" name="Graphic 7" descr="Seat Belt outline">
            <a:extLst>
              <a:ext uri="{FF2B5EF4-FFF2-40B4-BE49-F238E27FC236}">
                <a16:creationId xmlns:a16="http://schemas.microsoft.com/office/drawing/2014/main" id="{994FC861-3E9C-8104-1615-6A62072BD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5200" y="3429000"/>
            <a:ext cx="1219200" cy="1219200"/>
          </a:xfrm>
          <a:prstGeom prst="rect">
            <a:avLst/>
          </a:prstGeom>
        </p:spPr>
      </p:pic>
      <p:pic>
        <p:nvPicPr>
          <p:cNvPr id="10" name="Graphic 9" descr="Protecting hand outline">
            <a:extLst>
              <a:ext uri="{FF2B5EF4-FFF2-40B4-BE49-F238E27FC236}">
                <a16:creationId xmlns:a16="http://schemas.microsoft.com/office/drawing/2014/main" id="{3CA6567C-3374-E106-0232-322B3427C0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70686" y="2287528"/>
            <a:ext cx="1308227" cy="130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175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A7128-3233-4FE9-8B5B-8DC55B7E8E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CA569-66F1-47B4-B65D-A161AFC435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DF179-B48E-4106-A3E6-09DED15F61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9</a:t>
            </a:fld>
            <a:endParaRPr lang="en-US" altLang="lv-LV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662A27B-CE88-4FA2-AA72-601DCDEF7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05" y="2628707"/>
            <a:ext cx="7188789" cy="160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1715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3818</TotalTime>
  <Words>1006</Words>
  <Application>Microsoft Office PowerPoint</Application>
  <PresentationFormat>On-screen Show (4:3)</PresentationFormat>
  <Paragraphs>209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Verdana</vt:lpstr>
      <vt:lpstr>89_Prezentacija_templateLV</vt:lpstr>
      <vt:lpstr>Ceļu satiksmes drošības padomes sēde 2024.gada 7.marts   2024.gada CSNg novēršanas (profilakses) projekti un to finansējums       Annija Novikova Satiksmes ministrijas  Sabiedriskā transporta pakalpojumu  departamenta direktore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Citas iniciatīvas un plānotie pasākumi 2024.gadā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Kalniņš</cp:lastModifiedBy>
  <cp:revision>331</cp:revision>
  <cp:lastPrinted>2017-02-07T16:15:36Z</cp:lastPrinted>
  <dcterms:created xsi:type="dcterms:W3CDTF">2014-11-20T14:46:47Z</dcterms:created>
  <dcterms:modified xsi:type="dcterms:W3CDTF">2024-03-06T13:54:16Z</dcterms:modified>
</cp:coreProperties>
</file>